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12192000" cy="6858000"/>
  <p:notesSz cx="6858000" cy="9144000"/>
  <p:custDataLst>
    <p:tags r:id="rId4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6483" autoAdjust="0"/>
  </p:normalViewPr>
  <p:slideViewPr>
    <p:cSldViewPr snapToGrid="0" showGuides="1">
      <p:cViewPr varScale="1">
        <p:scale>
          <a:sx n="102" d="100"/>
          <a:sy n="102" d="100"/>
        </p:scale>
        <p:origin x="138" y="432"/>
      </p:cViewPr>
      <p:guideLst>
        <p:guide pos="416"/>
        <p:guide pos="7256"/>
        <p:guide orient="horz" pos="648"/>
        <p:guide orient="horz" pos="712"/>
        <p:guide orient="horz" pos="3928"/>
        <p:guide orient="horz" pos="38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eg>
</file>

<file path=ppt/media/image23.jpeg>
</file>

<file path=ppt/media/image24.jpeg>
</file>

<file path=ppt/media/image25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3A5AC-52C3-4703-9A1D-974F617F35C0}" type="datetimeFigureOut">
              <a:rPr lang="zh-CN" altLang="en-US" smtClean="0"/>
              <a:t>2024-08-21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4B446A-6E55-4476-84D4-6A72E32F11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912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accent1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2"/>
            <a:ext cx="12195043" cy="6905010"/>
            <a:chOff x="0" y="2"/>
            <a:chExt cx="12195043" cy="6905010"/>
          </a:xfrm>
        </p:grpSpPr>
        <p:sp>
          <p:nvSpPr>
            <p:cNvPr id="6" name="Freeform: Shape 5"/>
            <p:cNvSpPr/>
            <p:nvPr/>
          </p:nvSpPr>
          <p:spPr>
            <a:xfrm>
              <a:off x="0" y="1808280"/>
              <a:ext cx="12195043" cy="5096732"/>
            </a:xfrm>
            <a:custGeom>
              <a:avLst/>
              <a:gdLst>
                <a:gd name="connsiteX0" fmla="*/ 9 w 12195043"/>
                <a:gd name="connsiteY0" fmla="*/ 3745230 h 5096732"/>
                <a:gd name="connsiteX1" fmla="*/ 2282443 w 12195043"/>
                <a:gd name="connsiteY1" fmla="*/ 3189521 h 5096732"/>
                <a:gd name="connsiteX2" fmla="*/ 5934337 w 12195043"/>
                <a:gd name="connsiteY2" fmla="*/ 2554434 h 5096732"/>
                <a:gd name="connsiteX3" fmla="*/ 12195052 w 12195043"/>
                <a:gd name="connsiteY3" fmla="*/ 93336 h 5096732"/>
                <a:gd name="connsiteX4" fmla="*/ 12195052 w 12195043"/>
                <a:gd name="connsiteY4" fmla="*/ 5096241 h 5096732"/>
                <a:gd name="connsiteX5" fmla="*/ 9 w 12195043"/>
                <a:gd name="connsiteY5" fmla="*/ 5096241 h 509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5043" h="5096732">
                  <a:moveTo>
                    <a:pt x="9" y="3745230"/>
                  </a:moveTo>
                  <a:cubicBezTo>
                    <a:pt x="9" y="3745230"/>
                    <a:pt x="734382" y="3010921"/>
                    <a:pt x="2282443" y="3189521"/>
                  </a:cubicBezTo>
                  <a:cubicBezTo>
                    <a:pt x="3830504" y="3368121"/>
                    <a:pt x="4763385" y="3665852"/>
                    <a:pt x="5934337" y="2554434"/>
                  </a:cubicBezTo>
                  <a:cubicBezTo>
                    <a:pt x="7105289" y="1443015"/>
                    <a:pt x="8869800" y="-442528"/>
                    <a:pt x="12195052" y="93336"/>
                  </a:cubicBezTo>
                  <a:lnTo>
                    <a:pt x="12195052" y="5096241"/>
                  </a:lnTo>
                  <a:lnTo>
                    <a:pt x="9" y="5096241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lumMod val="20000"/>
                    <a:lumOff val="80000"/>
                    <a:alpha val="23000"/>
                  </a:schemeClr>
                </a:gs>
                <a:gs pos="0">
                  <a:schemeClr val="accent1">
                    <a:lumMod val="20000"/>
                    <a:lumOff val="80000"/>
                    <a:alpha val="80000"/>
                  </a:schemeClr>
                </a:gs>
              </a:gsLst>
              <a:lin ang="5400000" scaled="1"/>
            </a:gradFill>
            <a:ln w="647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4835" y="723901"/>
              <a:ext cx="5546766" cy="5546766"/>
            </a:xfrm>
            <a:prstGeom prst="rect">
              <a:avLst/>
            </a:prstGeom>
            <a:effectLst>
              <a:outerShdw blurRad="50800" dist="38100" dir="2700000" algn="tl" rotWithShape="0">
                <a:srgbClr val="DEE1EF">
                  <a:alpha val="40000"/>
                </a:srgbClr>
              </a:outerShdw>
            </a:effectLst>
          </p:spPr>
        </p:pic>
        <p:sp>
          <p:nvSpPr>
            <p:cNvPr id="11" name="Freeform: Shape 10"/>
            <p:cNvSpPr/>
            <p:nvPr/>
          </p:nvSpPr>
          <p:spPr>
            <a:xfrm>
              <a:off x="1" y="2"/>
              <a:ext cx="3473159" cy="926147"/>
            </a:xfrm>
            <a:custGeom>
              <a:avLst/>
              <a:gdLst>
                <a:gd name="connsiteX0" fmla="*/ 0 w 3473159"/>
                <a:gd name="connsiteY0" fmla="*/ 0 h 926147"/>
                <a:gd name="connsiteX1" fmla="*/ 3473159 w 3473159"/>
                <a:gd name="connsiteY1" fmla="*/ 0 h 926147"/>
                <a:gd name="connsiteX2" fmla="*/ 3464388 w 3473159"/>
                <a:gd name="connsiteY2" fmla="*/ 19419 h 926147"/>
                <a:gd name="connsiteX3" fmla="*/ 3284518 w 3473159"/>
                <a:gd name="connsiteY3" fmla="*/ 217232 h 926147"/>
                <a:gd name="connsiteX4" fmla="*/ 2341089 w 3473159"/>
                <a:gd name="connsiteY4" fmla="*/ 420432 h 926147"/>
                <a:gd name="connsiteX5" fmla="*/ 1354118 w 3473159"/>
                <a:gd name="connsiteY5" fmla="*/ 913918 h 926147"/>
                <a:gd name="connsiteX6" fmla="*/ 183224 w 3473159"/>
                <a:gd name="connsiteY6" fmla="*/ 814926 h 926147"/>
                <a:gd name="connsiteX7" fmla="*/ 0 w 3473159"/>
                <a:gd name="connsiteY7" fmla="*/ 806284 h 92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73159" h="926147">
                  <a:moveTo>
                    <a:pt x="0" y="0"/>
                  </a:moveTo>
                  <a:lnTo>
                    <a:pt x="3473159" y="0"/>
                  </a:lnTo>
                  <a:lnTo>
                    <a:pt x="3464388" y="19419"/>
                  </a:lnTo>
                  <a:cubicBezTo>
                    <a:pt x="3416508" y="97603"/>
                    <a:pt x="3338947" y="169154"/>
                    <a:pt x="3284518" y="217232"/>
                  </a:cubicBezTo>
                  <a:cubicBezTo>
                    <a:pt x="3139375" y="345441"/>
                    <a:pt x="2662822" y="304318"/>
                    <a:pt x="2341089" y="420432"/>
                  </a:cubicBezTo>
                  <a:cubicBezTo>
                    <a:pt x="2019356" y="536546"/>
                    <a:pt x="1791965" y="848604"/>
                    <a:pt x="1354118" y="913918"/>
                  </a:cubicBezTo>
                  <a:cubicBezTo>
                    <a:pt x="1025733" y="962904"/>
                    <a:pt x="633394" y="851325"/>
                    <a:pt x="183224" y="814926"/>
                  </a:cubicBezTo>
                  <a:lnTo>
                    <a:pt x="0" y="806284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lumMod val="20000"/>
                    <a:lumOff val="80000"/>
                    <a:alpha val="23000"/>
                  </a:schemeClr>
                </a:gs>
                <a:gs pos="0">
                  <a:schemeClr val="accent1">
                    <a:lumMod val="20000"/>
                    <a:lumOff val="80000"/>
                    <a:alpha val="80000"/>
                  </a:schemeClr>
                </a:gs>
              </a:gsLst>
              <a:lin ang="3000000" scaled="0"/>
            </a:gradFill>
            <a:ln w="647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60398" y="2058653"/>
            <a:ext cx="5546766" cy="146304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altLang="zh-CN"/>
              <a:t>Click to add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0398" y="3831621"/>
            <a:ext cx="3048002" cy="508703"/>
          </a:xfrm>
          <a:prstGeom prst="roundRect">
            <a:avLst>
              <a:gd name="adj" fmla="val 50000"/>
            </a:avLst>
          </a:prstGeom>
          <a:gradFill>
            <a:gsLst>
              <a:gs pos="57000">
                <a:schemeClr val="accent1"/>
              </a:gs>
              <a:gs pos="0">
                <a:schemeClr val="accent2"/>
              </a:gs>
            </a:gsLst>
            <a:lin ang="3000000" scaled="0"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add subtitle</a:t>
            </a:r>
            <a:endParaRPr lang="en-US" dirty="0"/>
          </a:p>
        </p:txBody>
      </p:sp>
      <p:sp>
        <p:nvSpPr>
          <p:cNvPr id="7" name="Text Placeholder 4294967294"/>
          <p:cNvSpPr>
            <a:spLocks noGrp="1"/>
          </p:cNvSpPr>
          <p:nvPr>
            <p:ph type="body" sz="quarter" idx="13" hasCustomPrompt="1"/>
          </p:nvPr>
        </p:nvSpPr>
        <p:spPr>
          <a:xfrm>
            <a:off x="7001013" y="5859780"/>
            <a:ext cx="4517887" cy="274320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/>
              <a:t>Presenter name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60398" y="5859780"/>
            <a:ext cx="4517887" cy="27432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/>
              <a:t>www.islide.cc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344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/>
              <a:t>Click to add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altLang="zh-CN"/>
              <a:t>Click to add text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9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0400" y="1500187"/>
            <a:ext cx="2836562" cy="915667"/>
          </a:xfrm>
        </p:spPr>
        <p:txBody>
          <a:bodyPr anchor="t">
            <a:normAutofit/>
          </a:bodyPr>
          <a:lstStyle>
            <a:lvl1pPr algn="r">
              <a:defRPr sz="2400"/>
            </a:lvl1pPr>
          </a:lstStyle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 hasCustomPrompt="1"/>
          </p:nvPr>
        </p:nvSpPr>
        <p:spPr>
          <a:xfrm>
            <a:off x="3745078" y="1500188"/>
            <a:ext cx="7773821" cy="4633912"/>
          </a:xfrm>
        </p:spPr>
        <p:txBody>
          <a:bodyPr/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/>
            </a:lvl1pPr>
            <a:lvl2pPr marL="800100" indent="-342900">
              <a:lnSpc>
                <a:spcPct val="100000"/>
              </a:lnSpc>
              <a:buFont typeface="+mj-ea"/>
              <a:buAutoNum type="circleNumDbPlain"/>
              <a:defRPr/>
            </a:lvl2pPr>
            <a:lvl3pPr marL="1257300" indent="-342900">
              <a:lnSpc>
                <a:spcPct val="100000"/>
              </a:lnSpc>
              <a:buFont typeface="+mj-lt"/>
              <a:buAutoNum type="alphaLcParenR"/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zh-CN"/>
              <a:t>Click to add text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/>
        </p:nvCxnSpPr>
        <p:spPr>
          <a:xfrm>
            <a:off x="3621019" y="1500188"/>
            <a:ext cx="0" cy="4633913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" name="Freeform: Shape 8"/>
          <p:cNvSpPr>
            <a:spLocks noChangeAspect="1"/>
          </p:cNvSpPr>
          <p:nvPr/>
        </p:nvSpPr>
        <p:spPr bwMode="auto">
          <a:xfrm>
            <a:off x="2626456" y="5219207"/>
            <a:ext cx="870506" cy="915667"/>
          </a:xfrm>
          <a:custGeom>
            <a:avLst/>
            <a:gdLst>
              <a:gd name="T0" fmla="*/ 3353 w 5127"/>
              <a:gd name="T1" fmla="*/ 1728 h 5401"/>
              <a:gd name="T2" fmla="*/ 2183 w 5127"/>
              <a:gd name="T3" fmla="*/ 1608 h 5401"/>
              <a:gd name="T4" fmla="*/ 3353 w 5127"/>
              <a:gd name="T5" fmla="*/ 1488 h 5401"/>
              <a:gd name="T6" fmla="*/ 3103 w 5127"/>
              <a:gd name="T7" fmla="*/ 2231 h 5401"/>
              <a:gd name="T8" fmla="*/ 3103 w 5127"/>
              <a:gd name="T9" fmla="*/ 1991 h 5401"/>
              <a:gd name="T10" fmla="*/ 2432 w 5127"/>
              <a:gd name="T11" fmla="*/ 2111 h 5401"/>
              <a:gd name="T12" fmla="*/ 3103 w 5127"/>
              <a:gd name="T13" fmla="*/ 2231 h 5401"/>
              <a:gd name="T14" fmla="*/ 3353 w 5127"/>
              <a:gd name="T15" fmla="*/ 2648 h 5401"/>
              <a:gd name="T16" fmla="*/ 2183 w 5127"/>
              <a:gd name="T17" fmla="*/ 2768 h 5401"/>
              <a:gd name="T18" fmla="*/ 3353 w 5127"/>
              <a:gd name="T19" fmla="*/ 2888 h 5401"/>
              <a:gd name="T20" fmla="*/ 2552 w 5127"/>
              <a:gd name="T21" fmla="*/ 3151 h 5401"/>
              <a:gd name="T22" fmla="*/ 2552 w 5127"/>
              <a:gd name="T23" fmla="*/ 3391 h 5401"/>
              <a:gd name="T24" fmla="*/ 3223 w 5127"/>
              <a:gd name="T25" fmla="*/ 3271 h 5401"/>
              <a:gd name="T26" fmla="*/ 2552 w 5127"/>
              <a:gd name="T27" fmla="*/ 3151 h 5401"/>
              <a:gd name="T28" fmla="*/ 4448 w 5127"/>
              <a:gd name="T29" fmla="*/ 1442 h 5401"/>
              <a:gd name="T30" fmla="*/ 4688 w 5127"/>
              <a:gd name="T31" fmla="*/ 1442 h 5401"/>
              <a:gd name="T32" fmla="*/ 3988 w 5127"/>
              <a:gd name="T33" fmla="*/ 0 h 5401"/>
              <a:gd name="T34" fmla="*/ 0 w 5127"/>
              <a:gd name="T35" fmla="*/ 604 h 5401"/>
              <a:gd name="T36" fmla="*/ 120 w 5127"/>
              <a:gd name="T37" fmla="*/ 1792 h 5401"/>
              <a:gd name="T38" fmla="*/ 686 w 5127"/>
              <a:gd name="T39" fmla="*/ 1672 h 5401"/>
              <a:gd name="T40" fmla="*/ 240 w 5127"/>
              <a:gd name="T41" fmla="*/ 1552 h 5401"/>
              <a:gd name="T42" fmla="*/ 604 w 5127"/>
              <a:gd name="T43" fmla="*/ 240 h 5401"/>
              <a:gd name="T44" fmla="*/ 968 w 5127"/>
              <a:gd name="T45" fmla="*/ 4179 h 5401"/>
              <a:gd name="T46" fmla="*/ 3904 w 5127"/>
              <a:gd name="T47" fmla="*/ 4879 h 5401"/>
              <a:gd name="T48" fmla="*/ 3904 w 5127"/>
              <a:gd name="T49" fmla="*/ 4639 h 5401"/>
              <a:gd name="T50" fmla="*/ 1208 w 5127"/>
              <a:gd name="T51" fmla="*/ 4179 h 5401"/>
              <a:gd name="T52" fmla="*/ 1086 w 5127"/>
              <a:gd name="T53" fmla="*/ 240 h 5401"/>
              <a:gd name="T54" fmla="*/ 4448 w 5127"/>
              <a:gd name="T55" fmla="*/ 700 h 5401"/>
              <a:gd name="T56" fmla="*/ 4568 w 5127"/>
              <a:gd name="T57" fmla="*/ 2000 h 5401"/>
              <a:gd name="T58" fmla="*/ 4568 w 5127"/>
              <a:gd name="T59" fmla="*/ 2240 h 5401"/>
              <a:gd name="T60" fmla="*/ 4887 w 5127"/>
              <a:gd name="T61" fmla="*/ 2340 h 5401"/>
              <a:gd name="T62" fmla="*/ 5007 w 5127"/>
              <a:gd name="T63" fmla="*/ 3838 h 5401"/>
              <a:gd name="T64" fmla="*/ 5127 w 5127"/>
              <a:gd name="T65" fmla="*/ 2340 h 5401"/>
              <a:gd name="T66" fmla="*/ 4568 w 5127"/>
              <a:gd name="T67" fmla="*/ 5139 h 5401"/>
              <a:gd name="T68" fmla="*/ 4448 w 5127"/>
              <a:gd name="T69" fmla="*/ 5281 h 5401"/>
              <a:gd name="T70" fmla="*/ 4688 w 5127"/>
              <a:gd name="T71" fmla="*/ 5281 h 5401"/>
              <a:gd name="T72" fmla="*/ 4568 w 5127"/>
              <a:gd name="T73" fmla="*/ 5139 h 5401"/>
              <a:gd name="T74" fmla="*/ 4448 w 5127"/>
              <a:gd name="T75" fmla="*/ 2559 h 5401"/>
              <a:gd name="T76" fmla="*/ 4568 w 5127"/>
              <a:gd name="T77" fmla="*/ 4974 h 5401"/>
              <a:gd name="T78" fmla="*/ 4688 w 5127"/>
              <a:gd name="T79" fmla="*/ 2559 h 5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27" h="5401">
                <a:moveTo>
                  <a:pt x="3473" y="1608"/>
                </a:moveTo>
                <a:cubicBezTo>
                  <a:pt x="3473" y="1674"/>
                  <a:pt x="3419" y="1728"/>
                  <a:pt x="3353" y="1728"/>
                </a:cubicBezTo>
                <a:lnTo>
                  <a:pt x="2303" y="1728"/>
                </a:lnTo>
                <a:cubicBezTo>
                  <a:pt x="2236" y="1728"/>
                  <a:pt x="2183" y="1674"/>
                  <a:pt x="2183" y="1608"/>
                </a:cubicBezTo>
                <a:cubicBezTo>
                  <a:pt x="2183" y="1542"/>
                  <a:pt x="2236" y="1488"/>
                  <a:pt x="2303" y="1488"/>
                </a:cubicBezTo>
                <a:lnTo>
                  <a:pt x="3353" y="1488"/>
                </a:lnTo>
                <a:cubicBezTo>
                  <a:pt x="3419" y="1488"/>
                  <a:pt x="3473" y="1542"/>
                  <a:pt x="3473" y="1608"/>
                </a:cubicBezTo>
                <a:close/>
                <a:moveTo>
                  <a:pt x="3103" y="2231"/>
                </a:moveTo>
                <a:cubicBezTo>
                  <a:pt x="3170" y="2231"/>
                  <a:pt x="3223" y="2178"/>
                  <a:pt x="3223" y="2111"/>
                </a:cubicBezTo>
                <a:cubicBezTo>
                  <a:pt x="3223" y="2045"/>
                  <a:pt x="3170" y="1991"/>
                  <a:pt x="3103" y="1991"/>
                </a:cubicBezTo>
                <a:lnTo>
                  <a:pt x="2552" y="1991"/>
                </a:lnTo>
                <a:cubicBezTo>
                  <a:pt x="2486" y="1991"/>
                  <a:pt x="2432" y="2045"/>
                  <a:pt x="2432" y="2111"/>
                </a:cubicBezTo>
                <a:cubicBezTo>
                  <a:pt x="2432" y="2178"/>
                  <a:pt x="2486" y="2231"/>
                  <a:pt x="2552" y="2231"/>
                </a:cubicBezTo>
                <a:lnTo>
                  <a:pt x="3103" y="2231"/>
                </a:lnTo>
                <a:close/>
                <a:moveTo>
                  <a:pt x="3473" y="2768"/>
                </a:moveTo>
                <a:cubicBezTo>
                  <a:pt x="3473" y="2701"/>
                  <a:pt x="3419" y="2648"/>
                  <a:pt x="3353" y="2648"/>
                </a:cubicBezTo>
                <a:lnTo>
                  <a:pt x="2303" y="2648"/>
                </a:lnTo>
                <a:cubicBezTo>
                  <a:pt x="2236" y="2648"/>
                  <a:pt x="2183" y="2701"/>
                  <a:pt x="2183" y="2768"/>
                </a:cubicBezTo>
                <a:cubicBezTo>
                  <a:pt x="2183" y="2834"/>
                  <a:pt x="2236" y="2888"/>
                  <a:pt x="2303" y="2888"/>
                </a:cubicBezTo>
                <a:lnTo>
                  <a:pt x="3353" y="2888"/>
                </a:lnTo>
                <a:cubicBezTo>
                  <a:pt x="3419" y="2888"/>
                  <a:pt x="3473" y="2834"/>
                  <a:pt x="3473" y="2768"/>
                </a:cubicBezTo>
                <a:close/>
                <a:moveTo>
                  <a:pt x="2552" y="3151"/>
                </a:moveTo>
                <a:cubicBezTo>
                  <a:pt x="2486" y="3151"/>
                  <a:pt x="2432" y="3205"/>
                  <a:pt x="2432" y="3271"/>
                </a:cubicBezTo>
                <a:cubicBezTo>
                  <a:pt x="2432" y="3338"/>
                  <a:pt x="2486" y="3391"/>
                  <a:pt x="2552" y="3391"/>
                </a:cubicBezTo>
                <a:lnTo>
                  <a:pt x="3103" y="3391"/>
                </a:lnTo>
                <a:cubicBezTo>
                  <a:pt x="3170" y="3391"/>
                  <a:pt x="3223" y="3338"/>
                  <a:pt x="3223" y="3271"/>
                </a:cubicBezTo>
                <a:cubicBezTo>
                  <a:pt x="3223" y="3205"/>
                  <a:pt x="3170" y="3151"/>
                  <a:pt x="3103" y="3151"/>
                </a:cubicBezTo>
                <a:lnTo>
                  <a:pt x="2552" y="3151"/>
                </a:lnTo>
                <a:close/>
                <a:moveTo>
                  <a:pt x="4448" y="700"/>
                </a:moveTo>
                <a:lnTo>
                  <a:pt x="4448" y="1442"/>
                </a:lnTo>
                <a:cubicBezTo>
                  <a:pt x="4448" y="1509"/>
                  <a:pt x="4501" y="1562"/>
                  <a:pt x="4568" y="1562"/>
                </a:cubicBezTo>
                <a:cubicBezTo>
                  <a:pt x="4634" y="1562"/>
                  <a:pt x="4688" y="1509"/>
                  <a:pt x="4688" y="1442"/>
                </a:cubicBezTo>
                <a:lnTo>
                  <a:pt x="4688" y="700"/>
                </a:lnTo>
                <a:cubicBezTo>
                  <a:pt x="4688" y="314"/>
                  <a:pt x="4374" y="0"/>
                  <a:pt x="3988" y="0"/>
                </a:cubicBezTo>
                <a:lnTo>
                  <a:pt x="604" y="0"/>
                </a:lnTo>
                <a:cubicBezTo>
                  <a:pt x="271" y="0"/>
                  <a:pt x="0" y="271"/>
                  <a:pt x="0" y="604"/>
                </a:cubicBezTo>
                <a:lnTo>
                  <a:pt x="0" y="1672"/>
                </a:lnTo>
                <a:cubicBezTo>
                  <a:pt x="0" y="1738"/>
                  <a:pt x="53" y="1792"/>
                  <a:pt x="120" y="1792"/>
                </a:cubicBezTo>
                <a:lnTo>
                  <a:pt x="566" y="1792"/>
                </a:lnTo>
                <a:cubicBezTo>
                  <a:pt x="632" y="1792"/>
                  <a:pt x="686" y="1738"/>
                  <a:pt x="686" y="1672"/>
                </a:cubicBezTo>
                <a:cubicBezTo>
                  <a:pt x="686" y="1606"/>
                  <a:pt x="632" y="1552"/>
                  <a:pt x="566" y="1552"/>
                </a:cubicBezTo>
                <a:lnTo>
                  <a:pt x="240" y="1552"/>
                </a:lnTo>
                <a:lnTo>
                  <a:pt x="240" y="604"/>
                </a:lnTo>
                <a:cubicBezTo>
                  <a:pt x="240" y="403"/>
                  <a:pt x="403" y="240"/>
                  <a:pt x="604" y="240"/>
                </a:cubicBezTo>
                <a:cubicBezTo>
                  <a:pt x="805" y="240"/>
                  <a:pt x="968" y="403"/>
                  <a:pt x="968" y="604"/>
                </a:cubicBezTo>
                <a:lnTo>
                  <a:pt x="968" y="4179"/>
                </a:lnTo>
                <a:cubicBezTo>
                  <a:pt x="968" y="4565"/>
                  <a:pt x="1282" y="4879"/>
                  <a:pt x="1668" y="4879"/>
                </a:cubicBezTo>
                <a:lnTo>
                  <a:pt x="3904" y="4879"/>
                </a:lnTo>
                <a:cubicBezTo>
                  <a:pt x="3970" y="4879"/>
                  <a:pt x="4024" y="4825"/>
                  <a:pt x="4024" y="4759"/>
                </a:cubicBezTo>
                <a:cubicBezTo>
                  <a:pt x="4024" y="4693"/>
                  <a:pt x="3970" y="4639"/>
                  <a:pt x="3904" y="4639"/>
                </a:cubicBezTo>
                <a:lnTo>
                  <a:pt x="1668" y="4639"/>
                </a:lnTo>
                <a:cubicBezTo>
                  <a:pt x="1415" y="4639"/>
                  <a:pt x="1208" y="4433"/>
                  <a:pt x="1208" y="4179"/>
                </a:cubicBezTo>
                <a:lnTo>
                  <a:pt x="1208" y="604"/>
                </a:lnTo>
                <a:cubicBezTo>
                  <a:pt x="1208" y="468"/>
                  <a:pt x="1163" y="341"/>
                  <a:pt x="1086" y="240"/>
                </a:cubicBezTo>
                <a:lnTo>
                  <a:pt x="3988" y="240"/>
                </a:lnTo>
                <a:cubicBezTo>
                  <a:pt x="4241" y="240"/>
                  <a:pt x="4448" y="446"/>
                  <a:pt x="4448" y="700"/>
                </a:cubicBezTo>
                <a:close/>
                <a:moveTo>
                  <a:pt x="4787" y="2000"/>
                </a:moveTo>
                <a:lnTo>
                  <a:pt x="4568" y="2000"/>
                </a:lnTo>
                <a:cubicBezTo>
                  <a:pt x="4501" y="2000"/>
                  <a:pt x="4448" y="2054"/>
                  <a:pt x="4448" y="2120"/>
                </a:cubicBezTo>
                <a:cubicBezTo>
                  <a:pt x="4448" y="2187"/>
                  <a:pt x="4501" y="2240"/>
                  <a:pt x="4568" y="2240"/>
                </a:cubicBezTo>
                <a:lnTo>
                  <a:pt x="4787" y="2240"/>
                </a:lnTo>
                <a:cubicBezTo>
                  <a:pt x="4842" y="2240"/>
                  <a:pt x="4887" y="2285"/>
                  <a:pt x="4887" y="2340"/>
                </a:cubicBezTo>
                <a:lnTo>
                  <a:pt x="4887" y="3718"/>
                </a:lnTo>
                <a:cubicBezTo>
                  <a:pt x="4887" y="3785"/>
                  <a:pt x="4941" y="3838"/>
                  <a:pt x="5007" y="3838"/>
                </a:cubicBezTo>
                <a:cubicBezTo>
                  <a:pt x="5073" y="3838"/>
                  <a:pt x="5127" y="3785"/>
                  <a:pt x="5127" y="3718"/>
                </a:cubicBezTo>
                <a:lnTo>
                  <a:pt x="5127" y="2340"/>
                </a:lnTo>
                <a:cubicBezTo>
                  <a:pt x="5127" y="2153"/>
                  <a:pt x="4975" y="2000"/>
                  <a:pt x="4787" y="2000"/>
                </a:cubicBezTo>
                <a:close/>
                <a:moveTo>
                  <a:pt x="4568" y="5139"/>
                </a:moveTo>
                <a:cubicBezTo>
                  <a:pt x="4501" y="5139"/>
                  <a:pt x="4448" y="5193"/>
                  <a:pt x="4448" y="5259"/>
                </a:cubicBezTo>
                <a:lnTo>
                  <a:pt x="4448" y="5281"/>
                </a:lnTo>
                <a:cubicBezTo>
                  <a:pt x="4448" y="5347"/>
                  <a:pt x="4501" y="5401"/>
                  <a:pt x="4568" y="5401"/>
                </a:cubicBezTo>
                <a:cubicBezTo>
                  <a:pt x="4634" y="5401"/>
                  <a:pt x="4688" y="5347"/>
                  <a:pt x="4688" y="5281"/>
                </a:cubicBezTo>
                <a:lnTo>
                  <a:pt x="4688" y="5259"/>
                </a:lnTo>
                <a:cubicBezTo>
                  <a:pt x="4688" y="5193"/>
                  <a:pt x="4634" y="5139"/>
                  <a:pt x="4568" y="5139"/>
                </a:cubicBezTo>
                <a:close/>
                <a:moveTo>
                  <a:pt x="4568" y="2439"/>
                </a:moveTo>
                <a:cubicBezTo>
                  <a:pt x="4501" y="2439"/>
                  <a:pt x="4448" y="2492"/>
                  <a:pt x="4448" y="2559"/>
                </a:cubicBezTo>
                <a:lnTo>
                  <a:pt x="4448" y="4854"/>
                </a:lnTo>
                <a:cubicBezTo>
                  <a:pt x="4448" y="4920"/>
                  <a:pt x="4501" y="4974"/>
                  <a:pt x="4568" y="4974"/>
                </a:cubicBezTo>
                <a:cubicBezTo>
                  <a:pt x="4634" y="4974"/>
                  <a:pt x="4688" y="4920"/>
                  <a:pt x="4688" y="4854"/>
                </a:cubicBezTo>
                <a:lnTo>
                  <a:pt x="4688" y="2559"/>
                </a:lnTo>
                <a:cubicBezTo>
                  <a:pt x="4688" y="2492"/>
                  <a:pt x="4634" y="2439"/>
                  <a:pt x="4568" y="243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19372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accent1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 flipH="1">
            <a:off x="0" y="2"/>
            <a:ext cx="12195043" cy="6905010"/>
            <a:chOff x="0" y="2"/>
            <a:chExt cx="12195043" cy="6905010"/>
          </a:xfrm>
        </p:grpSpPr>
        <p:sp>
          <p:nvSpPr>
            <p:cNvPr id="8" name="Freeform: Shape 7"/>
            <p:cNvSpPr/>
            <p:nvPr/>
          </p:nvSpPr>
          <p:spPr>
            <a:xfrm>
              <a:off x="0" y="1808280"/>
              <a:ext cx="12195043" cy="5096732"/>
            </a:xfrm>
            <a:custGeom>
              <a:avLst/>
              <a:gdLst>
                <a:gd name="connsiteX0" fmla="*/ 9 w 12195043"/>
                <a:gd name="connsiteY0" fmla="*/ 3745230 h 5096732"/>
                <a:gd name="connsiteX1" fmla="*/ 2282443 w 12195043"/>
                <a:gd name="connsiteY1" fmla="*/ 3189521 h 5096732"/>
                <a:gd name="connsiteX2" fmla="*/ 5934337 w 12195043"/>
                <a:gd name="connsiteY2" fmla="*/ 2554434 h 5096732"/>
                <a:gd name="connsiteX3" fmla="*/ 12195052 w 12195043"/>
                <a:gd name="connsiteY3" fmla="*/ 93336 h 5096732"/>
                <a:gd name="connsiteX4" fmla="*/ 12195052 w 12195043"/>
                <a:gd name="connsiteY4" fmla="*/ 5096241 h 5096732"/>
                <a:gd name="connsiteX5" fmla="*/ 9 w 12195043"/>
                <a:gd name="connsiteY5" fmla="*/ 5096241 h 509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5043" h="5096732">
                  <a:moveTo>
                    <a:pt x="9" y="3745230"/>
                  </a:moveTo>
                  <a:cubicBezTo>
                    <a:pt x="9" y="3745230"/>
                    <a:pt x="734382" y="3010921"/>
                    <a:pt x="2282443" y="3189521"/>
                  </a:cubicBezTo>
                  <a:cubicBezTo>
                    <a:pt x="3830504" y="3368121"/>
                    <a:pt x="4763385" y="3665852"/>
                    <a:pt x="5934337" y="2554434"/>
                  </a:cubicBezTo>
                  <a:cubicBezTo>
                    <a:pt x="7105289" y="1443015"/>
                    <a:pt x="8869800" y="-442528"/>
                    <a:pt x="12195052" y="93336"/>
                  </a:cubicBezTo>
                  <a:lnTo>
                    <a:pt x="12195052" y="5096241"/>
                  </a:lnTo>
                  <a:lnTo>
                    <a:pt x="9" y="5096241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lumMod val="20000"/>
                    <a:lumOff val="80000"/>
                    <a:alpha val="23000"/>
                  </a:schemeClr>
                </a:gs>
                <a:gs pos="0">
                  <a:schemeClr val="accent1">
                    <a:lumMod val="20000"/>
                    <a:lumOff val="80000"/>
                    <a:alpha val="80000"/>
                  </a:schemeClr>
                </a:gs>
              </a:gsLst>
              <a:lin ang="5400000" scaled="1"/>
            </a:gradFill>
            <a:ln w="647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4835" y="723901"/>
              <a:ext cx="5546766" cy="5546766"/>
            </a:xfrm>
            <a:prstGeom prst="rect">
              <a:avLst/>
            </a:prstGeom>
            <a:effectLst>
              <a:outerShdw blurRad="50800" dist="38100" dir="2700000" algn="tl" rotWithShape="0">
                <a:srgbClr val="DEE1EF">
                  <a:alpha val="40000"/>
                </a:srgbClr>
              </a:outerShdw>
            </a:effectLst>
          </p:spPr>
        </p:pic>
        <p:sp>
          <p:nvSpPr>
            <p:cNvPr id="10" name="Freeform: Shape 9"/>
            <p:cNvSpPr/>
            <p:nvPr/>
          </p:nvSpPr>
          <p:spPr>
            <a:xfrm>
              <a:off x="1" y="2"/>
              <a:ext cx="3473159" cy="926147"/>
            </a:xfrm>
            <a:custGeom>
              <a:avLst/>
              <a:gdLst>
                <a:gd name="connsiteX0" fmla="*/ 0 w 3473159"/>
                <a:gd name="connsiteY0" fmla="*/ 0 h 926147"/>
                <a:gd name="connsiteX1" fmla="*/ 3473159 w 3473159"/>
                <a:gd name="connsiteY1" fmla="*/ 0 h 926147"/>
                <a:gd name="connsiteX2" fmla="*/ 3464388 w 3473159"/>
                <a:gd name="connsiteY2" fmla="*/ 19419 h 926147"/>
                <a:gd name="connsiteX3" fmla="*/ 3284518 w 3473159"/>
                <a:gd name="connsiteY3" fmla="*/ 217232 h 926147"/>
                <a:gd name="connsiteX4" fmla="*/ 2341089 w 3473159"/>
                <a:gd name="connsiteY4" fmla="*/ 420432 h 926147"/>
                <a:gd name="connsiteX5" fmla="*/ 1354118 w 3473159"/>
                <a:gd name="connsiteY5" fmla="*/ 913918 h 926147"/>
                <a:gd name="connsiteX6" fmla="*/ 183224 w 3473159"/>
                <a:gd name="connsiteY6" fmla="*/ 814926 h 926147"/>
                <a:gd name="connsiteX7" fmla="*/ 0 w 3473159"/>
                <a:gd name="connsiteY7" fmla="*/ 806284 h 92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73159" h="926147">
                  <a:moveTo>
                    <a:pt x="0" y="0"/>
                  </a:moveTo>
                  <a:lnTo>
                    <a:pt x="3473159" y="0"/>
                  </a:lnTo>
                  <a:lnTo>
                    <a:pt x="3464388" y="19419"/>
                  </a:lnTo>
                  <a:cubicBezTo>
                    <a:pt x="3416508" y="97603"/>
                    <a:pt x="3338947" y="169154"/>
                    <a:pt x="3284518" y="217232"/>
                  </a:cubicBezTo>
                  <a:cubicBezTo>
                    <a:pt x="3139375" y="345441"/>
                    <a:pt x="2662822" y="304318"/>
                    <a:pt x="2341089" y="420432"/>
                  </a:cubicBezTo>
                  <a:cubicBezTo>
                    <a:pt x="2019356" y="536546"/>
                    <a:pt x="1791965" y="848604"/>
                    <a:pt x="1354118" y="913918"/>
                  </a:cubicBezTo>
                  <a:cubicBezTo>
                    <a:pt x="1025733" y="962904"/>
                    <a:pt x="633394" y="851325"/>
                    <a:pt x="183224" y="814926"/>
                  </a:cubicBezTo>
                  <a:lnTo>
                    <a:pt x="0" y="806284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lumMod val="20000"/>
                    <a:lumOff val="80000"/>
                    <a:alpha val="23000"/>
                  </a:schemeClr>
                </a:gs>
                <a:gs pos="0">
                  <a:schemeClr val="accent1">
                    <a:lumMod val="20000"/>
                    <a:lumOff val="80000"/>
                    <a:alpha val="80000"/>
                  </a:schemeClr>
                </a:gs>
              </a:gsLst>
              <a:lin ang="3000000" scaled="0"/>
            </a:gradFill>
            <a:ln w="647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6950" y="2441601"/>
            <a:ext cx="5435600" cy="987399"/>
          </a:xfrm>
        </p:spPr>
        <p:txBody>
          <a:bodyPr anchor="b">
            <a:norm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altLang="zh-CN"/>
              <a:t>Click to add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83300" y="3429000"/>
            <a:ext cx="5435600" cy="519250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add text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1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/>
              <a:t>Click to add title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09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433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" preserve="1">
  <p:cSld name="Closing">
    <p:bg>
      <p:bgPr>
        <a:solidFill>
          <a:schemeClr val="accent1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2"/>
            <a:ext cx="12195043" cy="6905010"/>
            <a:chOff x="0" y="2"/>
            <a:chExt cx="12195043" cy="6905010"/>
          </a:xfrm>
        </p:grpSpPr>
        <p:sp>
          <p:nvSpPr>
            <p:cNvPr id="6" name="Freeform: Shape 5"/>
            <p:cNvSpPr/>
            <p:nvPr/>
          </p:nvSpPr>
          <p:spPr>
            <a:xfrm>
              <a:off x="0" y="1808280"/>
              <a:ext cx="12195043" cy="5096732"/>
            </a:xfrm>
            <a:custGeom>
              <a:avLst/>
              <a:gdLst>
                <a:gd name="connsiteX0" fmla="*/ 9 w 12195043"/>
                <a:gd name="connsiteY0" fmla="*/ 3745230 h 5096732"/>
                <a:gd name="connsiteX1" fmla="*/ 2282443 w 12195043"/>
                <a:gd name="connsiteY1" fmla="*/ 3189521 h 5096732"/>
                <a:gd name="connsiteX2" fmla="*/ 5934337 w 12195043"/>
                <a:gd name="connsiteY2" fmla="*/ 2554434 h 5096732"/>
                <a:gd name="connsiteX3" fmla="*/ 12195052 w 12195043"/>
                <a:gd name="connsiteY3" fmla="*/ 93336 h 5096732"/>
                <a:gd name="connsiteX4" fmla="*/ 12195052 w 12195043"/>
                <a:gd name="connsiteY4" fmla="*/ 5096241 h 5096732"/>
                <a:gd name="connsiteX5" fmla="*/ 9 w 12195043"/>
                <a:gd name="connsiteY5" fmla="*/ 5096241 h 509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5043" h="5096732">
                  <a:moveTo>
                    <a:pt x="9" y="3745230"/>
                  </a:moveTo>
                  <a:cubicBezTo>
                    <a:pt x="9" y="3745230"/>
                    <a:pt x="734382" y="3010921"/>
                    <a:pt x="2282443" y="3189521"/>
                  </a:cubicBezTo>
                  <a:cubicBezTo>
                    <a:pt x="3830504" y="3368121"/>
                    <a:pt x="4763385" y="3665852"/>
                    <a:pt x="5934337" y="2554434"/>
                  </a:cubicBezTo>
                  <a:cubicBezTo>
                    <a:pt x="7105289" y="1443015"/>
                    <a:pt x="8869800" y="-442528"/>
                    <a:pt x="12195052" y="93336"/>
                  </a:cubicBezTo>
                  <a:lnTo>
                    <a:pt x="12195052" y="5096241"/>
                  </a:lnTo>
                  <a:lnTo>
                    <a:pt x="9" y="5096241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lumMod val="20000"/>
                    <a:lumOff val="80000"/>
                    <a:alpha val="23000"/>
                  </a:schemeClr>
                </a:gs>
                <a:gs pos="0">
                  <a:schemeClr val="accent1">
                    <a:lumMod val="20000"/>
                    <a:lumOff val="80000"/>
                    <a:alpha val="80000"/>
                  </a:schemeClr>
                </a:gs>
              </a:gsLst>
              <a:lin ang="5400000" scaled="1"/>
            </a:gradFill>
            <a:ln w="647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84835" y="723901"/>
              <a:ext cx="5546766" cy="5546766"/>
            </a:xfrm>
            <a:prstGeom prst="rect">
              <a:avLst/>
            </a:prstGeom>
            <a:effectLst>
              <a:outerShdw blurRad="50800" dist="38100" dir="2700000" algn="tl" rotWithShape="0">
                <a:srgbClr val="DEE1EF">
                  <a:alpha val="40000"/>
                </a:srgbClr>
              </a:outerShdw>
            </a:effectLst>
          </p:spPr>
        </p:pic>
        <p:sp>
          <p:nvSpPr>
            <p:cNvPr id="9" name="Freeform: Shape 8"/>
            <p:cNvSpPr/>
            <p:nvPr/>
          </p:nvSpPr>
          <p:spPr>
            <a:xfrm>
              <a:off x="1" y="2"/>
              <a:ext cx="3473159" cy="926147"/>
            </a:xfrm>
            <a:custGeom>
              <a:avLst/>
              <a:gdLst>
                <a:gd name="connsiteX0" fmla="*/ 0 w 3473159"/>
                <a:gd name="connsiteY0" fmla="*/ 0 h 926147"/>
                <a:gd name="connsiteX1" fmla="*/ 3473159 w 3473159"/>
                <a:gd name="connsiteY1" fmla="*/ 0 h 926147"/>
                <a:gd name="connsiteX2" fmla="*/ 3464388 w 3473159"/>
                <a:gd name="connsiteY2" fmla="*/ 19419 h 926147"/>
                <a:gd name="connsiteX3" fmla="*/ 3284518 w 3473159"/>
                <a:gd name="connsiteY3" fmla="*/ 217232 h 926147"/>
                <a:gd name="connsiteX4" fmla="*/ 2341089 w 3473159"/>
                <a:gd name="connsiteY4" fmla="*/ 420432 h 926147"/>
                <a:gd name="connsiteX5" fmla="*/ 1354118 w 3473159"/>
                <a:gd name="connsiteY5" fmla="*/ 913918 h 926147"/>
                <a:gd name="connsiteX6" fmla="*/ 183224 w 3473159"/>
                <a:gd name="connsiteY6" fmla="*/ 814926 h 926147"/>
                <a:gd name="connsiteX7" fmla="*/ 0 w 3473159"/>
                <a:gd name="connsiteY7" fmla="*/ 806284 h 92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73159" h="926147">
                  <a:moveTo>
                    <a:pt x="0" y="0"/>
                  </a:moveTo>
                  <a:lnTo>
                    <a:pt x="3473159" y="0"/>
                  </a:lnTo>
                  <a:lnTo>
                    <a:pt x="3464388" y="19419"/>
                  </a:lnTo>
                  <a:cubicBezTo>
                    <a:pt x="3416508" y="97603"/>
                    <a:pt x="3338947" y="169154"/>
                    <a:pt x="3284518" y="217232"/>
                  </a:cubicBezTo>
                  <a:cubicBezTo>
                    <a:pt x="3139375" y="345441"/>
                    <a:pt x="2662822" y="304318"/>
                    <a:pt x="2341089" y="420432"/>
                  </a:cubicBezTo>
                  <a:cubicBezTo>
                    <a:pt x="2019356" y="536546"/>
                    <a:pt x="1791965" y="848604"/>
                    <a:pt x="1354118" y="913918"/>
                  </a:cubicBezTo>
                  <a:cubicBezTo>
                    <a:pt x="1025733" y="962904"/>
                    <a:pt x="633394" y="851325"/>
                    <a:pt x="183224" y="814926"/>
                  </a:cubicBezTo>
                  <a:lnTo>
                    <a:pt x="0" y="806284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lumMod val="20000"/>
                    <a:lumOff val="80000"/>
                    <a:alpha val="23000"/>
                  </a:schemeClr>
                </a:gs>
                <a:gs pos="0">
                  <a:schemeClr val="accent1">
                    <a:lumMod val="20000"/>
                    <a:lumOff val="80000"/>
                    <a:alpha val="80000"/>
                  </a:schemeClr>
                </a:gs>
              </a:gsLst>
              <a:lin ang="3000000" scaled="0"/>
            </a:gradFill>
            <a:ln w="647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3101" y="2923852"/>
            <a:ext cx="5638799" cy="781696"/>
          </a:xfrm>
        </p:spPr>
        <p:txBody>
          <a:bodyPr anchor="ctr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altLang="zh-CN"/>
              <a:t>Click to add title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001013" y="5859780"/>
            <a:ext cx="4517887" cy="274320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/>
              <a:t>Presenter name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844540"/>
            <a:ext cx="4517887" cy="27432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2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/>
              <a:t>www.islide.cc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206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/>
              <a:t>Click to add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add text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75073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8168" y="6409690"/>
            <a:ext cx="375073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224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7" pos="416" userDrawn="1">
          <p15:clr>
            <a:srgbClr val="F26B43"/>
          </p15:clr>
        </p15:guide>
        <p15:guide id="8" pos="7256" userDrawn="1">
          <p15:clr>
            <a:srgbClr val="F26B43"/>
          </p15:clr>
        </p15:guide>
        <p15:guide id="9" orient="horz" pos="648" userDrawn="1">
          <p15:clr>
            <a:srgbClr val="F26B43"/>
          </p15:clr>
        </p15:guide>
        <p15:guide id="10" orient="horz" pos="712" userDrawn="1">
          <p15:clr>
            <a:srgbClr val="F26B43"/>
          </p15:clr>
        </p15:guide>
        <p15:guide id="11" orient="horz" pos="3928" userDrawn="1">
          <p15:clr>
            <a:srgbClr val="F26B43"/>
          </p15:clr>
        </p15:guide>
        <p15:guide id="12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随便写点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探讨生活中的点滴与思考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iSlide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2024/08/21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兴趣爱好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发现生活中的激情与乐趣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读书阅世</a:t>
            </a:r>
            <a:endParaRPr lang="en-US" dirty="0"/>
          </a:p>
        </p:txBody>
      </p:sp>
      <p:grpSp>
        <p:nvGrpSpPr>
          <p:cNvPr id="45" name="192f4f48-23b1-4b8a-ae71-5352d7d44b32.source.5.zh-Hans.pptx">
            <a:extLst>
              <a:ext uri="{FF2B5EF4-FFF2-40B4-BE49-F238E27FC236}">
                <a16:creationId xmlns:a16="http://schemas.microsoft.com/office/drawing/2014/main" id="{B0AC017C-9FE3-B74F-1619-0DE398D12C86}"/>
              </a:ext>
            </a:extLst>
          </p:cNvPr>
          <p:cNvGrpSpPr/>
          <p:nvPr/>
        </p:nvGrpSpPr>
        <p:grpSpPr>
          <a:xfrm>
            <a:off x="660400" y="1130299"/>
            <a:ext cx="10860087" cy="4839088"/>
            <a:chOff x="660400" y="1130299"/>
            <a:chExt cx="10860087" cy="4839088"/>
          </a:xfrm>
        </p:grpSpPr>
        <p:sp>
          <p:nvSpPr>
            <p:cNvPr id="3" name="Title">
              <a:extLst>
                <a:ext uri="{FF2B5EF4-FFF2-40B4-BE49-F238E27FC236}">
                  <a16:creationId xmlns:a16="http://schemas.microsoft.com/office/drawing/2014/main" id="{E8E7F6F8-B0D0-6DC6-4760-0FBDD2B59D53}"/>
                </a:ext>
              </a:extLst>
            </p:cNvPr>
            <p:cNvSpPr/>
            <p:nvPr/>
          </p:nvSpPr>
          <p:spPr>
            <a:xfrm>
              <a:off x="660400" y="1130299"/>
              <a:ext cx="5040889" cy="1051023"/>
            </a:xfrm>
            <a:prstGeom prst="rect">
              <a:avLst/>
            </a:prstGeom>
          </p:spPr>
          <p:txBody>
            <a:bodyPr wrap="square" lIns="91440" tIns="45720" rIns="91440" bIns="45720" anchor="t" anchorCtr="0">
              <a:normAutofit/>
            </a:bodyPr>
            <a:lstStyle/>
            <a:p>
              <a:pPr>
                <a:buSzPct val="25000"/>
              </a:pPr>
              <a:r>
                <a:rPr lang="zh-CN" altLang="en-US" sz="2400" b="1" dirty="0"/>
                <a:t>分享阅读心得与感悟</a:t>
              </a:r>
              <a:endParaRPr lang="en-US" dirty="0"/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07698ACF-3E8E-D436-1FD0-BF70BE828235}"/>
                </a:ext>
              </a:extLst>
            </p:cNvPr>
            <p:cNvGrpSpPr/>
            <p:nvPr/>
          </p:nvGrpSpPr>
          <p:grpSpPr>
            <a:xfrm>
              <a:off x="5898833" y="2348268"/>
              <a:ext cx="5621654" cy="1193765"/>
              <a:chOff x="5898833" y="2348268"/>
              <a:chExt cx="5621654" cy="1193765"/>
            </a:xfrm>
          </p:grpSpPr>
          <p:sp>
            <p:nvSpPr>
              <p:cNvPr id="31" name="IconBackground1">
                <a:extLst>
                  <a:ext uri="{FF2B5EF4-FFF2-40B4-BE49-F238E27FC236}">
                    <a16:creationId xmlns:a16="http://schemas.microsoft.com/office/drawing/2014/main" id="{318829E2-D9F4-443E-9B3C-FDF3D49FD6B1}"/>
                  </a:ext>
                </a:extLst>
              </p:cNvPr>
              <p:cNvSpPr/>
              <p:nvPr/>
            </p:nvSpPr>
            <p:spPr bwMode="auto">
              <a:xfrm>
                <a:off x="5898833" y="2348268"/>
                <a:ext cx="1243328" cy="1193765"/>
              </a:xfrm>
              <a:prstGeom prst="diamond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/>
              </a:p>
            </p:txBody>
          </p:sp>
          <p:sp>
            <p:nvSpPr>
              <p:cNvPr id="32" name="Icon1">
                <a:extLst>
                  <a:ext uri="{FF2B5EF4-FFF2-40B4-BE49-F238E27FC236}">
                    <a16:creationId xmlns:a16="http://schemas.microsoft.com/office/drawing/2014/main" id="{CA3ABB45-2871-48B5-97CB-99A85D6F1AD3}"/>
                  </a:ext>
                </a:extLst>
              </p:cNvPr>
              <p:cNvSpPr/>
              <p:nvPr/>
            </p:nvSpPr>
            <p:spPr bwMode="auto">
              <a:xfrm>
                <a:off x="6313748" y="2754845"/>
                <a:ext cx="413499" cy="380612"/>
              </a:xfrm>
              <a:custGeom>
                <a:avLst/>
                <a:gdLst>
                  <a:gd name="connsiteX0" fmla="*/ 177681 w 579887"/>
                  <a:gd name="connsiteY0" fmla="*/ 288648 h 533766"/>
                  <a:gd name="connsiteX1" fmla="*/ 281059 w 579887"/>
                  <a:gd name="connsiteY1" fmla="*/ 361216 h 533766"/>
                  <a:gd name="connsiteX2" fmla="*/ 290751 w 579887"/>
                  <a:gd name="connsiteY2" fmla="*/ 362829 h 533766"/>
                  <a:gd name="connsiteX3" fmla="*/ 300443 w 579887"/>
                  <a:gd name="connsiteY3" fmla="*/ 361216 h 533766"/>
                  <a:gd name="connsiteX4" fmla="*/ 403821 w 579887"/>
                  <a:gd name="connsiteY4" fmla="*/ 288648 h 533766"/>
                  <a:gd name="connsiteX5" fmla="*/ 579887 w 579887"/>
                  <a:gd name="connsiteY5" fmla="*/ 422496 h 533766"/>
                  <a:gd name="connsiteX6" fmla="*/ 579887 w 579887"/>
                  <a:gd name="connsiteY6" fmla="*/ 424108 h 533766"/>
                  <a:gd name="connsiteX7" fmla="*/ 579887 w 579887"/>
                  <a:gd name="connsiteY7" fmla="*/ 533766 h 533766"/>
                  <a:gd name="connsiteX8" fmla="*/ 0 w 579887"/>
                  <a:gd name="connsiteY8" fmla="*/ 533766 h 533766"/>
                  <a:gd name="connsiteX9" fmla="*/ 0 w 579887"/>
                  <a:gd name="connsiteY9" fmla="*/ 424108 h 533766"/>
                  <a:gd name="connsiteX10" fmla="*/ 0 w 579887"/>
                  <a:gd name="connsiteY10" fmla="*/ 422496 h 533766"/>
                  <a:gd name="connsiteX11" fmla="*/ 4846 w 579887"/>
                  <a:gd name="connsiteY11" fmla="*/ 420883 h 533766"/>
                  <a:gd name="connsiteX12" fmla="*/ 579887 w 579887"/>
                  <a:gd name="connsiteY12" fmla="*/ 177490 h 533766"/>
                  <a:gd name="connsiteX13" fmla="*/ 579887 w 579887"/>
                  <a:gd name="connsiteY13" fmla="*/ 259727 h 533766"/>
                  <a:gd name="connsiteX14" fmla="*/ 579887 w 579887"/>
                  <a:gd name="connsiteY14" fmla="*/ 358089 h 533766"/>
                  <a:gd name="connsiteX15" fmla="*/ 455514 w 579887"/>
                  <a:gd name="connsiteY15" fmla="*/ 262952 h 533766"/>
                  <a:gd name="connsiteX16" fmla="*/ 0 w 579887"/>
                  <a:gd name="connsiteY16" fmla="*/ 174122 h 533766"/>
                  <a:gd name="connsiteX17" fmla="*/ 124373 w 579887"/>
                  <a:gd name="connsiteY17" fmla="*/ 259584 h 533766"/>
                  <a:gd name="connsiteX18" fmla="*/ 0 w 579887"/>
                  <a:gd name="connsiteY18" fmla="*/ 354721 h 533766"/>
                  <a:gd name="connsiteX19" fmla="*/ 0 w 579887"/>
                  <a:gd name="connsiteY19" fmla="*/ 254747 h 533766"/>
                  <a:gd name="connsiteX20" fmla="*/ 0 w 579887"/>
                  <a:gd name="connsiteY20" fmla="*/ 174122 h 533766"/>
                  <a:gd name="connsiteX21" fmla="*/ 289136 w 579887"/>
                  <a:gd name="connsiteY21" fmla="*/ 0 h 533766"/>
                  <a:gd name="connsiteX22" fmla="*/ 574964 w 579887"/>
                  <a:gd name="connsiteY22" fmla="*/ 172510 h 533766"/>
                  <a:gd name="connsiteX23" fmla="*/ 16227 w 579887"/>
                  <a:gd name="connsiteY23" fmla="*/ 172510 h 533766"/>
                  <a:gd name="connsiteX24" fmla="*/ 4923 w 579887"/>
                  <a:gd name="connsiteY24" fmla="*/ 174122 h 533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579887" h="533766">
                    <a:moveTo>
                      <a:pt x="177681" y="288648"/>
                    </a:moveTo>
                    <a:lnTo>
                      <a:pt x="281059" y="361216"/>
                    </a:lnTo>
                    <a:cubicBezTo>
                      <a:pt x="284290" y="362829"/>
                      <a:pt x="287521" y="362829"/>
                      <a:pt x="290751" y="362829"/>
                    </a:cubicBezTo>
                    <a:cubicBezTo>
                      <a:pt x="293982" y="362829"/>
                      <a:pt x="297212" y="362829"/>
                      <a:pt x="300443" y="361216"/>
                    </a:cubicBezTo>
                    <a:lnTo>
                      <a:pt x="403821" y="288648"/>
                    </a:lnTo>
                    <a:lnTo>
                      <a:pt x="579887" y="422496"/>
                    </a:lnTo>
                    <a:lnTo>
                      <a:pt x="579887" y="424108"/>
                    </a:lnTo>
                    <a:lnTo>
                      <a:pt x="579887" y="533766"/>
                    </a:lnTo>
                    <a:lnTo>
                      <a:pt x="0" y="533766"/>
                    </a:lnTo>
                    <a:lnTo>
                      <a:pt x="0" y="424108"/>
                    </a:lnTo>
                    <a:lnTo>
                      <a:pt x="0" y="422496"/>
                    </a:lnTo>
                    <a:cubicBezTo>
                      <a:pt x="1615" y="422496"/>
                      <a:pt x="3231" y="420883"/>
                      <a:pt x="4846" y="420883"/>
                    </a:cubicBezTo>
                    <a:close/>
                    <a:moveTo>
                      <a:pt x="579887" y="177490"/>
                    </a:moveTo>
                    <a:cubicBezTo>
                      <a:pt x="579887" y="190390"/>
                      <a:pt x="579887" y="222640"/>
                      <a:pt x="579887" y="259727"/>
                    </a:cubicBezTo>
                    <a:lnTo>
                      <a:pt x="579887" y="358089"/>
                    </a:lnTo>
                    <a:lnTo>
                      <a:pt x="455514" y="262952"/>
                    </a:lnTo>
                    <a:close/>
                    <a:moveTo>
                      <a:pt x="0" y="174122"/>
                    </a:moveTo>
                    <a:lnTo>
                      <a:pt x="124373" y="259584"/>
                    </a:lnTo>
                    <a:lnTo>
                      <a:pt x="0" y="354721"/>
                    </a:lnTo>
                    <a:lnTo>
                      <a:pt x="0" y="254747"/>
                    </a:lnTo>
                    <a:cubicBezTo>
                      <a:pt x="0" y="217660"/>
                      <a:pt x="0" y="187022"/>
                      <a:pt x="0" y="174122"/>
                    </a:cubicBezTo>
                    <a:close/>
                    <a:moveTo>
                      <a:pt x="289136" y="0"/>
                    </a:moveTo>
                    <a:lnTo>
                      <a:pt x="574964" y="172510"/>
                    </a:lnTo>
                    <a:lnTo>
                      <a:pt x="16227" y="172510"/>
                    </a:lnTo>
                    <a:lnTo>
                      <a:pt x="4923" y="17412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9" name="Bullet1">
                <a:extLst>
                  <a:ext uri="{FF2B5EF4-FFF2-40B4-BE49-F238E27FC236}">
                    <a16:creationId xmlns:a16="http://schemas.microsoft.com/office/drawing/2014/main" id="{ED1B06DE-8DA8-47D7-B3F3-D1CC5356E07B}"/>
                  </a:ext>
                </a:extLst>
              </p:cNvPr>
              <p:cNvSpPr txBox="1"/>
              <p:nvPr/>
            </p:nvSpPr>
            <p:spPr bwMode="auto">
              <a:xfrm>
                <a:off x="7142156" y="2526085"/>
                <a:ext cx="4378331" cy="42760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读书的意义</a:t>
                </a:r>
                <a:endParaRPr lang="en-US" dirty="0"/>
              </a:p>
            </p:txBody>
          </p:sp>
          <p:sp>
            <p:nvSpPr>
              <p:cNvPr id="30" name="Text1">
                <a:extLst>
                  <a:ext uri="{FF2B5EF4-FFF2-40B4-BE49-F238E27FC236}">
                    <a16:creationId xmlns:a16="http://schemas.microsoft.com/office/drawing/2014/main" id="{AA5FBA0E-A785-4074-9530-B42F8D937B62}"/>
                  </a:ext>
                </a:extLst>
              </p:cNvPr>
              <p:cNvSpPr txBox="1"/>
              <p:nvPr/>
            </p:nvSpPr>
            <p:spPr bwMode="auto">
              <a:xfrm>
                <a:off x="7142156" y="2953691"/>
                <a:ext cx="4378331" cy="4786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开阔视野，丰富知识，提升自我</a:t>
                </a:r>
                <a:endParaRPr lang="en-US" dirty="0"/>
              </a:p>
            </p:txBody>
          </p: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505EB4B1-9EAD-9EB9-F556-4D7C2D1BDEF2}"/>
                </a:ext>
              </a:extLst>
            </p:cNvPr>
            <p:cNvGrpSpPr/>
            <p:nvPr/>
          </p:nvGrpSpPr>
          <p:grpSpPr>
            <a:xfrm>
              <a:off x="669925" y="2945150"/>
              <a:ext cx="5859777" cy="1193765"/>
              <a:chOff x="669925" y="2945150"/>
              <a:chExt cx="5859777" cy="1193765"/>
            </a:xfrm>
          </p:grpSpPr>
          <p:sp>
            <p:nvSpPr>
              <p:cNvPr id="37" name="IconBackground2">
                <a:extLst>
                  <a:ext uri="{FF2B5EF4-FFF2-40B4-BE49-F238E27FC236}">
                    <a16:creationId xmlns:a16="http://schemas.microsoft.com/office/drawing/2014/main" id="{F61AAF1F-B602-45AB-A24B-0A9F406A5AD7}"/>
                  </a:ext>
                </a:extLst>
              </p:cNvPr>
              <p:cNvSpPr/>
              <p:nvPr/>
            </p:nvSpPr>
            <p:spPr bwMode="auto">
              <a:xfrm>
                <a:off x="5286374" y="2945150"/>
                <a:ext cx="1243328" cy="1193765"/>
              </a:xfrm>
              <a:prstGeom prst="diamond">
                <a:avLst/>
              </a:prstGeom>
              <a:solidFill>
                <a:schemeClr val="accent2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/>
              </a:p>
            </p:txBody>
          </p:sp>
          <p:sp>
            <p:nvSpPr>
              <p:cNvPr id="38" name="Icon2">
                <a:extLst>
                  <a:ext uri="{FF2B5EF4-FFF2-40B4-BE49-F238E27FC236}">
                    <a16:creationId xmlns:a16="http://schemas.microsoft.com/office/drawing/2014/main" id="{9ABB2D8A-F40D-41C1-8EF1-B5915A9AF6CB}"/>
                  </a:ext>
                </a:extLst>
              </p:cNvPr>
              <p:cNvSpPr/>
              <p:nvPr/>
            </p:nvSpPr>
            <p:spPr bwMode="auto">
              <a:xfrm>
                <a:off x="5701289" y="3384299"/>
                <a:ext cx="413499" cy="315467"/>
              </a:xfrm>
              <a:custGeom>
                <a:avLst/>
                <a:gdLst>
                  <a:gd name="T0" fmla="*/ 397 w 428"/>
                  <a:gd name="T1" fmla="*/ 34 h 327"/>
                  <a:gd name="T2" fmla="*/ 228 w 428"/>
                  <a:gd name="T3" fmla="*/ 34 h 327"/>
                  <a:gd name="T4" fmla="*/ 199 w 428"/>
                  <a:gd name="T5" fmla="*/ 34 h 327"/>
                  <a:gd name="T6" fmla="*/ 30 w 428"/>
                  <a:gd name="T7" fmla="*/ 34 h 327"/>
                  <a:gd name="T8" fmla="*/ 0 w 428"/>
                  <a:gd name="T9" fmla="*/ 76 h 327"/>
                  <a:gd name="T10" fmla="*/ 29 w 428"/>
                  <a:gd name="T11" fmla="*/ 327 h 327"/>
                  <a:gd name="T12" fmla="*/ 52 w 428"/>
                  <a:gd name="T13" fmla="*/ 300 h 327"/>
                  <a:gd name="T14" fmla="*/ 178 w 428"/>
                  <a:gd name="T15" fmla="*/ 301 h 327"/>
                  <a:gd name="T16" fmla="*/ 199 w 428"/>
                  <a:gd name="T17" fmla="*/ 326 h 327"/>
                  <a:gd name="T18" fmla="*/ 200 w 428"/>
                  <a:gd name="T19" fmla="*/ 327 h 327"/>
                  <a:gd name="T20" fmla="*/ 200 w 428"/>
                  <a:gd name="T21" fmla="*/ 327 h 327"/>
                  <a:gd name="T22" fmla="*/ 228 w 428"/>
                  <a:gd name="T23" fmla="*/ 327 h 327"/>
                  <a:gd name="T24" fmla="*/ 228 w 428"/>
                  <a:gd name="T25" fmla="*/ 327 h 327"/>
                  <a:gd name="T26" fmla="*/ 250 w 428"/>
                  <a:gd name="T27" fmla="*/ 300 h 327"/>
                  <a:gd name="T28" fmla="*/ 376 w 428"/>
                  <a:gd name="T29" fmla="*/ 301 h 327"/>
                  <a:gd name="T30" fmla="*/ 397 w 428"/>
                  <a:gd name="T31" fmla="*/ 326 h 327"/>
                  <a:gd name="T32" fmla="*/ 399 w 428"/>
                  <a:gd name="T33" fmla="*/ 327 h 327"/>
                  <a:gd name="T34" fmla="*/ 399 w 428"/>
                  <a:gd name="T35" fmla="*/ 327 h 327"/>
                  <a:gd name="T36" fmla="*/ 428 w 428"/>
                  <a:gd name="T37" fmla="*/ 76 h 327"/>
                  <a:gd name="T38" fmla="*/ 114 w 428"/>
                  <a:gd name="T39" fmla="*/ 244 h 327"/>
                  <a:gd name="T40" fmla="*/ 31 w 428"/>
                  <a:gd name="T41" fmla="*/ 277 h 327"/>
                  <a:gd name="T42" fmla="*/ 52 w 428"/>
                  <a:gd name="T43" fmla="*/ 56 h 327"/>
                  <a:gd name="T44" fmla="*/ 178 w 428"/>
                  <a:gd name="T45" fmla="*/ 57 h 327"/>
                  <a:gd name="T46" fmla="*/ 198 w 428"/>
                  <a:gd name="T47" fmla="*/ 80 h 327"/>
                  <a:gd name="T48" fmla="*/ 114 w 428"/>
                  <a:gd name="T49" fmla="*/ 244 h 327"/>
                  <a:gd name="T50" fmla="*/ 114 w 428"/>
                  <a:gd name="T51" fmla="*/ 221 h 327"/>
                  <a:gd name="T52" fmla="*/ 51 w 428"/>
                  <a:gd name="T53" fmla="*/ 95 h 327"/>
                  <a:gd name="T54" fmla="*/ 114 w 428"/>
                  <a:gd name="T55" fmla="*/ 58 h 327"/>
                  <a:gd name="T56" fmla="*/ 176 w 428"/>
                  <a:gd name="T57" fmla="*/ 92 h 327"/>
                  <a:gd name="T58" fmla="*/ 178 w 428"/>
                  <a:gd name="T59" fmla="*/ 246 h 327"/>
                  <a:gd name="T60" fmla="*/ 315 w 428"/>
                  <a:gd name="T61" fmla="*/ 218 h 327"/>
                  <a:gd name="T62" fmla="*/ 251 w 428"/>
                  <a:gd name="T63" fmla="*/ 242 h 327"/>
                  <a:gd name="T64" fmla="*/ 267 w 428"/>
                  <a:gd name="T65" fmla="*/ 74 h 327"/>
                  <a:gd name="T66" fmla="*/ 364 w 428"/>
                  <a:gd name="T67" fmla="*/ 75 h 327"/>
                  <a:gd name="T68" fmla="*/ 379 w 428"/>
                  <a:gd name="T69" fmla="*/ 92 h 327"/>
                  <a:gd name="T70" fmla="*/ 315 w 428"/>
                  <a:gd name="T71" fmla="*/ 218 h 327"/>
                  <a:gd name="T72" fmla="*/ 312 w 428"/>
                  <a:gd name="T73" fmla="*/ 244 h 327"/>
                  <a:gd name="T74" fmla="*/ 229 w 428"/>
                  <a:gd name="T75" fmla="*/ 80 h 327"/>
                  <a:gd name="T76" fmla="*/ 312 w 428"/>
                  <a:gd name="T77" fmla="*/ 32 h 327"/>
                  <a:gd name="T78" fmla="*/ 393 w 428"/>
                  <a:gd name="T79" fmla="*/ 76 h 327"/>
                  <a:gd name="T80" fmla="*/ 396 w 428"/>
                  <a:gd name="T81" fmla="*/ 278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8" h="327">
                    <a:moveTo>
                      <a:pt x="426" y="68"/>
                    </a:moveTo>
                    <a:cubicBezTo>
                      <a:pt x="425" y="67"/>
                      <a:pt x="416" y="51"/>
                      <a:pt x="397" y="34"/>
                    </a:cubicBezTo>
                    <a:cubicBezTo>
                      <a:pt x="379" y="17"/>
                      <a:pt x="350" y="0"/>
                      <a:pt x="312" y="0"/>
                    </a:cubicBezTo>
                    <a:cubicBezTo>
                      <a:pt x="274" y="0"/>
                      <a:pt x="246" y="18"/>
                      <a:pt x="228" y="34"/>
                    </a:cubicBezTo>
                    <a:cubicBezTo>
                      <a:pt x="222" y="39"/>
                      <a:pt x="218" y="44"/>
                      <a:pt x="214" y="49"/>
                    </a:cubicBezTo>
                    <a:cubicBezTo>
                      <a:pt x="210" y="44"/>
                      <a:pt x="205" y="39"/>
                      <a:pt x="199" y="34"/>
                    </a:cubicBezTo>
                    <a:cubicBezTo>
                      <a:pt x="180" y="17"/>
                      <a:pt x="152" y="0"/>
                      <a:pt x="114" y="0"/>
                    </a:cubicBezTo>
                    <a:cubicBezTo>
                      <a:pt x="76" y="0"/>
                      <a:pt x="48" y="18"/>
                      <a:pt x="30" y="34"/>
                    </a:cubicBezTo>
                    <a:cubicBezTo>
                      <a:pt x="11" y="51"/>
                      <a:pt x="2" y="67"/>
                      <a:pt x="2" y="68"/>
                    </a:cubicBezTo>
                    <a:lnTo>
                      <a:pt x="0" y="76"/>
                    </a:lnTo>
                    <a:lnTo>
                      <a:pt x="0" y="320"/>
                    </a:lnTo>
                    <a:lnTo>
                      <a:pt x="29" y="327"/>
                    </a:lnTo>
                    <a:lnTo>
                      <a:pt x="29" y="327"/>
                    </a:lnTo>
                    <a:cubicBezTo>
                      <a:pt x="30" y="326"/>
                      <a:pt x="38" y="313"/>
                      <a:pt x="52" y="300"/>
                    </a:cubicBezTo>
                    <a:cubicBezTo>
                      <a:pt x="67" y="287"/>
                      <a:pt x="87" y="276"/>
                      <a:pt x="114" y="276"/>
                    </a:cubicBezTo>
                    <a:cubicBezTo>
                      <a:pt x="142" y="276"/>
                      <a:pt x="163" y="288"/>
                      <a:pt x="178" y="301"/>
                    </a:cubicBezTo>
                    <a:cubicBezTo>
                      <a:pt x="186" y="308"/>
                      <a:pt x="191" y="315"/>
                      <a:pt x="195" y="320"/>
                    </a:cubicBezTo>
                    <a:cubicBezTo>
                      <a:pt x="197" y="322"/>
                      <a:pt x="198" y="324"/>
                      <a:pt x="199" y="326"/>
                    </a:cubicBezTo>
                    <a:cubicBezTo>
                      <a:pt x="200" y="326"/>
                      <a:pt x="200" y="327"/>
                      <a:pt x="200" y="327"/>
                    </a:cubicBezTo>
                    <a:cubicBezTo>
                      <a:pt x="200" y="327"/>
                      <a:pt x="200" y="327"/>
                      <a:pt x="200" y="327"/>
                    </a:cubicBezTo>
                    <a:lnTo>
                      <a:pt x="200" y="327"/>
                    </a:lnTo>
                    <a:lnTo>
                      <a:pt x="200" y="327"/>
                    </a:lnTo>
                    <a:lnTo>
                      <a:pt x="200" y="327"/>
                    </a:lnTo>
                    <a:lnTo>
                      <a:pt x="228" y="327"/>
                    </a:lnTo>
                    <a:lnTo>
                      <a:pt x="228" y="327"/>
                    </a:lnTo>
                    <a:lnTo>
                      <a:pt x="228" y="327"/>
                    </a:lnTo>
                    <a:lnTo>
                      <a:pt x="228" y="327"/>
                    </a:lnTo>
                    <a:cubicBezTo>
                      <a:pt x="228" y="326"/>
                      <a:pt x="236" y="313"/>
                      <a:pt x="250" y="300"/>
                    </a:cubicBezTo>
                    <a:cubicBezTo>
                      <a:pt x="265" y="287"/>
                      <a:pt x="285" y="276"/>
                      <a:pt x="312" y="276"/>
                    </a:cubicBezTo>
                    <a:cubicBezTo>
                      <a:pt x="340" y="276"/>
                      <a:pt x="361" y="288"/>
                      <a:pt x="376" y="301"/>
                    </a:cubicBezTo>
                    <a:cubicBezTo>
                      <a:pt x="384" y="308"/>
                      <a:pt x="389" y="315"/>
                      <a:pt x="393" y="320"/>
                    </a:cubicBezTo>
                    <a:cubicBezTo>
                      <a:pt x="395" y="322"/>
                      <a:pt x="397" y="324"/>
                      <a:pt x="397" y="326"/>
                    </a:cubicBezTo>
                    <a:cubicBezTo>
                      <a:pt x="398" y="326"/>
                      <a:pt x="398" y="327"/>
                      <a:pt x="398" y="327"/>
                    </a:cubicBezTo>
                    <a:cubicBezTo>
                      <a:pt x="398" y="327"/>
                      <a:pt x="399" y="327"/>
                      <a:pt x="399" y="327"/>
                    </a:cubicBezTo>
                    <a:lnTo>
                      <a:pt x="399" y="327"/>
                    </a:lnTo>
                    <a:lnTo>
                      <a:pt x="399" y="327"/>
                    </a:lnTo>
                    <a:lnTo>
                      <a:pt x="428" y="320"/>
                    </a:lnTo>
                    <a:lnTo>
                      <a:pt x="428" y="76"/>
                    </a:lnTo>
                    <a:lnTo>
                      <a:pt x="426" y="68"/>
                    </a:lnTo>
                    <a:close/>
                    <a:moveTo>
                      <a:pt x="114" y="244"/>
                    </a:moveTo>
                    <a:lnTo>
                      <a:pt x="114" y="244"/>
                    </a:lnTo>
                    <a:cubicBezTo>
                      <a:pt x="77" y="244"/>
                      <a:pt x="49" y="261"/>
                      <a:pt x="31" y="277"/>
                    </a:cubicBezTo>
                    <a:lnTo>
                      <a:pt x="31" y="80"/>
                    </a:lnTo>
                    <a:cubicBezTo>
                      <a:pt x="34" y="75"/>
                      <a:pt x="41" y="65"/>
                      <a:pt x="52" y="56"/>
                    </a:cubicBezTo>
                    <a:cubicBezTo>
                      <a:pt x="67" y="43"/>
                      <a:pt x="87" y="32"/>
                      <a:pt x="114" y="32"/>
                    </a:cubicBezTo>
                    <a:cubicBezTo>
                      <a:pt x="142" y="32"/>
                      <a:pt x="163" y="44"/>
                      <a:pt x="178" y="57"/>
                    </a:cubicBezTo>
                    <a:cubicBezTo>
                      <a:pt x="186" y="64"/>
                      <a:pt x="191" y="71"/>
                      <a:pt x="195" y="76"/>
                    </a:cubicBezTo>
                    <a:cubicBezTo>
                      <a:pt x="196" y="77"/>
                      <a:pt x="197" y="79"/>
                      <a:pt x="198" y="80"/>
                    </a:cubicBezTo>
                    <a:lnTo>
                      <a:pt x="198" y="278"/>
                    </a:lnTo>
                    <a:cubicBezTo>
                      <a:pt x="180" y="261"/>
                      <a:pt x="151" y="244"/>
                      <a:pt x="114" y="244"/>
                    </a:cubicBezTo>
                    <a:close/>
                    <a:moveTo>
                      <a:pt x="114" y="221"/>
                    </a:moveTo>
                    <a:lnTo>
                      <a:pt x="114" y="221"/>
                    </a:lnTo>
                    <a:cubicBezTo>
                      <a:pt x="86" y="221"/>
                      <a:pt x="65" y="234"/>
                      <a:pt x="51" y="246"/>
                    </a:cubicBezTo>
                    <a:lnTo>
                      <a:pt x="51" y="95"/>
                    </a:lnTo>
                    <a:cubicBezTo>
                      <a:pt x="53" y="92"/>
                      <a:pt x="59" y="84"/>
                      <a:pt x="67" y="77"/>
                    </a:cubicBezTo>
                    <a:cubicBezTo>
                      <a:pt x="78" y="67"/>
                      <a:pt x="93" y="58"/>
                      <a:pt x="114" y="58"/>
                    </a:cubicBezTo>
                    <a:cubicBezTo>
                      <a:pt x="135" y="58"/>
                      <a:pt x="152" y="68"/>
                      <a:pt x="163" y="78"/>
                    </a:cubicBezTo>
                    <a:cubicBezTo>
                      <a:pt x="169" y="83"/>
                      <a:pt x="173" y="88"/>
                      <a:pt x="176" y="92"/>
                    </a:cubicBezTo>
                    <a:cubicBezTo>
                      <a:pt x="177" y="93"/>
                      <a:pt x="178" y="95"/>
                      <a:pt x="178" y="96"/>
                    </a:cubicBezTo>
                    <a:lnTo>
                      <a:pt x="178" y="246"/>
                    </a:lnTo>
                    <a:cubicBezTo>
                      <a:pt x="164" y="234"/>
                      <a:pt x="143" y="221"/>
                      <a:pt x="114" y="221"/>
                    </a:cubicBezTo>
                    <a:close/>
                    <a:moveTo>
                      <a:pt x="315" y="218"/>
                    </a:moveTo>
                    <a:lnTo>
                      <a:pt x="315" y="218"/>
                    </a:lnTo>
                    <a:cubicBezTo>
                      <a:pt x="287" y="218"/>
                      <a:pt x="265" y="230"/>
                      <a:pt x="251" y="242"/>
                    </a:cubicBezTo>
                    <a:lnTo>
                      <a:pt x="251" y="92"/>
                    </a:lnTo>
                    <a:cubicBezTo>
                      <a:pt x="254" y="88"/>
                      <a:pt x="259" y="81"/>
                      <a:pt x="267" y="74"/>
                    </a:cubicBezTo>
                    <a:cubicBezTo>
                      <a:pt x="278" y="64"/>
                      <a:pt x="294" y="55"/>
                      <a:pt x="315" y="55"/>
                    </a:cubicBezTo>
                    <a:cubicBezTo>
                      <a:pt x="336" y="55"/>
                      <a:pt x="352" y="65"/>
                      <a:pt x="364" y="75"/>
                    </a:cubicBezTo>
                    <a:cubicBezTo>
                      <a:pt x="369" y="80"/>
                      <a:pt x="374" y="85"/>
                      <a:pt x="377" y="89"/>
                    </a:cubicBezTo>
                    <a:cubicBezTo>
                      <a:pt x="378" y="90"/>
                      <a:pt x="378" y="91"/>
                      <a:pt x="379" y="92"/>
                    </a:cubicBezTo>
                    <a:lnTo>
                      <a:pt x="379" y="243"/>
                    </a:lnTo>
                    <a:cubicBezTo>
                      <a:pt x="365" y="231"/>
                      <a:pt x="343" y="218"/>
                      <a:pt x="315" y="218"/>
                    </a:cubicBezTo>
                    <a:close/>
                    <a:moveTo>
                      <a:pt x="396" y="278"/>
                    </a:moveTo>
                    <a:cubicBezTo>
                      <a:pt x="378" y="261"/>
                      <a:pt x="350" y="244"/>
                      <a:pt x="312" y="244"/>
                    </a:cubicBezTo>
                    <a:cubicBezTo>
                      <a:pt x="276" y="244"/>
                      <a:pt x="248" y="261"/>
                      <a:pt x="229" y="277"/>
                    </a:cubicBezTo>
                    <a:lnTo>
                      <a:pt x="229" y="80"/>
                    </a:lnTo>
                    <a:cubicBezTo>
                      <a:pt x="233" y="75"/>
                      <a:pt x="240" y="65"/>
                      <a:pt x="250" y="56"/>
                    </a:cubicBezTo>
                    <a:cubicBezTo>
                      <a:pt x="265" y="43"/>
                      <a:pt x="285" y="32"/>
                      <a:pt x="312" y="32"/>
                    </a:cubicBezTo>
                    <a:cubicBezTo>
                      <a:pt x="340" y="32"/>
                      <a:pt x="361" y="44"/>
                      <a:pt x="376" y="57"/>
                    </a:cubicBezTo>
                    <a:cubicBezTo>
                      <a:pt x="384" y="64"/>
                      <a:pt x="390" y="71"/>
                      <a:pt x="393" y="76"/>
                    </a:cubicBezTo>
                    <a:cubicBezTo>
                      <a:pt x="395" y="77"/>
                      <a:pt x="396" y="79"/>
                      <a:pt x="396" y="80"/>
                    </a:cubicBezTo>
                    <a:lnTo>
                      <a:pt x="396" y="27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5" name="Bullet2">
                <a:extLst>
                  <a:ext uri="{FF2B5EF4-FFF2-40B4-BE49-F238E27FC236}">
                    <a16:creationId xmlns:a16="http://schemas.microsoft.com/office/drawing/2014/main" id="{29B87C8C-F74D-4B92-BF03-8C0E76CCA189}"/>
                  </a:ext>
                </a:extLst>
              </p:cNvPr>
              <p:cNvSpPr txBox="1"/>
              <p:nvPr/>
            </p:nvSpPr>
            <p:spPr bwMode="auto">
              <a:xfrm>
                <a:off x="669925" y="3077852"/>
                <a:ext cx="4605122" cy="42760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algn="r">
                  <a:spcBef>
                    <a:spcPct val="0"/>
                  </a:spcBef>
                </a:pPr>
                <a:r>
                  <a:rPr lang="zh-CN" altLang="en-US" b="1" dirty="0"/>
                  <a:t>阅读的种类</a:t>
                </a:r>
                <a:endParaRPr lang="en-US" dirty="0"/>
              </a:p>
            </p:txBody>
          </p:sp>
          <p:sp>
            <p:nvSpPr>
              <p:cNvPr id="36" name="Text2">
                <a:extLst>
                  <a:ext uri="{FF2B5EF4-FFF2-40B4-BE49-F238E27FC236}">
                    <a16:creationId xmlns:a16="http://schemas.microsoft.com/office/drawing/2014/main" id="{E6DB3BB2-1A32-4448-85C5-7373ADB772E8}"/>
                  </a:ext>
                </a:extLst>
              </p:cNvPr>
              <p:cNvSpPr txBox="1"/>
              <p:nvPr/>
            </p:nvSpPr>
            <p:spPr bwMode="auto">
              <a:xfrm>
                <a:off x="669925" y="3505458"/>
                <a:ext cx="4605122" cy="4786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200" dirty="0"/>
                  <a:t>小说、散文、诗歌、科普等多样选择</a:t>
                </a:r>
                <a:endParaRPr lang="en-US" dirty="0"/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B765A870-9301-F2E0-E68F-A032DDDC6DBD}"/>
                </a:ext>
              </a:extLst>
            </p:cNvPr>
            <p:cNvGrpSpPr/>
            <p:nvPr/>
          </p:nvGrpSpPr>
          <p:grpSpPr>
            <a:xfrm>
              <a:off x="5898833" y="3555308"/>
              <a:ext cx="5621654" cy="1193765"/>
              <a:chOff x="5898833" y="3555308"/>
              <a:chExt cx="5621654" cy="1193765"/>
            </a:xfrm>
          </p:grpSpPr>
          <p:sp>
            <p:nvSpPr>
              <p:cNvPr id="25" name="IconBackground3">
                <a:extLst>
                  <a:ext uri="{FF2B5EF4-FFF2-40B4-BE49-F238E27FC236}">
                    <a16:creationId xmlns:a16="http://schemas.microsoft.com/office/drawing/2014/main" id="{606BCFE3-F366-4963-91B2-6D068068101E}"/>
                  </a:ext>
                </a:extLst>
              </p:cNvPr>
              <p:cNvSpPr/>
              <p:nvPr/>
            </p:nvSpPr>
            <p:spPr bwMode="auto">
              <a:xfrm>
                <a:off x="5898833" y="3555308"/>
                <a:ext cx="1243328" cy="1193765"/>
              </a:xfrm>
              <a:prstGeom prst="diamond">
                <a:avLst/>
              </a:prstGeom>
              <a:solidFill>
                <a:schemeClr val="accent3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/>
              </a:p>
            </p:txBody>
          </p:sp>
          <p:sp>
            <p:nvSpPr>
              <p:cNvPr id="26" name="Icon3">
                <a:extLst>
                  <a:ext uri="{FF2B5EF4-FFF2-40B4-BE49-F238E27FC236}">
                    <a16:creationId xmlns:a16="http://schemas.microsoft.com/office/drawing/2014/main" id="{D3D71CEF-AFA0-4EBF-A3E4-BDD4E88F611F}"/>
                  </a:ext>
                </a:extLst>
              </p:cNvPr>
              <p:cNvSpPr/>
              <p:nvPr/>
            </p:nvSpPr>
            <p:spPr bwMode="auto">
              <a:xfrm>
                <a:off x="6313748" y="3982797"/>
                <a:ext cx="413499" cy="338786"/>
              </a:xfrm>
              <a:custGeom>
                <a:avLst/>
                <a:gdLst>
                  <a:gd name="connsiteX0" fmla="*/ 604010 w 604010"/>
                  <a:gd name="connsiteY0" fmla="*/ 212966 h 494875"/>
                  <a:gd name="connsiteX1" fmla="*/ 595036 w 604010"/>
                  <a:gd name="connsiteY1" fmla="*/ 284958 h 494875"/>
                  <a:gd name="connsiteX2" fmla="*/ 521139 w 604010"/>
                  <a:gd name="connsiteY2" fmla="*/ 481185 h 494875"/>
                  <a:gd name="connsiteX3" fmla="*/ 532777 w 604010"/>
                  <a:gd name="connsiteY3" fmla="*/ 392386 h 494875"/>
                  <a:gd name="connsiteX4" fmla="*/ 604010 w 604010"/>
                  <a:gd name="connsiteY4" fmla="*/ 212966 h 494875"/>
                  <a:gd name="connsiteX5" fmla="*/ 11215 w 604010"/>
                  <a:gd name="connsiteY5" fmla="*/ 170486 h 494875"/>
                  <a:gd name="connsiteX6" fmla="*/ 521942 w 604010"/>
                  <a:gd name="connsiteY6" fmla="*/ 392348 h 494875"/>
                  <a:gd name="connsiteX7" fmla="*/ 510019 w 604010"/>
                  <a:gd name="connsiteY7" fmla="*/ 494875 h 494875"/>
                  <a:gd name="connsiteX8" fmla="*/ 20192 w 604010"/>
                  <a:gd name="connsiteY8" fmla="*/ 280997 h 494875"/>
                  <a:gd name="connsiteX9" fmla="*/ 11215 w 604010"/>
                  <a:gd name="connsiteY9" fmla="*/ 170486 h 494875"/>
                  <a:gd name="connsiteX10" fmla="*/ 157107 w 604010"/>
                  <a:gd name="connsiteY10" fmla="*/ 0 h 494875"/>
                  <a:gd name="connsiteX11" fmla="*/ 604010 w 604010"/>
                  <a:gd name="connsiteY11" fmla="*/ 189669 h 494875"/>
                  <a:gd name="connsiteX12" fmla="*/ 526861 w 604010"/>
                  <a:gd name="connsiteY12" fmla="*/ 376396 h 494875"/>
                  <a:gd name="connsiteX13" fmla="*/ 17117 w 604010"/>
                  <a:gd name="connsiteY13" fmla="*/ 156890 h 494875"/>
                  <a:gd name="connsiteX14" fmla="*/ 32968 w 604010"/>
                  <a:gd name="connsiteY14" fmla="*/ 139100 h 494875"/>
                  <a:gd name="connsiteX15" fmla="*/ 198207 w 604010"/>
                  <a:gd name="connsiteY15" fmla="*/ 209840 h 494875"/>
                  <a:gd name="connsiteX16" fmla="*/ 182356 w 604010"/>
                  <a:gd name="connsiteY16" fmla="*/ 157870 h 494875"/>
                  <a:gd name="connsiteX17" fmla="*/ 240709 w 604010"/>
                  <a:gd name="connsiteY17" fmla="*/ 145403 h 494875"/>
                  <a:gd name="connsiteX18" fmla="*/ 84166 w 604010"/>
                  <a:gd name="connsiteY18" fmla="*/ 81667 h 494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04010" h="494875">
                    <a:moveTo>
                      <a:pt x="604010" y="212966"/>
                    </a:moveTo>
                    <a:lnTo>
                      <a:pt x="595036" y="284958"/>
                    </a:lnTo>
                    <a:lnTo>
                      <a:pt x="521139" y="481185"/>
                    </a:lnTo>
                    <a:cubicBezTo>
                      <a:pt x="521139" y="481185"/>
                      <a:pt x="516932" y="432864"/>
                      <a:pt x="532777" y="392386"/>
                    </a:cubicBezTo>
                    <a:cubicBezTo>
                      <a:pt x="548622" y="351908"/>
                      <a:pt x="604010" y="212966"/>
                      <a:pt x="604010" y="212966"/>
                    </a:cubicBezTo>
                    <a:close/>
                    <a:moveTo>
                      <a:pt x="11215" y="170486"/>
                    </a:moveTo>
                    <a:lnTo>
                      <a:pt x="521942" y="392348"/>
                    </a:lnTo>
                    <a:cubicBezTo>
                      <a:pt x="501743" y="445433"/>
                      <a:pt x="510019" y="494875"/>
                      <a:pt x="510019" y="494875"/>
                    </a:cubicBezTo>
                    <a:lnTo>
                      <a:pt x="20192" y="280997"/>
                    </a:lnTo>
                    <a:cubicBezTo>
                      <a:pt x="-19224" y="255365"/>
                      <a:pt x="11215" y="170486"/>
                      <a:pt x="11215" y="170486"/>
                    </a:cubicBezTo>
                    <a:close/>
                    <a:moveTo>
                      <a:pt x="157107" y="0"/>
                    </a:moveTo>
                    <a:lnTo>
                      <a:pt x="604010" y="189669"/>
                    </a:lnTo>
                    <a:lnTo>
                      <a:pt x="526861" y="376396"/>
                    </a:lnTo>
                    <a:lnTo>
                      <a:pt x="17117" y="156890"/>
                    </a:lnTo>
                    <a:lnTo>
                      <a:pt x="32968" y="139100"/>
                    </a:lnTo>
                    <a:lnTo>
                      <a:pt x="198207" y="209840"/>
                    </a:lnTo>
                    <a:lnTo>
                      <a:pt x="182356" y="157870"/>
                    </a:lnTo>
                    <a:lnTo>
                      <a:pt x="240709" y="145403"/>
                    </a:lnTo>
                    <a:lnTo>
                      <a:pt x="84166" y="8166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3" name="Bullet3">
                <a:extLst>
                  <a:ext uri="{FF2B5EF4-FFF2-40B4-BE49-F238E27FC236}">
                    <a16:creationId xmlns:a16="http://schemas.microsoft.com/office/drawing/2014/main" id="{946B4E39-AA91-4770-83D7-6EA4AB66E7E0}"/>
                  </a:ext>
                </a:extLst>
              </p:cNvPr>
              <p:cNvSpPr txBox="1"/>
              <p:nvPr/>
            </p:nvSpPr>
            <p:spPr bwMode="auto">
              <a:xfrm>
                <a:off x="7142156" y="3712347"/>
                <a:ext cx="4378331" cy="42760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选择书籍的标准</a:t>
                </a:r>
                <a:endParaRPr lang="en-US" dirty="0"/>
              </a:p>
            </p:txBody>
          </p:sp>
          <p:sp>
            <p:nvSpPr>
              <p:cNvPr id="24" name="Text3">
                <a:extLst>
                  <a:ext uri="{FF2B5EF4-FFF2-40B4-BE49-F238E27FC236}">
                    <a16:creationId xmlns:a16="http://schemas.microsoft.com/office/drawing/2014/main" id="{B336F2F9-839C-49C5-B63F-F21B9E83510E}"/>
                  </a:ext>
                </a:extLst>
              </p:cNvPr>
              <p:cNvSpPr txBox="1"/>
              <p:nvPr/>
            </p:nvSpPr>
            <p:spPr bwMode="auto">
              <a:xfrm>
                <a:off x="7142156" y="4139953"/>
                <a:ext cx="4378331" cy="4786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兴趣、需求、评价、题材等综合考量</a:t>
                </a:r>
                <a:endParaRPr lang="en-US" dirty="0"/>
              </a:p>
            </p:txBody>
          </p:sp>
        </p:grp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04BA8A37-1A78-E3BC-CE0B-70BA0078264C}"/>
                </a:ext>
              </a:extLst>
            </p:cNvPr>
            <p:cNvGrpSpPr/>
            <p:nvPr/>
          </p:nvGrpSpPr>
          <p:grpSpPr>
            <a:xfrm>
              <a:off x="669925" y="4165465"/>
              <a:ext cx="5859777" cy="1193765"/>
              <a:chOff x="669925" y="4165465"/>
              <a:chExt cx="5859777" cy="1193765"/>
            </a:xfrm>
          </p:grpSpPr>
          <p:sp>
            <p:nvSpPr>
              <p:cNvPr id="13" name="IconBackground4">
                <a:extLst>
                  <a:ext uri="{FF2B5EF4-FFF2-40B4-BE49-F238E27FC236}">
                    <a16:creationId xmlns:a16="http://schemas.microsoft.com/office/drawing/2014/main" id="{7F4F7A73-03FC-4715-AA25-A54564C1254E}"/>
                  </a:ext>
                </a:extLst>
              </p:cNvPr>
              <p:cNvSpPr/>
              <p:nvPr/>
            </p:nvSpPr>
            <p:spPr bwMode="auto">
              <a:xfrm>
                <a:off x="5286374" y="4165465"/>
                <a:ext cx="1243328" cy="1193765"/>
              </a:xfrm>
              <a:prstGeom prst="diamond">
                <a:avLst/>
              </a:prstGeom>
              <a:solidFill>
                <a:schemeClr val="accent4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/>
              </a:p>
            </p:txBody>
          </p:sp>
          <p:sp>
            <p:nvSpPr>
              <p:cNvPr id="14" name="Icon4">
                <a:extLst>
                  <a:ext uri="{FF2B5EF4-FFF2-40B4-BE49-F238E27FC236}">
                    <a16:creationId xmlns:a16="http://schemas.microsoft.com/office/drawing/2014/main" id="{041D8702-87F0-4BCB-8BF3-6613B9792723}"/>
                  </a:ext>
                </a:extLst>
              </p:cNvPr>
              <p:cNvSpPr/>
              <p:nvPr/>
            </p:nvSpPr>
            <p:spPr bwMode="auto">
              <a:xfrm>
                <a:off x="5744960" y="4555598"/>
                <a:ext cx="326156" cy="413499"/>
              </a:xfrm>
              <a:custGeom>
                <a:avLst/>
                <a:gdLst>
                  <a:gd name="T0" fmla="*/ 1838 w 1954"/>
                  <a:gd name="T1" fmla="*/ 1312 h 2482"/>
                  <a:gd name="T2" fmla="*/ 1914 w 1954"/>
                  <a:gd name="T3" fmla="*/ 923 h 2482"/>
                  <a:gd name="T4" fmla="*/ 981 w 1954"/>
                  <a:gd name="T5" fmla="*/ 1336 h 2482"/>
                  <a:gd name="T6" fmla="*/ 40 w 1954"/>
                  <a:gd name="T7" fmla="*/ 922 h 2482"/>
                  <a:gd name="T8" fmla="*/ 116 w 1954"/>
                  <a:gd name="T9" fmla="*/ 1312 h 2482"/>
                  <a:gd name="T10" fmla="*/ 192 w 1954"/>
                  <a:gd name="T11" fmla="*/ 1686 h 2482"/>
                  <a:gd name="T12" fmla="*/ 277 w 1954"/>
                  <a:gd name="T13" fmla="*/ 2079 h 2482"/>
                  <a:gd name="T14" fmla="*/ 962 w 1954"/>
                  <a:gd name="T15" fmla="*/ 2482 h 2482"/>
                  <a:gd name="T16" fmla="*/ 976 w 1954"/>
                  <a:gd name="T17" fmla="*/ 2479 h 2482"/>
                  <a:gd name="T18" fmla="*/ 1025 w 1954"/>
                  <a:gd name="T19" fmla="*/ 2467 h 2482"/>
                  <a:gd name="T20" fmla="*/ 1706 w 1954"/>
                  <a:gd name="T21" fmla="*/ 2043 h 2482"/>
                  <a:gd name="T22" fmla="*/ 1954 w 1954"/>
                  <a:gd name="T23" fmla="*/ 1491 h 2482"/>
                  <a:gd name="T24" fmla="*/ 197 w 1954"/>
                  <a:gd name="T25" fmla="*/ 1381 h 2482"/>
                  <a:gd name="T26" fmla="*/ 197 w 1954"/>
                  <a:gd name="T27" fmla="*/ 1600 h 2482"/>
                  <a:gd name="T28" fmla="*/ 332 w 1954"/>
                  <a:gd name="T29" fmla="*/ 2005 h 2482"/>
                  <a:gd name="T30" fmla="*/ 394 w 1954"/>
                  <a:gd name="T31" fmla="*/ 1491 h 2482"/>
                  <a:gd name="T32" fmla="*/ 132 w 1954"/>
                  <a:gd name="T33" fmla="*/ 1006 h 2482"/>
                  <a:gd name="T34" fmla="*/ 955 w 1954"/>
                  <a:gd name="T35" fmla="*/ 1430 h 2482"/>
                  <a:gd name="T36" fmla="*/ 332 w 1954"/>
                  <a:gd name="T37" fmla="*/ 2005 h 2482"/>
                  <a:gd name="T38" fmla="*/ 1042 w 1954"/>
                  <a:gd name="T39" fmla="*/ 1398 h 2482"/>
                  <a:gd name="T40" fmla="*/ 1753 w 1954"/>
                  <a:gd name="T41" fmla="*/ 1295 h 2482"/>
                  <a:gd name="T42" fmla="*/ 1676 w 1954"/>
                  <a:gd name="T43" fmla="*/ 1669 h 2482"/>
                  <a:gd name="T44" fmla="*/ 1036 w 1954"/>
                  <a:gd name="T45" fmla="*/ 2333 h 2482"/>
                  <a:gd name="T46" fmla="*/ 1648 w 1954"/>
                  <a:gd name="T47" fmla="*/ 1491 h 2482"/>
                  <a:gd name="T48" fmla="*/ 1866 w 1954"/>
                  <a:gd name="T49" fmla="*/ 1491 h 2482"/>
                  <a:gd name="T50" fmla="*/ 835 w 1954"/>
                  <a:gd name="T51" fmla="*/ 999 h 2482"/>
                  <a:gd name="T52" fmla="*/ 889 w 1954"/>
                  <a:gd name="T53" fmla="*/ 1035 h 2482"/>
                  <a:gd name="T54" fmla="*/ 1387 w 1954"/>
                  <a:gd name="T55" fmla="*/ 979 h 2482"/>
                  <a:gd name="T56" fmla="*/ 835 w 1954"/>
                  <a:gd name="T57" fmla="*/ 0 h 2482"/>
                  <a:gd name="T58" fmla="*/ 835 w 1954"/>
                  <a:gd name="T59" fmla="*/ 999 h 2482"/>
                  <a:gd name="T60" fmla="*/ 944 w 1954"/>
                  <a:gd name="T61" fmla="*/ 967 h 2482"/>
                  <a:gd name="T62" fmla="*/ 1110 w 1954"/>
                  <a:gd name="T63" fmla="*/ 491 h 2482"/>
                  <a:gd name="T64" fmla="*/ 1319 w 1954"/>
                  <a:gd name="T65" fmla="*/ 924 h 2482"/>
                  <a:gd name="T66" fmla="*/ 1240 w 1954"/>
                  <a:gd name="T67" fmla="*/ 429 h 2482"/>
                  <a:gd name="T68" fmla="*/ 833 w 1954"/>
                  <a:gd name="T69" fmla="*/ 537 h 2482"/>
                  <a:gd name="T70" fmla="*/ 423 w 1954"/>
                  <a:gd name="T71" fmla="*/ 499 h 2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54" h="2482">
                    <a:moveTo>
                      <a:pt x="1954" y="1491"/>
                    </a:moveTo>
                    <a:cubicBezTo>
                      <a:pt x="1954" y="1411"/>
                      <a:pt x="1906" y="1344"/>
                      <a:pt x="1838" y="1312"/>
                    </a:cubicBezTo>
                    <a:cubicBezTo>
                      <a:pt x="1884" y="1108"/>
                      <a:pt x="1923" y="964"/>
                      <a:pt x="1923" y="963"/>
                    </a:cubicBezTo>
                    <a:cubicBezTo>
                      <a:pt x="1927" y="949"/>
                      <a:pt x="1923" y="934"/>
                      <a:pt x="1914" y="923"/>
                    </a:cubicBezTo>
                    <a:cubicBezTo>
                      <a:pt x="1905" y="912"/>
                      <a:pt x="1891" y="906"/>
                      <a:pt x="1876" y="908"/>
                    </a:cubicBezTo>
                    <a:cubicBezTo>
                      <a:pt x="1853" y="910"/>
                      <a:pt x="1305" y="971"/>
                      <a:pt x="981" y="1336"/>
                    </a:cubicBezTo>
                    <a:cubicBezTo>
                      <a:pt x="655" y="984"/>
                      <a:pt x="103" y="911"/>
                      <a:pt x="78" y="908"/>
                    </a:cubicBezTo>
                    <a:cubicBezTo>
                      <a:pt x="64" y="906"/>
                      <a:pt x="50" y="912"/>
                      <a:pt x="40" y="922"/>
                    </a:cubicBezTo>
                    <a:cubicBezTo>
                      <a:pt x="31" y="933"/>
                      <a:pt x="27" y="948"/>
                      <a:pt x="31" y="962"/>
                    </a:cubicBezTo>
                    <a:cubicBezTo>
                      <a:pt x="31" y="964"/>
                      <a:pt x="70" y="1108"/>
                      <a:pt x="116" y="1312"/>
                    </a:cubicBezTo>
                    <a:cubicBezTo>
                      <a:pt x="48" y="1343"/>
                      <a:pt x="0" y="1411"/>
                      <a:pt x="0" y="1491"/>
                    </a:cubicBezTo>
                    <a:cubicBezTo>
                      <a:pt x="0" y="1597"/>
                      <a:pt x="86" y="1684"/>
                      <a:pt x="192" y="1686"/>
                    </a:cubicBezTo>
                    <a:cubicBezTo>
                      <a:pt x="215" y="1815"/>
                      <a:pt x="235" y="1935"/>
                      <a:pt x="248" y="2043"/>
                    </a:cubicBezTo>
                    <a:cubicBezTo>
                      <a:pt x="251" y="2059"/>
                      <a:pt x="262" y="2073"/>
                      <a:pt x="277" y="2079"/>
                    </a:cubicBezTo>
                    <a:cubicBezTo>
                      <a:pt x="282" y="2080"/>
                      <a:pt x="728" y="2238"/>
                      <a:pt x="929" y="2467"/>
                    </a:cubicBezTo>
                    <a:cubicBezTo>
                      <a:pt x="938" y="2477"/>
                      <a:pt x="950" y="2482"/>
                      <a:pt x="962" y="2482"/>
                    </a:cubicBezTo>
                    <a:cubicBezTo>
                      <a:pt x="967" y="2482"/>
                      <a:pt x="970" y="2479"/>
                      <a:pt x="974" y="2477"/>
                    </a:cubicBezTo>
                    <a:cubicBezTo>
                      <a:pt x="975" y="2478"/>
                      <a:pt x="975" y="2479"/>
                      <a:pt x="976" y="2479"/>
                    </a:cubicBezTo>
                    <a:cubicBezTo>
                      <a:pt x="981" y="2481"/>
                      <a:pt x="986" y="2482"/>
                      <a:pt x="992" y="2482"/>
                    </a:cubicBezTo>
                    <a:cubicBezTo>
                      <a:pt x="1004" y="2482"/>
                      <a:pt x="1016" y="2477"/>
                      <a:pt x="1025" y="2467"/>
                    </a:cubicBezTo>
                    <a:cubicBezTo>
                      <a:pt x="1226" y="2238"/>
                      <a:pt x="1672" y="2080"/>
                      <a:pt x="1677" y="2079"/>
                    </a:cubicBezTo>
                    <a:cubicBezTo>
                      <a:pt x="1692" y="2073"/>
                      <a:pt x="1704" y="2059"/>
                      <a:pt x="1706" y="2043"/>
                    </a:cubicBezTo>
                    <a:cubicBezTo>
                      <a:pt x="1720" y="1933"/>
                      <a:pt x="1739" y="1812"/>
                      <a:pt x="1762" y="1686"/>
                    </a:cubicBezTo>
                    <a:cubicBezTo>
                      <a:pt x="1868" y="1684"/>
                      <a:pt x="1954" y="1598"/>
                      <a:pt x="1954" y="1491"/>
                    </a:cubicBezTo>
                    <a:close/>
                    <a:moveTo>
                      <a:pt x="88" y="1491"/>
                    </a:moveTo>
                    <a:cubicBezTo>
                      <a:pt x="88" y="1430"/>
                      <a:pt x="137" y="1381"/>
                      <a:pt x="197" y="1381"/>
                    </a:cubicBezTo>
                    <a:cubicBezTo>
                      <a:pt x="257" y="1381"/>
                      <a:pt x="306" y="1430"/>
                      <a:pt x="306" y="1491"/>
                    </a:cubicBezTo>
                    <a:cubicBezTo>
                      <a:pt x="306" y="1551"/>
                      <a:pt x="257" y="1600"/>
                      <a:pt x="197" y="1600"/>
                    </a:cubicBezTo>
                    <a:cubicBezTo>
                      <a:pt x="137" y="1600"/>
                      <a:pt x="88" y="1551"/>
                      <a:pt x="88" y="1491"/>
                    </a:cubicBezTo>
                    <a:close/>
                    <a:moveTo>
                      <a:pt x="332" y="2005"/>
                    </a:moveTo>
                    <a:cubicBezTo>
                      <a:pt x="318" y="1903"/>
                      <a:pt x="300" y="1789"/>
                      <a:pt x="278" y="1669"/>
                    </a:cubicBezTo>
                    <a:cubicBezTo>
                      <a:pt x="346" y="1638"/>
                      <a:pt x="394" y="1570"/>
                      <a:pt x="394" y="1491"/>
                    </a:cubicBezTo>
                    <a:cubicBezTo>
                      <a:pt x="394" y="1384"/>
                      <a:pt x="308" y="1297"/>
                      <a:pt x="202" y="1295"/>
                    </a:cubicBezTo>
                    <a:cubicBezTo>
                      <a:pt x="173" y="1171"/>
                      <a:pt x="148" y="1068"/>
                      <a:pt x="132" y="1006"/>
                    </a:cubicBezTo>
                    <a:cubicBezTo>
                      <a:pt x="291" y="1036"/>
                      <a:pt x="704" y="1141"/>
                      <a:pt x="943" y="1424"/>
                    </a:cubicBezTo>
                    <a:cubicBezTo>
                      <a:pt x="946" y="1428"/>
                      <a:pt x="951" y="1427"/>
                      <a:pt x="955" y="1430"/>
                    </a:cubicBezTo>
                    <a:lnTo>
                      <a:pt x="948" y="2363"/>
                    </a:lnTo>
                    <a:cubicBezTo>
                      <a:pt x="750" y="2172"/>
                      <a:pt x="426" y="2041"/>
                      <a:pt x="332" y="2005"/>
                    </a:cubicBezTo>
                    <a:close/>
                    <a:moveTo>
                      <a:pt x="1036" y="2333"/>
                    </a:moveTo>
                    <a:lnTo>
                      <a:pt x="1042" y="1398"/>
                    </a:lnTo>
                    <a:cubicBezTo>
                      <a:pt x="1281" y="1125"/>
                      <a:pt x="1670" y="1031"/>
                      <a:pt x="1822" y="1004"/>
                    </a:cubicBezTo>
                    <a:cubicBezTo>
                      <a:pt x="1806" y="1066"/>
                      <a:pt x="1781" y="1170"/>
                      <a:pt x="1753" y="1295"/>
                    </a:cubicBezTo>
                    <a:cubicBezTo>
                      <a:pt x="1646" y="1297"/>
                      <a:pt x="1560" y="1384"/>
                      <a:pt x="1560" y="1491"/>
                    </a:cubicBezTo>
                    <a:cubicBezTo>
                      <a:pt x="1560" y="1570"/>
                      <a:pt x="1608" y="1638"/>
                      <a:pt x="1676" y="1669"/>
                    </a:cubicBezTo>
                    <a:cubicBezTo>
                      <a:pt x="1654" y="1787"/>
                      <a:pt x="1636" y="1901"/>
                      <a:pt x="1622" y="2005"/>
                    </a:cubicBezTo>
                    <a:cubicBezTo>
                      <a:pt x="1533" y="2039"/>
                      <a:pt x="1236" y="2158"/>
                      <a:pt x="1036" y="2333"/>
                    </a:cubicBezTo>
                    <a:close/>
                    <a:moveTo>
                      <a:pt x="1757" y="1600"/>
                    </a:moveTo>
                    <a:cubicBezTo>
                      <a:pt x="1697" y="1600"/>
                      <a:pt x="1648" y="1551"/>
                      <a:pt x="1648" y="1491"/>
                    </a:cubicBezTo>
                    <a:cubicBezTo>
                      <a:pt x="1648" y="1430"/>
                      <a:pt x="1697" y="1381"/>
                      <a:pt x="1757" y="1381"/>
                    </a:cubicBezTo>
                    <a:cubicBezTo>
                      <a:pt x="1817" y="1381"/>
                      <a:pt x="1866" y="1430"/>
                      <a:pt x="1866" y="1491"/>
                    </a:cubicBezTo>
                    <a:cubicBezTo>
                      <a:pt x="1866" y="1551"/>
                      <a:pt x="1817" y="1600"/>
                      <a:pt x="1757" y="1600"/>
                    </a:cubicBezTo>
                    <a:close/>
                    <a:moveTo>
                      <a:pt x="835" y="999"/>
                    </a:moveTo>
                    <a:cubicBezTo>
                      <a:pt x="839" y="999"/>
                      <a:pt x="842" y="995"/>
                      <a:pt x="847" y="994"/>
                    </a:cubicBezTo>
                    <a:cubicBezTo>
                      <a:pt x="860" y="1008"/>
                      <a:pt x="874" y="1023"/>
                      <a:pt x="889" y="1035"/>
                    </a:cubicBezTo>
                    <a:cubicBezTo>
                      <a:pt x="952" y="1085"/>
                      <a:pt x="1030" y="1113"/>
                      <a:pt x="1110" y="1113"/>
                    </a:cubicBezTo>
                    <a:cubicBezTo>
                      <a:pt x="1219" y="1113"/>
                      <a:pt x="1320" y="1064"/>
                      <a:pt x="1387" y="979"/>
                    </a:cubicBezTo>
                    <a:cubicBezTo>
                      <a:pt x="1508" y="827"/>
                      <a:pt x="1483" y="605"/>
                      <a:pt x="1332" y="483"/>
                    </a:cubicBezTo>
                    <a:cubicBezTo>
                      <a:pt x="1324" y="215"/>
                      <a:pt x="1105" y="0"/>
                      <a:pt x="835" y="0"/>
                    </a:cubicBezTo>
                    <a:cubicBezTo>
                      <a:pt x="559" y="0"/>
                      <a:pt x="335" y="224"/>
                      <a:pt x="335" y="499"/>
                    </a:cubicBezTo>
                    <a:cubicBezTo>
                      <a:pt x="335" y="775"/>
                      <a:pt x="559" y="999"/>
                      <a:pt x="835" y="999"/>
                    </a:cubicBezTo>
                    <a:close/>
                    <a:moveTo>
                      <a:pt x="1319" y="924"/>
                    </a:moveTo>
                    <a:cubicBezTo>
                      <a:pt x="1230" y="1036"/>
                      <a:pt x="1056" y="1056"/>
                      <a:pt x="944" y="967"/>
                    </a:cubicBezTo>
                    <a:cubicBezTo>
                      <a:pt x="829" y="875"/>
                      <a:pt x="810" y="707"/>
                      <a:pt x="901" y="592"/>
                    </a:cubicBezTo>
                    <a:cubicBezTo>
                      <a:pt x="952" y="528"/>
                      <a:pt x="1028" y="491"/>
                      <a:pt x="1110" y="491"/>
                    </a:cubicBezTo>
                    <a:cubicBezTo>
                      <a:pt x="1171" y="491"/>
                      <a:pt x="1228" y="511"/>
                      <a:pt x="1276" y="549"/>
                    </a:cubicBezTo>
                    <a:cubicBezTo>
                      <a:pt x="1391" y="641"/>
                      <a:pt x="1410" y="809"/>
                      <a:pt x="1319" y="924"/>
                    </a:cubicBezTo>
                    <a:close/>
                    <a:moveTo>
                      <a:pt x="835" y="87"/>
                    </a:moveTo>
                    <a:cubicBezTo>
                      <a:pt x="1038" y="87"/>
                      <a:pt x="1206" y="236"/>
                      <a:pt x="1240" y="429"/>
                    </a:cubicBezTo>
                    <a:cubicBezTo>
                      <a:pt x="1198" y="413"/>
                      <a:pt x="1155" y="404"/>
                      <a:pt x="1110" y="404"/>
                    </a:cubicBezTo>
                    <a:cubicBezTo>
                      <a:pt x="1001" y="404"/>
                      <a:pt x="900" y="452"/>
                      <a:pt x="833" y="537"/>
                    </a:cubicBezTo>
                    <a:cubicBezTo>
                      <a:pt x="746" y="645"/>
                      <a:pt x="736" y="789"/>
                      <a:pt x="790" y="907"/>
                    </a:cubicBezTo>
                    <a:cubicBezTo>
                      <a:pt x="584" y="884"/>
                      <a:pt x="423" y="711"/>
                      <a:pt x="423" y="499"/>
                    </a:cubicBezTo>
                    <a:cubicBezTo>
                      <a:pt x="423" y="272"/>
                      <a:pt x="608" y="87"/>
                      <a:pt x="835" y="8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1" name="Bullet4">
                <a:extLst>
                  <a:ext uri="{FF2B5EF4-FFF2-40B4-BE49-F238E27FC236}">
                    <a16:creationId xmlns:a16="http://schemas.microsoft.com/office/drawing/2014/main" id="{7614ED82-A286-42EF-B5BC-19EB42985F2D}"/>
                  </a:ext>
                </a:extLst>
              </p:cNvPr>
              <p:cNvSpPr txBox="1"/>
              <p:nvPr/>
            </p:nvSpPr>
            <p:spPr bwMode="auto">
              <a:xfrm>
                <a:off x="669925" y="4309229"/>
                <a:ext cx="4605122" cy="42760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algn="r">
                  <a:spcBef>
                    <a:spcPct val="0"/>
                  </a:spcBef>
                </a:pPr>
                <a:r>
                  <a:rPr lang="zh-CN" altLang="en-US" b="1" dirty="0"/>
                  <a:t>阅读的方法</a:t>
                </a:r>
                <a:endParaRPr lang="en-US" dirty="0"/>
              </a:p>
            </p:txBody>
          </p:sp>
          <p:sp>
            <p:nvSpPr>
              <p:cNvPr id="12" name="Text4">
                <a:extLst>
                  <a:ext uri="{FF2B5EF4-FFF2-40B4-BE49-F238E27FC236}">
                    <a16:creationId xmlns:a16="http://schemas.microsoft.com/office/drawing/2014/main" id="{E858AFC3-7D6B-40F0-AB1A-51BFEA860264}"/>
                  </a:ext>
                </a:extLst>
              </p:cNvPr>
              <p:cNvSpPr txBox="1"/>
              <p:nvPr/>
            </p:nvSpPr>
            <p:spPr bwMode="auto">
              <a:xfrm>
                <a:off x="669925" y="4736835"/>
                <a:ext cx="4605122" cy="4786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200" dirty="0"/>
                  <a:t>细致阅读、速读、批注、心得分享等</a:t>
                </a:r>
                <a:endParaRPr lang="en-US" dirty="0"/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05A46687-29F4-BA13-74B7-7873879AD85C}"/>
                </a:ext>
              </a:extLst>
            </p:cNvPr>
            <p:cNvGrpSpPr/>
            <p:nvPr/>
          </p:nvGrpSpPr>
          <p:grpSpPr>
            <a:xfrm>
              <a:off x="5898833" y="4775622"/>
              <a:ext cx="5621654" cy="1193765"/>
              <a:chOff x="5898833" y="4775622"/>
              <a:chExt cx="5621654" cy="1193765"/>
            </a:xfrm>
          </p:grpSpPr>
          <p:sp>
            <p:nvSpPr>
              <p:cNvPr id="19" name="IconBackground5">
                <a:extLst>
                  <a:ext uri="{FF2B5EF4-FFF2-40B4-BE49-F238E27FC236}">
                    <a16:creationId xmlns:a16="http://schemas.microsoft.com/office/drawing/2014/main" id="{E367BC62-BC46-41DF-AF09-D7FB939CF2C9}"/>
                  </a:ext>
                </a:extLst>
              </p:cNvPr>
              <p:cNvSpPr/>
              <p:nvPr/>
            </p:nvSpPr>
            <p:spPr bwMode="auto">
              <a:xfrm>
                <a:off x="5898833" y="4775622"/>
                <a:ext cx="1243328" cy="1193765"/>
              </a:xfrm>
              <a:prstGeom prst="diamond">
                <a:avLst/>
              </a:prstGeom>
              <a:solidFill>
                <a:schemeClr val="accent5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/>
              </a:p>
            </p:txBody>
          </p:sp>
          <p:sp>
            <p:nvSpPr>
              <p:cNvPr id="20" name="Icon5">
                <a:extLst>
                  <a:ext uri="{FF2B5EF4-FFF2-40B4-BE49-F238E27FC236}">
                    <a16:creationId xmlns:a16="http://schemas.microsoft.com/office/drawing/2014/main" id="{55C9FAC1-8CF3-49D8-A290-59A0A03A0FFA}"/>
                  </a:ext>
                </a:extLst>
              </p:cNvPr>
              <p:cNvSpPr/>
              <p:nvPr/>
            </p:nvSpPr>
            <p:spPr bwMode="auto">
              <a:xfrm>
                <a:off x="6313748" y="5212600"/>
                <a:ext cx="413499" cy="319809"/>
              </a:xfrm>
              <a:custGeom>
                <a:avLst/>
                <a:gdLst>
                  <a:gd name="connsiteX0" fmla="*/ 608556 w 608556"/>
                  <a:gd name="connsiteY0" fmla="*/ 0 h 470671"/>
                  <a:gd name="connsiteX1" fmla="*/ 608556 w 608556"/>
                  <a:gd name="connsiteY1" fmla="*/ 391586 h 470671"/>
                  <a:gd name="connsiteX2" fmla="*/ 321425 w 608556"/>
                  <a:gd name="connsiteY2" fmla="*/ 470671 h 470671"/>
                  <a:gd name="connsiteX3" fmla="*/ 321425 w 608556"/>
                  <a:gd name="connsiteY3" fmla="*/ 78986 h 470671"/>
                  <a:gd name="connsiteX4" fmla="*/ 0 w 608556"/>
                  <a:gd name="connsiteY4" fmla="*/ 0 h 470671"/>
                  <a:gd name="connsiteX5" fmla="*/ 287060 w 608556"/>
                  <a:gd name="connsiteY5" fmla="*/ 78986 h 470671"/>
                  <a:gd name="connsiteX6" fmla="*/ 287060 w 608556"/>
                  <a:gd name="connsiteY6" fmla="*/ 470671 h 470671"/>
                  <a:gd name="connsiteX7" fmla="*/ 0 w 608556"/>
                  <a:gd name="connsiteY7" fmla="*/ 391586 h 470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8556" h="470671">
                    <a:moveTo>
                      <a:pt x="608556" y="0"/>
                    </a:moveTo>
                    <a:lnTo>
                      <a:pt x="608556" y="391586"/>
                    </a:lnTo>
                    <a:lnTo>
                      <a:pt x="321425" y="470671"/>
                    </a:lnTo>
                    <a:lnTo>
                      <a:pt x="321425" y="78986"/>
                    </a:lnTo>
                    <a:close/>
                    <a:moveTo>
                      <a:pt x="0" y="0"/>
                    </a:moveTo>
                    <a:lnTo>
                      <a:pt x="287060" y="78986"/>
                    </a:lnTo>
                    <a:lnTo>
                      <a:pt x="287060" y="470671"/>
                    </a:lnTo>
                    <a:lnTo>
                      <a:pt x="0" y="39158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7" name="Bullet5">
                <a:extLst>
                  <a:ext uri="{FF2B5EF4-FFF2-40B4-BE49-F238E27FC236}">
                    <a16:creationId xmlns:a16="http://schemas.microsoft.com/office/drawing/2014/main" id="{1675F52A-1B89-4BCA-AC37-672EAF39BC28}"/>
                  </a:ext>
                </a:extLst>
              </p:cNvPr>
              <p:cNvSpPr txBox="1"/>
              <p:nvPr/>
            </p:nvSpPr>
            <p:spPr bwMode="auto">
              <a:xfrm>
                <a:off x="7142156" y="4898609"/>
                <a:ext cx="4378331" cy="42760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读书的影响</a:t>
                </a:r>
                <a:endParaRPr lang="en-US" dirty="0"/>
              </a:p>
            </p:txBody>
          </p:sp>
          <p:sp>
            <p:nvSpPr>
              <p:cNvPr id="18" name="Text5">
                <a:extLst>
                  <a:ext uri="{FF2B5EF4-FFF2-40B4-BE49-F238E27FC236}">
                    <a16:creationId xmlns:a16="http://schemas.microsoft.com/office/drawing/2014/main" id="{60DE186A-B93C-450F-89BA-E0B7DAA49FC6}"/>
                  </a:ext>
                </a:extLst>
              </p:cNvPr>
              <p:cNvSpPr txBox="1"/>
              <p:nvPr/>
            </p:nvSpPr>
            <p:spPr bwMode="auto">
              <a:xfrm>
                <a:off x="7142156" y="5326215"/>
                <a:ext cx="4378331" cy="4786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思维方式、情感体验、人际交往的改变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旅行探险</a:t>
            </a:r>
            <a:endParaRPr lang="en-US" dirty="0"/>
          </a:p>
        </p:txBody>
      </p:sp>
      <p:grpSp>
        <p:nvGrpSpPr>
          <p:cNvPr id="8" name="f186a956-3963-4dc3-97fe-eac5d629cd98.source.6.zh-Hans.pptx">
            <a:extLst>
              <a:ext uri="{FF2B5EF4-FFF2-40B4-BE49-F238E27FC236}">
                <a16:creationId xmlns:a16="http://schemas.microsoft.com/office/drawing/2014/main" id="{ACF6E44B-EDFA-720B-DBA2-83E91BFB6B93}"/>
              </a:ext>
            </a:extLst>
          </p:cNvPr>
          <p:cNvGrpSpPr/>
          <p:nvPr/>
        </p:nvGrpSpPr>
        <p:grpSpPr>
          <a:xfrm>
            <a:off x="765283" y="1718537"/>
            <a:ext cx="10753617" cy="4004967"/>
            <a:chOff x="765283" y="1718537"/>
            <a:chExt cx="10753617" cy="4004967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A7DA0D1-AEAA-A2BC-8CEF-C45C5EA1BE9D}"/>
                </a:ext>
              </a:extLst>
            </p:cNvPr>
            <p:cNvGrpSpPr/>
            <p:nvPr/>
          </p:nvGrpSpPr>
          <p:grpSpPr>
            <a:xfrm>
              <a:off x="4023696" y="1964738"/>
              <a:ext cx="7495204" cy="3758766"/>
              <a:chOff x="4023696" y="1964738"/>
              <a:chExt cx="7495204" cy="3758766"/>
            </a:xfrm>
          </p:grpSpPr>
          <p:grpSp>
            <p:nvGrpSpPr>
              <p:cNvPr id="60" name="组合 59">
                <a:extLst>
                  <a:ext uri="{FF2B5EF4-FFF2-40B4-BE49-F238E27FC236}">
                    <a16:creationId xmlns:a16="http://schemas.microsoft.com/office/drawing/2014/main" id="{AFE360C9-15E3-46AE-8B00-B3249383A3D4}"/>
                  </a:ext>
                </a:extLst>
              </p:cNvPr>
              <p:cNvGrpSpPr/>
              <p:nvPr/>
            </p:nvGrpSpPr>
            <p:grpSpPr>
              <a:xfrm>
                <a:off x="4023696" y="1964738"/>
                <a:ext cx="2447205" cy="1800000"/>
                <a:chOff x="3501182" y="1964738"/>
                <a:chExt cx="2447205" cy="1800000"/>
              </a:xfrm>
            </p:grpSpPr>
            <p:sp>
              <p:nvSpPr>
                <p:cNvPr id="7" name="矩形 6">
                  <a:extLst>
                    <a:ext uri="{FF2B5EF4-FFF2-40B4-BE49-F238E27FC236}">
                      <a16:creationId xmlns:a16="http://schemas.microsoft.com/office/drawing/2014/main" id="{134C0AA4-3D3C-42E8-8978-1EC2F0C7D21C}"/>
                    </a:ext>
                  </a:extLst>
                </p:cNvPr>
                <p:cNvSpPr/>
                <p:nvPr/>
              </p:nvSpPr>
              <p:spPr>
                <a:xfrm>
                  <a:off x="3501182" y="1964738"/>
                  <a:ext cx="2447205" cy="1800000"/>
                </a:xfrm>
                <a:prstGeom prst="rect">
                  <a:avLst/>
                </a:prstGeom>
                <a:solidFill>
                  <a:schemeClr val="tx2">
                    <a:alpha val="15000"/>
                  </a:schemeClr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" name="Text1">
                  <a:extLst>
                    <a:ext uri="{FF2B5EF4-FFF2-40B4-BE49-F238E27FC236}">
                      <a16:creationId xmlns:a16="http://schemas.microsoft.com/office/drawing/2014/main" id="{D6DCEA91-2321-4C96-9479-FC03B8014AF2}"/>
                    </a:ext>
                  </a:extLst>
                </p:cNvPr>
                <p:cNvSpPr/>
                <p:nvPr/>
              </p:nvSpPr>
              <p:spPr>
                <a:xfrm flipH="1">
                  <a:off x="3619100" y="2733328"/>
                  <a:ext cx="2230610" cy="525465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</a:rPr>
                    <a:t>规划路线、准备装备、了解当地风俗</a:t>
                  </a:r>
                  <a:endParaRPr lang="en-US" dirty="0"/>
                </a:p>
              </p:txBody>
            </p:sp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517795AA-C827-442B-834D-8150EB90784E}"/>
                    </a:ext>
                  </a:extLst>
                </p:cNvPr>
                <p:cNvSpPr/>
                <p:nvPr/>
              </p:nvSpPr>
              <p:spPr>
                <a:xfrm>
                  <a:off x="3644612" y="2451870"/>
                  <a:ext cx="184067" cy="184065"/>
                </a:xfrm>
                <a:prstGeom prst="rect">
                  <a:avLst/>
                </a:prstGeom>
                <a:solidFill>
                  <a:schemeClr val="accent3"/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>
                  <a:outerShdw blurRad="254000" dist="127000" algn="ctr" rotWithShape="0">
                    <a:schemeClr val="accent3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 fontScale="32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" name="Bullet1">
                  <a:extLst>
                    <a:ext uri="{FF2B5EF4-FFF2-40B4-BE49-F238E27FC236}">
                      <a16:creationId xmlns:a16="http://schemas.microsoft.com/office/drawing/2014/main" id="{52ADE85C-12CE-4267-877C-8F5B7A2E923F}"/>
                    </a:ext>
                  </a:extLst>
                </p:cNvPr>
                <p:cNvSpPr txBox="1"/>
                <p:nvPr/>
              </p:nvSpPr>
              <p:spPr>
                <a:xfrm>
                  <a:off x="3619101" y="2068617"/>
                  <a:ext cx="2230610" cy="6792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b" anchorCtr="0">
                  <a:normAutofit/>
                </a:bodyPr>
                <a:lstStyle/>
                <a:p>
                  <a:pPr>
                    <a:buSzPct val="25000"/>
                  </a:pPr>
                  <a:r>
                    <a:rPr lang="zh-CN" altLang="en-US" b="1" dirty="0"/>
                    <a:t>旅行前的准备</a:t>
                  </a:r>
                  <a:endParaRPr lang="en-US" dirty="0"/>
                </a:p>
              </p:txBody>
            </p:sp>
          </p:grpSp>
          <p:grpSp>
            <p:nvGrpSpPr>
              <p:cNvPr id="50" name="组合 49">
                <a:extLst>
                  <a:ext uri="{FF2B5EF4-FFF2-40B4-BE49-F238E27FC236}">
                    <a16:creationId xmlns:a16="http://schemas.microsoft.com/office/drawing/2014/main" id="{D509A5F3-5600-484D-A74A-4525D43FAAAA}"/>
                  </a:ext>
                </a:extLst>
              </p:cNvPr>
              <p:cNvGrpSpPr/>
              <p:nvPr/>
            </p:nvGrpSpPr>
            <p:grpSpPr>
              <a:xfrm>
                <a:off x="6547696" y="1964738"/>
                <a:ext cx="2447205" cy="1800000"/>
                <a:chOff x="6012289" y="1970706"/>
                <a:chExt cx="2447205" cy="1800000"/>
              </a:xfrm>
            </p:grpSpPr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95D85738-A42D-4A4C-930B-7E1C415EA39F}"/>
                    </a:ext>
                  </a:extLst>
                </p:cNvPr>
                <p:cNvSpPr/>
                <p:nvPr/>
              </p:nvSpPr>
              <p:spPr>
                <a:xfrm>
                  <a:off x="6012289" y="1970706"/>
                  <a:ext cx="2447205" cy="1800000"/>
                </a:xfrm>
                <a:prstGeom prst="rect">
                  <a:avLst/>
                </a:prstGeom>
                <a:solidFill>
                  <a:schemeClr val="tx2">
                    <a:alpha val="15000"/>
                  </a:schemeClr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2" name="Text2">
                  <a:extLst>
                    <a:ext uri="{FF2B5EF4-FFF2-40B4-BE49-F238E27FC236}">
                      <a16:creationId xmlns:a16="http://schemas.microsoft.com/office/drawing/2014/main" id="{5E86A965-0B76-4D14-B3EF-79521F8577E8}"/>
                    </a:ext>
                  </a:extLst>
                </p:cNvPr>
                <p:cNvSpPr/>
                <p:nvPr/>
              </p:nvSpPr>
              <p:spPr>
                <a:xfrm flipH="1">
                  <a:off x="6130207" y="2739296"/>
                  <a:ext cx="2230610" cy="525465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</a:rPr>
                    <a:t>经济实惠、自主安排、体验当地生活</a:t>
                  </a:r>
                  <a:endParaRPr lang="en-US" dirty="0"/>
                </a:p>
              </p:txBody>
            </p:sp>
            <p:sp>
              <p:nvSpPr>
                <p:cNvPr id="53" name="矩形 52">
                  <a:extLst>
                    <a:ext uri="{FF2B5EF4-FFF2-40B4-BE49-F238E27FC236}">
                      <a16:creationId xmlns:a16="http://schemas.microsoft.com/office/drawing/2014/main" id="{CB83A925-574C-4D95-ADBE-729533BBDC94}"/>
                    </a:ext>
                  </a:extLst>
                </p:cNvPr>
                <p:cNvSpPr/>
                <p:nvPr/>
              </p:nvSpPr>
              <p:spPr>
                <a:xfrm>
                  <a:off x="6155719" y="2457838"/>
                  <a:ext cx="184067" cy="184065"/>
                </a:xfrm>
                <a:prstGeom prst="rect">
                  <a:avLst/>
                </a:prstGeom>
                <a:solidFill>
                  <a:schemeClr val="accent4"/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>
                  <a:outerShdw blurRad="254000" dist="127000" algn="ctr" rotWithShape="0">
                    <a:schemeClr val="accent4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 fontScale="32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4" name="Bullet2">
                  <a:extLst>
                    <a:ext uri="{FF2B5EF4-FFF2-40B4-BE49-F238E27FC236}">
                      <a16:creationId xmlns:a16="http://schemas.microsoft.com/office/drawing/2014/main" id="{00678197-8A46-41C8-9488-41EE22894875}"/>
                    </a:ext>
                  </a:extLst>
                </p:cNvPr>
                <p:cNvSpPr txBox="1"/>
                <p:nvPr/>
              </p:nvSpPr>
              <p:spPr>
                <a:xfrm>
                  <a:off x="6130208" y="2074585"/>
                  <a:ext cx="2230610" cy="6792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b" anchorCtr="0">
                  <a:normAutofit/>
                </a:bodyPr>
                <a:lstStyle/>
                <a:p>
                  <a:pPr>
                    <a:buSzPct val="25000"/>
                  </a:pPr>
                  <a:r>
                    <a:rPr lang="zh-CN" altLang="en-US" b="1" dirty="0"/>
                    <a:t>背包客的选择</a:t>
                  </a:r>
                  <a:endParaRPr lang="en-US" dirty="0"/>
                </a:p>
              </p:txBody>
            </p:sp>
          </p:grpSp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92BC260F-B7E4-4BC0-BFCC-911AF28D723F}"/>
                  </a:ext>
                </a:extLst>
              </p:cNvPr>
              <p:cNvGrpSpPr/>
              <p:nvPr/>
            </p:nvGrpSpPr>
            <p:grpSpPr>
              <a:xfrm>
                <a:off x="9071695" y="1964738"/>
                <a:ext cx="2447205" cy="1800000"/>
                <a:chOff x="8280089" y="1970706"/>
                <a:chExt cx="2447205" cy="1800000"/>
              </a:xfrm>
            </p:grpSpPr>
            <p:sp>
              <p:nvSpPr>
                <p:cNvPr id="12" name="矩形 11">
                  <a:extLst>
                    <a:ext uri="{FF2B5EF4-FFF2-40B4-BE49-F238E27FC236}">
                      <a16:creationId xmlns:a16="http://schemas.microsoft.com/office/drawing/2014/main" id="{81DA67F7-C798-4FC0-90F2-2C526E0C1994}"/>
                    </a:ext>
                  </a:extLst>
                </p:cNvPr>
                <p:cNvSpPr/>
                <p:nvPr/>
              </p:nvSpPr>
              <p:spPr>
                <a:xfrm>
                  <a:off x="8280089" y="1970706"/>
                  <a:ext cx="2447205" cy="1800000"/>
                </a:xfrm>
                <a:prstGeom prst="rect">
                  <a:avLst/>
                </a:prstGeom>
                <a:solidFill>
                  <a:schemeClr val="tx2">
                    <a:alpha val="15000"/>
                  </a:schemeClr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" name="Text3">
                  <a:extLst>
                    <a:ext uri="{FF2B5EF4-FFF2-40B4-BE49-F238E27FC236}">
                      <a16:creationId xmlns:a16="http://schemas.microsoft.com/office/drawing/2014/main" id="{9200CB70-D8D3-4E43-9A1D-EBE1C193FA2B}"/>
                    </a:ext>
                  </a:extLst>
                </p:cNvPr>
                <p:cNvSpPr/>
                <p:nvPr/>
              </p:nvSpPr>
              <p:spPr>
                <a:xfrm flipH="1">
                  <a:off x="8398007" y="2739296"/>
                  <a:ext cx="2230610" cy="525465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</a:rPr>
                    <a:t>徒步、登山、潜水等，根据兴趣选择</a:t>
                  </a:r>
                  <a:endParaRPr lang="en-US" dirty="0"/>
                </a:p>
              </p:txBody>
            </p:sp>
            <p:sp>
              <p:nvSpPr>
                <p:cNvPr id="27" name="矩形 26">
                  <a:extLst>
                    <a:ext uri="{FF2B5EF4-FFF2-40B4-BE49-F238E27FC236}">
                      <a16:creationId xmlns:a16="http://schemas.microsoft.com/office/drawing/2014/main" id="{2A78B632-A523-45B3-95CA-756A121801FD}"/>
                    </a:ext>
                  </a:extLst>
                </p:cNvPr>
                <p:cNvSpPr/>
                <p:nvPr/>
              </p:nvSpPr>
              <p:spPr>
                <a:xfrm>
                  <a:off x="8421158" y="2457838"/>
                  <a:ext cx="184067" cy="184065"/>
                </a:xfrm>
                <a:prstGeom prst="rect">
                  <a:avLst/>
                </a:prstGeom>
                <a:solidFill>
                  <a:schemeClr val="accent2"/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>
                  <a:outerShdw blurRad="254000" dist="127000" algn="ctr" rotWithShape="0">
                    <a:schemeClr val="accent2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 fontScale="32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" name="Bullet3">
                  <a:extLst>
                    <a:ext uri="{FF2B5EF4-FFF2-40B4-BE49-F238E27FC236}">
                      <a16:creationId xmlns:a16="http://schemas.microsoft.com/office/drawing/2014/main" id="{8D4FBF1C-B4F2-403C-8510-1E6A81D6AB44}"/>
                    </a:ext>
                  </a:extLst>
                </p:cNvPr>
                <p:cNvSpPr txBox="1"/>
                <p:nvPr/>
              </p:nvSpPr>
              <p:spPr>
                <a:xfrm>
                  <a:off x="8398008" y="2074585"/>
                  <a:ext cx="2230610" cy="6792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b" anchorCtr="0">
                  <a:normAutofit/>
                </a:bodyPr>
                <a:lstStyle/>
                <a:p>
                  <a:pPr>
                    <a:buSzPct val="25000"/>
                  </a:pPr>
                  <a:r>
                    <a:rPr lang="zh-CN" altLang="en-US" b="1" dirty="0"/>
                    <a:t>探险活动的选择</a:t>
                  </a:r>
                  <a:endParaRPr lang="en-US" dirty="0"/>
                </a:p>
              </p:txBody>
            </p:sp>
          </p:grpSp>
          <p:grpSp>
            <p:nvGrpSpPr>
              <p:cNvPr id="55" name="组合 54">
                <a:extLst>
                  <a:ext uri="{FF2B5EF4-FFF2-40B4-BE49-F238E27FC236}">
                    <a16:creationId xmlns:a16="http://schemas.microsoft.com/office/drawing/2014/main" id="{04C5CE73-C762-47C7-A327-06C80DA071DD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4023696" y="3923504"/>
                <a:ext cx="2447205" cy="1800000"/>
                <a:chOff x="6012289" y="3929472"/>
                <a:chExt cx="2447205" cy="1800000"/>
              </a:xfrm>
            </p:grpSpPr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300A1110-AEC1-490C-A52E-6169FA68C749}"/>
                    </a:ext>
                  </a:extLst>
                </p:cNvPr>
                <p:cNvSpPr/>
                <p:nvPr/>
              </p:nvSpPr>
              <p:spPr>
                <a:xfrm>
                  <a:off x="6012289" y="3929472"/>
                  <a:ext cx="2447205" cy="1800000"/>
                </a:xfrm>
                <a:prstGeom prst="rect">
                  <a:avLst/>
                </a:prstGeom>
                <a:solidFill>
                  <a:schemeClr val="tx2">
                    <a:alpha val="15000"/>
                  </a:schemeClr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7" name="Text4">
                  <a:extLst>
                    <a:ext uri="{FF2B5EF4-FFF2-40B4-BE49-F238E27FC236}">
                      <a16:creationId xmlns:a16="http://schemas.microsoft.com/office/drawing/2014/main" id="{42F3C9BB-A7D0-4390-BAE9-1AD576790C23}"/>
                    </a:ext>
                  </a:extLst>
                </p:cNvPr>
                <p:cNvSpPr/>
                <p:nvPr/>
              </p:nvSpPr>
              <p:spPr>
                <a:xfrm flipH="1">
                  <a:off x="6130207" y="4698062"/>
                  <a:ext cx="2230610" cy="525465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</a:rPr>
                    <a:t>注意人身安全、防范突发事件、保持与家人联系</a:t>
                  </a:r>
                  <a:endParaRPr lang="en-US" dirty="0"/>
                </a:p>
              </p:txBody>
            </p:sp>
            <p:sp>
              <p:nvSpPr>
                <p:cNvPr id="58" name="矩形 57">
                  <a:extLst>
                    <a:ext uri="{FF2B5EF4-FFF2-40B4-BE49-F238E27FC236}">
                      <a16:creationId xmlns:a16="http://schemas.microsoft.com/office/drawing/2014/main" id="{88B0AFF3-0ED2-4763-A686-3F61C9EC9931}"/>
                    </a:ext>
                  </a:extLst>
                </p:cNvPr>
                <p:cNvSpPr/>
                <p:nvPr/>
              </p:nvSpPr>
              <p:spPr>
                <a:xfrm>
                  <a:off x="6155719" y="4405029"/>
                  <a:ext cx="184067" cy="184065"/>
                </a:xfrm>
                <a:prstGeom prst="rect">
                  <a:avLst/>
                </a:prstGeom>
                <a:solidFill>
                  <a:schemeClr val="accent1"/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>
                  <a:outerShdw blurRad="254000" dist="127000" algn="ctr" rotWithShape="0">
                    <a:schemeClr val="accent1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 fontScale="32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9" name="Bullet4">
                  <a:extLst>
                    <a:ext uri="{FF2B5EF4-FFF2-40B4-BE49-F238E27FC236}">
                      <a16:creationId xmlns:a16="http://schemas.microsoft.com/office/drawing/2014/main" id="{081F7EC0-43D4-4790-ACAE-6686F4D0D0CE}"/>
                    </a:ext>
                  </a:extLst>
                </p:cNvPr>
                <p:cNvSpPr txBox="1"/>
                <p:nvPr/>
              </p:nvSpPr>
              <p:spPr>
                <a:xfrm>
                  <a:off x="6130208" y="4021776"/>
                  <a:ext cx="2230610" cy="6792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b" anchorCtr="0">
                  <a:normAutofit/>
                </a:bodyPr>
                <a:lstStyle/>
                <a:p>
                  <a:pPr>
                    <a:buSzPct val="25000"/>
                  </a:pPr>
                  <a:r>
                    <a:rPr lang="zh-CN" altLang="en-US" b="1" dirty="0"/>
                    <a:t>旅行中的安全</a:t>
                  </a:r>
                  <a:endParaRPr lang="en-US" dirty="0"/>
                </a:p>
              </p:txBody>
            </p:sp>
          </p:grpSp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9157E367-3B7C-48C9-8446-E4B17C0AB286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6547696" y="3923504"/>
                <a:ext cx="2447205" cy="1800000"/>
                <a:chOff x="10198007" y="1970706"/>
                <a:chExt cx="2447205" cy="180000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A5832554-5EA9-4AE4-94CE-A806E898366B}"/>
                    </a:ext>
                  </a:extLst>
                </p:cNvPr>
                <p:cNvSpPr/>
                <p:nvPr/>
              </p:nvSpPr>
              <p:spPr>
                <a:xfrm>
                  <a:off x="10198007" y="1970706"/>
                  <a:ext cx="2447205" cy="1800000"/>
                </a:xfrm>
                <a:prstGeom prst="rect">
                  <a:avLst/>
                </a:prstGeom>
                <a:solidFill>
                  <a:schemeClr val="tx2">
                    <a:alpha val="15000"/>
                  </a:schemeClr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" name="Text5">
                  <a:extLst>
                    <a:ext uri="{FF2B5EF4-FFF2-40B4-BE49-F238E27FC236}">
                      <a16:creationId xmlns:a16="http://schemas.microsoft.com/office/drawing/2014/main" id="{062AD16F-FBA2-4A33-BC1B-C675EAA053EA}"/>
                    </a:ext>
                  </a:extLst>
                </p:cNvPr>
                <p:cNvSpPr/>
                <p:nvPr/>
              </p:nvSpPr>
              <p:spPr>
                <a:xfrm flipH="1">
                  <a:off x="10315925" y="2739296"/>
                  <a:ext cx="2230610" cy="525465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</a:rPr>
                    <a:t>尝试当地特色美食、体验不同口味</a:t>
                  </a:r>
                  <a:endParaRPr lang="en-US" dirty="0"/>
                </a:p>
              </p:txBody>
            </p:sp>
            <p:sp>
              <p:nvSpPr>
                <p:cNvPr id="28" name="矩形 27">
                  <a:extLst>
                    <a:ext uri="{FF2B5EF4-FFF2-40B4-BE49-F238E27FC236}">
                      <a16:creationId xmlns:a16="http://schemas.microsoft.com/office/drawing/2014/main" id="{EB765F1F-4F93-4CE9-8203-5B97AED0017E}"/>
                    </a:ext>
                  </a:extLst>
                </p:cNvPr>
                <p:cNvSpPr/>
                <p:nvPr/>
              </p:nvSpPr>
              <p:spPr>
                <a:xfrm>
                  <a:off x="10339076" y="2457838"/>
                  <a:ext cx="184067" cy="184065"/>
                </a:xfrm>
                <a:prstGeom prst="rect">
                  <a:avLst/>
                </a:prstGeom>
                <a:solidFill>
                  <a:schemeClr val="accent3"/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>
                  <a:outerShdw blurRad="254000" dist="127000" algn="ctr" rotWithShape="0">
                    <a:schemeClr val="accent3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 fontScale="32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9" name="Bullet5">
                  <a:extLst>
                    <a:ext uri="{FF2B5EF4-FFF2-40B4-BE49-F238E27FC236}">
                      <a16:creationId xmlns:a16="http://schemas.microsoft.com/office/drawing/2014/main" id="{1DF24EB9-34AB-4D86-9685-7D8596FAFCC1}"/>
                    </a:ext>
                  </a:extLst>
                </p:cNvPr>
                <p:cNvSpPr txBox="1"/>
                <p:nvPr/>
              </p:nvSpPr>
              <p:spPr>
                <a:xfrm>
                  <a:off x="10315926" y="2074585"/>
                  <a:ext cx="2230610" cy="6792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b" anchorCtr="0">
                  <a:normAutofit/>
                </a:bodyPr>
                <a:lstStyle/>
                <a:p>
                  <a:pPr>
                    <a:buSzPct val="25000"/>
                  </a:pPr>
                  <a:r>
                    <a:rPr lang="zh-CN" altLang="en-US" b="1" dirty="0"/>
                    <a:t>旅行中的美食</a:t>
                  </a:r>
                  <a:endParaRPr lang="en-US" dirty="0"/>
                </a:p>
              </p:txBody>
            </p:sp>
          </p:grpSp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57BE7755-8104-43DD-BFE0-BE9C0BCA5F0E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9071695" y="3923504"/>
                <a:ext cx="2447205" cy="1800000"/>
                <a:chOff x="3501182" y="3923504"/>
                <a:chExt cx="2447205" cy="1800000"/>
              </a:xfrm>
            </p:grpSpPr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81BA02C3-CC25-498A-9675-FF5473D6C378}"/>
                    </a:ext>
                  </a:extLst>
                </p:cNvPr>
                <p:cNvSpPr/>
                <p:nvPr/>
              </p:nvSpPr>
              <p:spPr>
                <a:xfrm>
                  <a:off x="3501182" y="3923504"/>
                  <a:ext cx="2447205" cy="1800000"/>
                </a:xfrm>
                <a:prstGeom prst="rect">
                  <a:avLst/>
                </a:prstGeom>
                <a:solidFill>
                  <a:schemeClr val="tx2">
                    <a:alpha val="15000"/>
                  </a:schemeClr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" name="Text6">
                  <a:extLst>
                    <a:ext uri="{FF2B5EF4-FFF2-40B4-BE49-F238E27FC236}">
                      <a16:creationId xmlns:a16="http://schemas.microsoft.com/office/drawing/2014/main" id="{479071E9-4F8E-4B3C-9490-DD4F98A529EC}"/>
                    </a:ext>
                  </a:extLst>
                </p:cNvPr>
                <p:cNvSpPr/>
                <p:nvPr/>
              </p:nvSpPr>
              <p:spPr>
                <a:xfrm flipH="1">
                  <a:off x="3619100" y="4692094"/>
                  <a:ext cx="2230610" cy="525465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</a:rPr>
                    <a:t>记录旅行见闻、分享给朋友和家人</a:t>
                  </a:r>
                  <a:endParaRPr lang="en-US" dirty="0"/>
                </a:p>
              </p:txBody>
            </p:sp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3DB558FE-2B27-49B4-AA4A-8340A68B4529}"/>
                    </a:ext>
                  </a:extLst>
                </p:cNvPr>
                <p:cNvSpPr/>
                <p:nvPr/>
              </p:nvSpPr>
              <p:spPr>
                <a:xfrm>
                  <a:off x="3644612" y="4399061"/>
                  <a:ext cx="184067" cy="184065"/>
                </a:xfrm>
                <a:prstGeom prst="rect">
                  <a:avLst/>
                </a:prstGeom>
                <a:solidFill>
                  <a:schemeClr val="accent5"/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>
                  <a:outerShdw blurRad="254000" dist="127000" algn="ctr" rotWithShape="0">
                    <a:schemeClr val="accent5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 fontScale="32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0" name="Bullet6">
                  <a:extLst>
                    <a:ext uri="{FF2B5EF4-FFF2-40B4-BE49-F238E27FC236}">
                      <a16:creationId xmlns:a16="http://schemas.microsoft.com/office/drawing/2014/main" id="{272E8D55-877F-488C-B758-EA92008FCAA5}"/>
                    </a:ext>
                  </a:extLst>
                </p:cNvPr>
                <p:cNvSpPr txBox="1"/>
                <p:nvPr/>
              </p:nvSpPr>
              <p:spPr>
                <a:xfrm>
                  <a:off x="3619101" y="4015808"/>
                  <a:ext cx="2230610" cy="6792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b" anchorCtr="0">
                  <a:normAutofit/>
                </a:bodyPr>
                <a:lstStyle/>
                <a:p>
                  <a:pPr>
                    <a:buSzPct val="25000"/>
                  </a:pPr>
                  <a:r>
                    <a:rPr lang="zh-CN" altLang="en-US" b="1" dirty="0"/>
                    <a:t>旅行后的分享</a:t>
                  </a:r>
                  <a:endParaRPr lang="en-US" dirty="0"/>
                </a:p>
              </p:txBody>
            </p:sp>
          </p:grp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B2AFFB79-571D-AA15-E39F-34F6B88DEEBB}"/>
                </a:ext>
              </a:extLst>
            </p:cNvPr>
            <p:cNvGrpSpPr/>
            <p:nvPr/>
          </p:nvGrpSpPr>
          <p:grpSpPr>
            <a:xfrm>
              <a:off x="765283" y="1718537"/>
              <a:ext cx="2534414" cy="2597483"/>
              <a:chOff x="765283" y="1718537"/>
              <a:chExt cx="4631606" cy="2597483"/>
            </a:xfrm>
          </p:grpSpPr>
          <p:sp>
            <p:nvSpPr>
              <p:cNvPr id="3" name="Subtitle">
                <a:extLst>
                  <a:ext uri="{FF2B5EF4-FFF2-40B4-BE49-F238E27FC236}">
                    <a16:creationId xmlns:a16="http://schemas.microsoft.com/office/drawing/2014/main" id="{56DC5CC4-0EFE-E6E0-B828-AA46326A1F6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5283" y="3149867"/>
                <a:ext cx="4631606" cy="1166153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lvl="0" defTabSz="913765">
                  <a:lnSpc>
                    <a:spcPct val="150000"/>
                  </a:lnSpc>
                  <a:buSzPct val="25000"/>
                  <a:defRPr sz="1050">
                    <a:solidFill>
                      <a:schemeClr val="tx1">
                        <a:lumMod val="95000"/>
                        <a:lumOff val="5000"/>
                      </a:schemeClr>
                    </a:solidFill>
                  </a:defRPr>
                </a:lvl1pPr>
              </a:lstStyle>
              <a:p>
                <a:pPr>
                  <a:lnSpc>
                    <a:spcPct val="100000"/>
                  </a:lnSpc>
                </a:pPr>
                <a:r>
                  <a:rPr lang="pt-BR" altLang="zh-CN" sz="1600">
                    <a:solidFill>
                      <a:schemeClr val="tx1"/>
                    </a:solidFill>
                  </a:rPr>
                  <a:t>Sanctus aliquyam vel consetetur accusam lobortis ipsum.</a:t>
                </a:r>
                <a:endParaRPr lang="en-US" altLang="zh-CN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Title">
                <a:extLst>
                  <a:ext uri="{FF2B5EF4-FFF2-40B4-BE49-F238E27FC236}">
                    <a16:creationId xmlns:a16="http://schemas.microsoft.com/office/drawing/2014/main" id="{69CD67B8-225A-8AA0-58BF-1BDBD6C4ADF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5283" y="1718537"/>
                <a:ext cx="4631606" cy="1395423"/>
              </a:xfrm>
              <a:prstGeom prst="rect">
                <a:avLst/>
              </a:prstGeom>
              <a:noFill/>
            </p:spPr>
            <p:txBody>
              <a:bodyPr wrap="square" anchor="b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记录旅行中的美景与故事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美食烹饪</a:t>
            </a:r>
            <a:endParaRPr lang="en-US" dirty="0"/>
          </a:p>
        </p:txBody>
      </p:sp>
      <p:grpSp>
        <p:nvGrpSpPr>
          <p:cNvPr id="84" name="54013c00-61ce-4fa6-85d4-6c58fc21953b.source.3.zh-Hans.pptx">
            <a:extLst>
              <a:ext uri="{FF2B5EF4-FFF2-40B4-BE49-F238E27FC236}">
                <a16:creationId xmlns:a16="http://schemas.microsoft.com/office/drawing/2014/main" id="{645B5A8C-B0D8-F16C-C086-73330C2BDCFD}"/>
              </a:ext>
            </a:extLst>
          </p:cNvPr>
          <p:cNvGrpSpPr/>
          <p:nvPr/>
        </p:nvGrpSpPr>
        <p:grpSpPr>
          <a:xfrm>
            <a:off x="1722234" y="1163540"/>
            <a:ext cx="8624444" cy="4310209"/>
            <a:chOff x="1722234" y="1163540"/>
            <a:chExt cx="8624444" cy="4310209"/>
          </a:xfrm>
        </p:grpSpPr>
        <p:sp>
          <p:nvSpPr>
            <p:cNvPr id="32" name="Title">
              <a:extLst>
                <a:ext uri="{FF2B5EF4-FFF2-40B4-BE49-F238E27FC236}">
                  <a16:creationId xmlns:a16="http://schemas.microsoft.com/office/drawing/2014/main" id="{D6C10587-F830-ED74-3242-FC009AA367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22234" y="1163540"/>
              <a:ext cx="8624444" cy="62171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 anchorCtr="0">
              <a:normAutofit/>
            </a:bodyPr>
            <a:lstStyle/>
            <a:p>
              <a:pPr algn="ctr">
                <a:buSzPct val="25000"/>
              </a:pPr>
              <a:r>
                <a:rPr lang="zh-CN" altLang="en-US" sz="2400" b="1" dirty="0">
                  <a:solidFill>
                    <a:schemeClr val="tx1"/>
                  </a:solidFill>
                  <a:cs typeface="+mn-ea"/>
                  <a:sym typeface="+mn-lt"/>
                </a:rPr>
                <a:t>传授美食制作技巧与心得</a:t>
              </a:r>
              <a:endParaRPr lang="en-US" dirty="0"/>
            </a:p>
          </p:txBody>
        </p:sp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721CE328-9374-E5BC-A9B6-F8938FED5BE5}"/>
                </a:ext>
              </a:extLst>
            </p:cNvPr>
            <p:cNvGrpSpPr/>
            <p:nvPr/>
          </p:nvGrpSpPr>
          <p:grpSpPr>
            <a:xfrm>
              <a:off x="4111271" y="1785257"/>
              <a:ext cx="3837010" cy="1795288"/>
              <a:chOff x="4111271" y="1785257"/>
              <a:chExt cx="3837010" cy="1795288"/>
            </a:xfrm>
          </p:grpSpPr>
          <p:grpSp>
            <p:nvGrpSpPr>
              <p:cNvPr id="80" name="组合 79">
                <a:extLst>
                  <a:ext uri="{FF2B5EF4-FFF2-40B4-BE49-F238E27FC236}">
                    <a16:creationId xmlns:a16="http://schemas.microsoft.com/office/drawing/2014/main" id="{5FB483E5-3BCF-CCBF-ED1F-C32D9BD15AE9}"/>
                  </a:ext>
                </a:extLst>
              </p:cNvPr>
              <p:cNvGrpSpPr/>
              <p:nvPr/>
            </p:nvGrpSpPr>
            <p:grpSpPr>
              <a:xfrm>
                <a:off x="4111271" y="1785257"/>
                <a:ext cx="3012607" cy="1795288"/>
                <a:chOff x="4364969" y="1728308"/>
                <a:chExt cx="2769085" cy="1795288"/>
              </a:xfrm>
            </p:grpSpPr>
            <p:grpSp>
              <p:nvGrpSpPr>
                <p:cNvPr id="40" name="组合 39">
                  <a:extLst>
                    <a:ext uri="{FF2B5EF4-FFF2-40B4-BE49-F238E27FC236}">
                      <a16:creationId xmlns:a16="http://schemas.microsoft.com/office/drawing/2014/main" id="{706247B0-0983-1E86-A30B-0608B24B82ED}"/>
                    </a:ext>
                  </a:extLst>
                </p:cNvPr>
                <p:cNvGrpSpPr/>
                <p:nvPr/>
              </p:nvGrpSpPr>
              <p:grpSpPr>
                <a:xfrm>
                  <a:off x="4364969" y="1728308"/>
                  <a:ext cx="2769085" cy="1795288"/>
                  <a:chOff x="4585843" y="1858630"/>
                  <a:chExt cx="2599409" cy="1685281"/>
                </a:xfrm>
              </p:grpSpPr>
              <p:sp>
                <p:nvSpPr>
                  <p:cNvPr id="9" name="任意多边形: 形状 8">
                    <a:extLst>
                      <a:ext uri="{FF2B5EF4-FFF2-40B4-BE49-F238E27FC236}">
                        <a16:creationId xmlns:a16="http://schemas.microsoft.com/office/drawing/2014/main" id="{B106C762-A1F9-FF3F-BDEF-4281F2117903}"/>
                      </a:ext>
                    </a:extLst>
                  </p:cNvPr>
                  <p:cNvSpPr/>
                  <p:nvPr/>
                </p:nvSpPr>
                <p:spPr>
                  <a:xfrm>
                    <a:off x="4650098" y="1898425"/>
                    <a:ext cx="2535154" cy="1645486"/>
                  </a:xfrm>
                  <a:custGeom>
                    <a:avLst/>
                    <a:gdLst>
                      <a:gd name="connsiteX0" fmla="*/ 1135970 w 1893022"/>
                      <a:gd name="connsiteY0" fmla="*/ 1283595 h 1285857"/>
                      <a:gd name="connsiteX1" fmla="*/ 479602 w 1893022"/>
                      <a:gd name="connsiteY1" fmla="*/ 1208157 h 1285857"/>
                      <a:gd name="connsiteX2" fmla="*/ 126796 w 1893022"/>
                      <a:gd name="connsiteY2" fmla="*/ 1021658 h 1285857"/>
                      <a:gd name="connsiteX3" fmla="*/ 17545 w 1893022"/>
                      <a:gd name="connsiteY3" fmla="*/ 800201 h 1285857"/>
                      <a:gd name="connsiteX4" fmla="*/ 10496 w 1893022"/>
                      <a:gd name="connsiteY4" fmla="*/ 521976 h 1285857"/>
                      <a:gd name="connsiteX5" fmla="*/ 158229 w 1893022"/>
                      <a:gd name="connsiteY5" fmla="*/ 267182 h 1285857"/>
                      <a:gd name="connsiteX6" fmla="*/ 746588 w 1893022"/>
                      <a:gd name="connsiteY6" fmla="*/ 12389 h 1285857"/>
                      <a:gd name="connsiteX7" fmla="*/ 1437437 w 1893022"/>
                      <a:gd name="connsiteY7" fmla="*/ 114497 h 1285857"/>
                      <a:gd name="connsiteX8" fmla="*/ 1861013 w 1893022"/>
                      <a:gd name="connsiteY8" fmla="*/ 559600 h 1285857"/>
                      <a:gd name="connsiteX9" fmla="*/ 1442866 w 1893022"/>
                      <a:gd name="connsiteY9" fmla="*/ 1266355 h 1285857"/>
                      <a:gd name="connsiteX10" fmla="*/ 1135970 w 1893022"/>
                      <a:gd name="connsiteY10" fmla="*/ 1283595 h 12858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893022" h="1285857">
                        <a:moveTo>
                          <a:pt x="1135970" y="1283595"/>
                        </a:moveTo>
                        <a:cubicBezTo>
                          <a:pt x="901941" y="1273499"/>
                          <a:pt x="688295" y="1259687"/>
                          <a:pt x="479602" y="1208157"/>
                        </a:cubicBezTo>
                        <a:cubicBezTo>
                          <a:pt x="347205" y="1175486"/>
                          <a:pt x="225094" y="1120337"/>
                          <a:pt x="126796" y="1021658"/>
                        </a:cubicBezTo>
                        <a:cubicBezTo>
                          <a:pt x="65455" y="960031"/>
                          <a:pt x="28879" y="887165"/>
                          <a:pt x="17545" y="800201"/>
                        </a:cubicBezTo>
                        <a:cubicBezTo>
                          <a:pt x="5448" y="707523"/>
                          <a:pt x="-11126" y="615607"/>
                          <a:pt x="10496" y="521976"/>
                        </a:cubicBezTo>
                        <a:cubicBezTo>
                          <a:pt x="33737" y="421583"/>
                          <a:pt x="81934" y="336429"/>
                          <a:pt x="158229" y="267182"/>
                        </a:cubicBezTo>
                        <a:cubicBezTo>
                          <a:pt x="325488" y="115544"/>
                          <a:pt x="527704" y="42583"/>
                          <a:pt x="746588" y="12389"/>
                        </a:cubicBezTo>
                        <a:cubicBezTo>
                          <a:pt x="985951" y="-20663"/>
                          <a:pt x="1217885" y="12103"/>
                          <a:pt x="1437437" y="114497"/>
                        </a:cubicBezTo>
                        <a:cubicBezTo>
                          <a:pt x="1636033" y="207080"/>
                          <a:pt x="1788433" y="346145"/>
                          <a:pt x="1861013" y="559600"/>
                        </a:cubicBezTo>
                        <a:cubicBezTo>
                          <a:pt x="1972456" y="887355"/>
                          <a:pt x="1783289" y="1207109"/>
                          <a:pt x="1442866" y="1266355"/>
                        </a:cubicBezTo>
                        <a:cubicBezTo>
                          <a:pt x="1334662" y="1285214"/>
                          <a:pt x="1225410" y="1289024"/>
                          <a:pt x="1135970" y="1283595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31750">
                    <a:noFill/>
                    <a:rou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4" name="任意多边形: 形状 13">
                    <a:extLst>
                      <a:ext uri="{FF2B5EF4-FFF2-40B4-BE49-F238E27FC236}">
                        <a16:creationId xmlns:a16="http://schemas.microsoft.com/office/drawing/2014/main" id="{531E9CAB-DD92-700C-E060-8149CF51CA05}"/>
                      </a:ext>
                    </a:extLst>
                  </p:cNvPr>
                  <p:cNvSpPr/>
                  <p:nvPr/>
                </p:nvSpPr>
                <p:spPr>
                  <a:xfrm>
                    <a:off x="4585843" y="1858630"/>
                    <a:ext cx="2535154" cy="1645486"/>
                  </a:xfrm>
                  <a:custGeom>
                    <a:avLst/>
                    <a:gdLst>
                      <a:gd name="connsiteX0" fmla="*/ 1135970 w 1893022"/>
                      <a:gd name="connsiteY0" fmla="*/ 1283595 h 1285857"/>
                      <a:gd name="connsiteX1" fmla="*/ 479602 w 1893022"/>
                      <a:gd name="connsiteY1" fmla="*/ 1208157 h 1285857"/>
                      <a:gd name="connsiteX2" fmla="*/ 126796 w 1893022"/>
                      <a:gd name="connsiteY2" fmla="*/ 1021658 h 1285857"/>
                      <a:gd name="connsiteX3" fmla="*/ 17545 w 1893022"/>
                      <a:gd name="connsiteY3" fmla="*/ 800201 h 1285857"/>
                      <a:gd name="connsiteX4" fmla="*/ 10496 w 1893022"/>
                      <a:gd name="connsiteY4" fmla="*/ 521976 h 1285857"/>
                      <a:gd name="connsiteX5" fmla="*/ 158229 w 1893022"/>
                      <a:gd name="connsiteY5" fmla="*/ 267182 h 1285857"/>
                      <a:gd name="connsiteX6" fmla="*/ 746588 w 1893022"/>
                      <a:gd name="connsiteY6" fmla="*/ 12389 h 1285857"/>
                      <a:gd name="connsiteX7" fmla="*/ 1437437 w 1893022"/>
                      <a:gd name="connsiteY7" fmla="*/ 114497 h 1285857"/>
                      <a:gd name="connsiteX8" fmla="*/ 1861013 w 1893022"/>
                      <a:gd name="connsiteY8" fmla="*/ 559600 h 1285857"/>
                      <a:gd name="connsiteX9" fmla="*/ 1442866 w 1893022"/>
                      <a:gd name="connsiteY9" fmla="*/ 1266355 h 1285857"/>
                      <a:gd name="connsiteX10" fmla="*/ 1135970 w 1893022"/>
                      <a:gd name="connsiteY10" fmla="*/ 1283595 h 12858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893022" h="1285857">
                        <a:moveTo>
                          <a:pt x="1135970" y="1283595"/>
                        </a:moveTo>
                        <a:cubicBezTo>
                          <a:pt x="901941" y="1273499"/>
                          <a:pt x="688295" y="1259687"/>
                          <a:pt x="479602" y="1208157"/>
                        </a:cubicBezTo>
                        <a:cubicBezTo>
                          <a:pt x="347205" y="1175486"/>
                          <a:pt x="225094" y="1120337"/>
                          <a:pt x="126796" y="1021658"/>
                        </a:cubicBezTo>
                        <a:cubicBezTo>
                          <a:pt x="65455" y="960031"/>
                          <a:pt x="28879" y="887165"/>
                          <a:pt x="17545" y="800201"/>
                        </a:cubicBezTo>
                        <a:cubicBezTo>
                          <a:pt x="5448" y="707523"/>
                          <a:pt x="-11126" y="615607"/>
                          <a:pt x="10496" y="521976"/>
                        </a:cubicBezTo>
                        <a:cubicBezTo>
                          <a:pt x="33737" y="421583"/>
                          <a:pt x="81934" y="336429"/>
                          <a:pt x="158229" y="267182"/>
                        </a:cubicBezTo>
                        <a:cubicBezTo>
                          <a:pt x="325488" y="115544"/>
                          <a:pt x="527704" y="42583"/>
                          <a:pt x="746588" y="12389"/>
                        </a:cubicBezTo>
                        <a:cubicBezTo>
                          <a:pt x="985951" y="-20663"/>
                          <a:pt x="1217885" y="12103"/>
                          <a:pt x="1437437" y="114497"/>
                        </a:cubicBezTo>
                        <a:cubicBezTo>
                          <a:pt x="1636033" y="207080"/>
                          <a:pt x="1788433" y="346145"/>
                          <a:pt x="1861013" y="559600"/>
                        </a:cubicBezTo>
                        <a:cubicBezTo>
                          <a:pt x="1972456" y="887355"/>
                          <a:pt x="1783289" y="1207109"/>
                          <a:pt x="1442866" y="1266355"/>
                        </a:cubicBezTo>
                        <a:cubicBezTo>
                          <a:pt x="1334662" y="1285214"/>
                          <a:pt x="1225410" y="1289024"/>
                          <a:pt x="1135970" y="1283595"/>
                        </a:cubicBezTo>
                        <a:close/>
                      </a:path>
                    </a:pathLst>
                  </a:custGeom>
                  <a:noFill/>
                  <a:ln w="12700">
                    <a:solidFill>
                      <a:schemeClr val="accent3">
                        <a:lumMod val="50000"/>
                      </a:schemeClr>
                    </a:solidFill>
                    <a:rou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</p:grpSp>
            <p:grpSp>
              <p:nvGrpSpPr>
                <p:cNvPr id="54" name="组合 53">
                  <a:extLst>
                    <a:ext uri="{FF2B5EF4-FFF2-40B4-BE49-F238E27FC236}">
                      <a16:creationId xmlns:a16="http://schemas.microsoft.com/office/drawing/2014/main" id="{51C19337-3B29-6663-7E6F-9D4422956AA3}"/>
                    </a:ext>
                  </a:extLst>
                </p:cNvPr>
                <p:cNvGrpSpPr/>
                <p:nvPr/>
              </p:nvGrpSpPr>
              <p:grpSpPr>
                <a:xfrm>
                  <a:off x="4589621" y="1971406"/>
                  <a:ext cx="2316004" cy="1333768"/>
                  <a:chOff x="4589621" y="1971406"/>
                  <a:chExt cx="2316004" cy="1333768"/>
                </a:xfrm>
              </p:grpSpPr>
              <p:sp>
                <p:nvSpPr>
                  <p:cNvPr id="51" name="Bullet1">
                    <a:extLst>
                      <a:ext uri="{FF2B5EF4-FFF2-40B4-BE49-F238E27FC236}">
                        <a16:creationId xmlns:a16="http://schemas.microsoft.com/office/drawing/2014/main" id="{7312169B-2C38-9B1C-CF79-A3740CD3881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589621" y="1971406"/>
                    <a:ext cx="2316004" cy="521955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rnd">
                    <a:noFill/>
                    <a:prstDash val="solid"/>
                    <a:round/>
                    <a:headEnd/>
                    <a:tailEnd/>
                  </a:ln>
                  <a:effectLst>
                    <a:outerShdw blurRad="254000" dist="127000" algn="ctr" rotWithShape="0">
                      <a:schemeClr val="bg1">
                        <a:lumMod val="65000"/>
                        <a:alpha val="20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anchor="b" anchorCtr="0">
                    <a:norm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zh-CN" altLang="en-US" sz="2000" b="1" dirty="0">
                        <a:solidFill>
                          <a:srgbClr val="FFFFFF"/>
                        </a:solidFill>
                      </a:rPr>
                      <a:t>家常菜制作技巧</a:t>
                    </a:r>
                    <a:endParaRPr lang="en-US" dirty="0"/>
                  </a:p>
                </p:txBody>
              </p:sp>
              <p:sp>
                <p:nvSpPr>
                  <p:cNvPr id="52" name="Text1">
                    <a:extLst>
                      <a:ext uri="{FF2B5EF4-FFF2-40B4-BE49-F238E27FC236}">
                        <a16:creationId xmlns:a16="http://schemas.microsoft.com/office/drawing/2014/main" id="{AC18BA39-F694-209F-65B3-FB6419D24D35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4589621" y="2493361"/>
                    <a:ext cx="2316004" cy="811813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 anchorCtr="0">
                    <a:norm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solidFill>
                          <a:srgbClr val="FFFFFF"/>
                        </a:solidFill>
                      </a:rPr>
                      <a:t>分享家庭烹饪心得与方法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75" name="组合 74">
                <a:extLst>
                  <a:ext uri="{FF2B5EF4-FFF2-40B4-BE49-F238E27FC236}">
                    <a16:creationId xmlns:a16="http://schemas.microsoft.com/office/drawing/2014/main" id="{93B6C225-8DC2-A6DD-22D5-A545A1C32D25}"/>
                  </a:ext>
                </a:extLst>
              </p:cNvPr>
              <p:cNvGrpSpPr/>
              <p:nvPr/>
            </p:nvGrpSpPr>
            <p:grpSpPr>
              <a:xfrm>
                <a:off x="7326368" y="2675298"/>
                <a:ext cx="621913" cy="730201"/>
                <a:chOff x="7227355" y="2598164"/>
                <a:chExt cx="621913" cy="730201"/>
              </a:xfrm>
            </p:grpSpPr>
            <p:grpSp>
              <p:nvGrpSpPr>
                <p:cNvPr id="30" name="组合 29">
                  <a:extLst>
                    <a:ext uri="{FF2B5EF4-FFF2-40B4-BE49-F238E27FC236}">
                      <a16:creationId xmlns:a16="http://schemas.microsoft.com/office/drawing/2014/main" id="{EEC07097-4880-1CEA-54DD-673CA19EA13F}"/>
                    </a:ext>
                  </a:extLst>
                </p:cNvPr>
                <p:cNvGrpSpPr/>
                <p:nvPr/>
              </p:nvGrpSpPr>
              <p:grpSpPr>
                <a:xfrm>
                  <a:off x="7227355" y="2598164"/>
                  <a:ext cx="621913" cy="730201"/>
                  <a:chOff x="7343793" y="2220435"/>
                  <a:chExt cx="595317" cy="698974"/>
                </a:xfrm>
              </p:grpSpPr>
              <p:sp>
                <p:nvSpPr>
                  <p:cNvPr id="28" name="图形 17">
                    <a:extLst>
                      <a:ext uri="{FF2B5EF4-FFF2-40B4-BE49-F238E27FC236}">
                        <a16:creationId xmlns:a16="http://schemas.microsoft.com/office/drawing/2014/main" id="{CEC4A3BD-95F6-2CA8-34F7-71828E386531}"/>
                      </a:ext>
                    </a:extLst>
                  </p:cNvPr>
                  <p:cNvSpPr/>
                  <p:nvPr/>
                </p:nvSpPr>
                <p:spPr>
                  <a:xfrm rot="9857663">
                    <a:off x="7343793" y="2220435"/>
                    <a:ext cx="569204" cy="659007"/>
                  </a:xfrm>
                  <a:custGeom>
                    <a:avLst/>
                    <a:gdLst>
                      <a:gd name="connsiteX0" fmla="*/ 8846 w 160511"/>
                      <a:gd name="connsiteY0" fmla="*/ 9103 h 166571"/>
                      <a:gd name="connsiteX1" fmla="*/ 30563 w 160511"/>
                      <a:gd name="connsiteY1" fmla="*/ 150740 h 166571"/>
                      <a:gd name="connsiteX2" fmla="*/ 160389 w 160511"/>
                      <a:gd name="connsiteY2" fmla="*/ 109782 h 166571"/>
                      <a:gd name="connsiteX3" fmla="*/ 110097 w 160511"/>
                      <a:gd name="connsiteY3" fmla="*/ 41488 h 166571"/>
                      <a:gd name="connsiteX4" fmla="*/ 17514 w 160511"/>
                      <a:gd name="connsiteY4" fmla="*/ 5388 h 166571"/>
                      <a:gd name="connsiteX5" fmla="*/ 8846 w 160511"/>
                      <a:gd name="connsiteY5" fmla="*/ 9103 h 166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0511" h="166571">
                        <a:moveTo>
                          <a:pt x="8846" y="9103"/>
                        </a:moveTo>
                        <a:cubicBezTo>
                          <a:pt x="8846" y="9103"/>
                          <a:pt x="-21634" y="111592"/>
                          <a:pt x="30563" y="150740"/>
                        </a:cubicBezTo>
                        <a:cubicBezTo>
                          <a:pt x="82760" y="189888"/>
                          <a:pt x="164103" y="148835"/>
                          <a:pt x="160389" y="109782"/>
                        </a:cubicBezTo>
                        <a:cubicBezTo>
                          <a:pt x="156674" y="70730"/>
                          <a:pt x="145149" y="52632"/>
                          <a:pt x="110097" y="41488"/>
                        </a:cubicBezTo>
                        <a:cubicBezTo>
                          <a:pt x="75045" y="30344"/>
                          <a:pt x="22181" y="19009"/>
                          <a:pt x="17514" y="5388"/>
                        </a:cubicBezTo>
                        <a:cubicBezTo>
                          <a:pt x="12846" y="-8232"/>
                          <a:pt x="9132" y="8151"/>
                          <a:pt x="8846" y="9103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127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" name="图形 17">
                    <a:extLst>
                      <a:ext uri="{FF2B5EF4-FFF2-40B4-BE49-F238E27FC236}">
                        <a16:creationId xmlns:a16="http://schemas.microsoft.com/office/drawing/2014/main" id="{FEE9C3CC-88E2-BBE0-2F3C-25FB6EA1A8CF}"/>
                      </a:ext>
                    </a:extLst>
                  </p:cNvPr>
                  <p:cNvSpPr/>
                  <p:nvPr/>
                </p:nvSpPr>
                <p:spPr>
                  <a:xfrm rot="9857663">
                    <a:off x="7369906" y="2260402"/>
                    <a:ext cx="569204" cy="659007"/>
                  </a:xfrm>
                  <a:custGeom>
                    <a:avLst/>
                    <a:gdLst>
                      <a:gd name="connsiteX0" fmla="*/ 8846 w 160511"/>
                      <a:gd name="connsiteY0" fmla="*/ 9103 h 166571"/>
                      <a:gd name="connsiteX1" fmla="*/ 30563 w 160511"/>
                      <a:gd name="connsiteY1" fmla="*/ 150740 h 166571"/>
                      <a:gd name="connsiteX2" fmla="*/ 160389 w 160511"/>
                      <a:gd name="connsiteY2" fmla="*/ 109782 h 166571"/>
                      <a:gd name="connsiteX3" fmla="*/ 110097 w 160511"/>
                      <a:gd name="connsiteY3" fmla="*/ 41488 h 166571"/>
                      <a:gd name="connsiteX4" fmla="*/ 17514 w 160511"/>
                      <a:gd name="connsiteY4" fmla="*/ 5388 h 166571"/>
                      <a:gd name="connsiteX5" fmla="*/ 8846 w 160511"/>
                      <a:gd name="connsiteY5" fmla="*/ 9103 h 166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0511" h="166571">
                        <a:moveTo>
                          <a:pt x="8846" y="9103"/>
                        </a:moveTo>
                        <a:cubicBezTo>
                          <a:pt x="8846" y="9103"/>
                          <a:pt x="-21634" y="111592"/>
                          <a:pt x="30563" y="150740"/>
                        </a:cubicBezTo>
                        <a:cubicBezTo>
                          <a:pt x="82760" y="189888"/>
                          <a:pt x="164103" y="148835"/>
                          <a:pt x="160389" y="109782"/>
                        </a:cubicBezTo>
                        <a:cubicBezTo>
                          <a:pt x="156674" y="70730"/>
                          <a:pt x="145149" y="52632"/>
                          <a:pt x="110097" y="41488"/>
                        </a:cubicBezTo>
                        <a:cubicBezTo>
                          <a:pt x="75045" y="30344"/>
                          <a:pt x="22181" y="19009"/>
                          <a:pt x="17514" y="5388"/>
                        </a:cubicBezTo>
                        <a:cubicBezTo>
                          <a:pt x="12846" y="-8232"/>
                          <a:pt x="9132" y="8151"/>
                          <a:pt x="8846" y="9103"/>
                        </a:cubicBezTo>
                        <a:close/>
                      </a:path>
                    </a:pathLst>
                  </a:custGeom>
                  <a:noFill/>
                  <a:ln w="12700" cap="flat">
                    <a:solidFill>
                      <a:schemeClr val="accent3">
                        <a:lumMod val="50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59" name="Number1">
                  <a:extLst>
                    <a:ext uri="{FF2B5EF4-FFF2-40B4-BE49-F238E27FC236}">
                      <a16:creationId xmlns:a16="http://schemas.microsoft.com/office/drawing/2014/main" id="{26429726-A3C6-7947-74E3-4C182378FB24}"/>
                    </a:ext>
                  </a:extLst>
                </p:cNvPr>
                <p:cNvSpPr/>
                <p:nvPr/>
              </p:nvSpPr>
              <p:spPr>
                <a:xfrm>
                  <a:off x="7265924" y="2659330"/>
                  <a:ext cx="517494" cy="517492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 lnSpcReduction="10000"/>
                </a:bodyPr>
                <a:lstStyle/>
                <a:p>
                  <a:pPr algn="ctr"/>
                  <a:r>
                    <a:rPr lang="en-US" altLang="zh-CN" sz="2000" b="1" dirty="0">
                      <a:solidFill>
                        <a:srgbClr val="FFFFFF"/>
                      </a:solidFill>
                    </a:rPr>
                    <a:t>03</a:t>
                  </a:r>
                  <a:endParaRPr lang="zh-CN" altLang="en-US" sz="2000" b="1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D327F4D1-1B17-127C-1BC1-B03AA708DDF3}"/>
                </a:ext>
              </a:extLst>
            </p:cNvPr>
            <p:cNvGrpSpPr/>
            <p:nvPr/>
          </p:nvGrpSpPr>
          <p:grpSpPr>
            <a:xfrm>
              <a:off x="5482259" y="3524796"/>
              <a:ext cx="3788187" cy="1948953"/>
              <a:chOff x="5482259" y="3524796"/>
              <a:chExt cx="3788187" cy="1948953"/>
            </a:xfrm>
          </p:grpSpPr>
          <p:grpSp>
            <p:nvGrpSpPr>
              <p:cNvPr id="78" name="组合 77">
                <a:extLst>
                  <a:ext uri="{FF2B5EF4-FFF2-40B4-BE49-F238E27FC236}">
                    <a16:creationId xmlns:a16="http://schemas.microsoft.com/office/drawing/2014/main" id="{3E242620-64D9-99EF-3DB3-A73F0BDE3055}"/>
                  </a:ext>
                </a:extLst>
              </p:cNvPr>
              <p:cNvGrpSpPr/>
              <p:nvPr/>
            </p:nvGrpSpPr>
            <p:grpSpPr>
              <a:xfrm>
                <a:off x="6141540" y="3524796"/>
                <a:ext cx="3128906" cy="1852076"/>
                <a:chOff x="7099029" y="3261712"/>
                <a:chExt cx="2913536" cy="2020062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21835E6E-90CF-08B4-8319-CCAF942451FF}"/>
                    </a:ext>
                  </a:extLst>
                </p:cNvPr>
                <p:cNvGrpSpPr/>
                <p:nvPr/>
              </p:nvGrpSpPr>
              <p:grpSpPr>
                <a:xfrm>
                  <a:off x="7099029" y="3261712"/>
                  <a:ext cx="2913536" cy="2020062"/>
                  <a:chOff x="7302126" y="2817506"/>
                  <a:chExt cx="2735009" cy="1896282"/>
                </a:xfrm>
              </p:grpSpPr>
              <p:sp>
                <p:nvSpPr>
                  <p:cNvPr id="7" name="任意多边形: 形状 6">
                    <a:extLst>
                      <a:ext uri="{FF2B5EF4-FFF2-40B4-BE49-F238E27FC236}">
                        <a16:creationId xmlns:a16="http://schemas.microsoft.com/office/drawing/2014/main" id="{86D0D7F3-2C80-1F18-5C5F-AEA9327CF89F}"/>
                      </a:ext>
                    </a:extLst>
                  </p:cNvPr>
                  <p:cNvSpPr/>
                  <p:nvPr/>
                </p:nvSpPr>
                <p:spPr>
                  <a:xfrm>
                    <a:off x="7366382" y="2857301"/>
                    <a:ext cx="2670753" cy="1856487"/>
                  </a:xfrm>
                  <a:custGeom>
                    <a:avLst/>
                    <a:gdLst>
                      <a:gd name="connsiteX0" fmla="*/ 877727 w 1994275"/>
                      <a:gd name="connsiteY0" fmla="*/ 1450401 h 1450743"/>
                      <a:gd name="connsiteX1" fmla="*/ 393857 w 1994275"/>
                      <a:gd name="connsiteY1" fmla="*/ 1422683 h 1450743"/>
                      <a:gd name="connsiteX2" fmla="*/ 89724 w 1994275"/>
                      <a:gd name="connsiteY2" fmla="*/ 1164651 h 1450743"/>
                      <a:gd name="connsiteX3" fmla="*/ 1903 w 1994275"/>
                      <a:gd name="connsiteY3" fmla="*/ 494472 h 1450743"/>
                      <a:gd name="connsiteX4" fmla="*/ 70674 w 1994275"/>
                      <a:gd name="connsiteY4" fmla="*/ 325689 h 1450743"/>
                      <a:gd name="connsiteX5" fmla="*/ 575404 w 1994275"/>
                      <a:gd name="connsiteY5" fmla="*/ 41749 h 1450743"/>
                      <a:gd name="connsiteX6" fmla="*/ 1224628 w 1994275"/>
                      <a:gd name="connsiteY6" fmla="*/ 3268 h 1450743"/>
                      <a:gd name="connsiteX7" fmla="*/ 1710308 w 1994275"/>
                      <a:gd name="connsiteY7" fmla="*/ 85754 h 1450743"/>
                      <a:gd name="connsiteX8" fmla="*/ 1987199 w 1994275"/>
                      <a:gd name="connsiteY8" fmla="*/ 415986 h 1450743"/>
                      <a:gd name="connsiteX9" fmla="*/ 1934050 w 1994275"/>
                      <a:gd name="connsiteY9" fmla="*/ 1032634 h 1450743"/>
                      <a:gd name="connsiteX10" fmla="*/ 1479707 w 1994275"/>
                      <a:gd name="connsiteY10" fmla="*/ 1421921 h 1450743"/>
                      <a:gd name="connsiteX11" fmla="*/ 877632 w 1994275"/>
                      <a:gd name="connsiteY11" fmla="*/ 1450401 h 14507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94275" h="1450743">
                        <a:moveTo>
                          <a:pt x="877727" y="1450401"/>
                        </a:moveTo>
                        <a:cubicBezTo>
                          <a:pt x="732661" y="1436494"/>
                          <a:pt x="562354" y="1448496"/>
                          <a:pt x="393857" y="1422683"/>
                        </a:cubicBezTo>
                        <a:cubicBezTo>
                          <a:pt x="239076" y="1399061"/>
                          <a:pt x="136301" y="1312955"/>
                          <a:pt x="89724" y="1164651"/>
                        </a:cubicBezTo>
                        <a:cubicBezTo>
                          <a:pt x="21334" y="946719"/>
                          <a:pt x="-8098" y="722881"/>
                          <a:pt x="1903" y="494472"/>
                        </a:cubicBezTo>
                        <a:cubicBezTo>
                          <a:pt x="4666" y="430654"/>
                          <a:pt x="31431" y="375409"/>
                          <a:pt x="70674" y="325689"/>
                        </a:cubicBezTo>
                        <a:cubicBezTo>
                          <a:pt x="200024" y="161764"/>
                          <a:pt x="370616" y="71371"/>
                          <a:pt x="575404" y="41749"/>
                        </a:cubicBezTo>
                        <a:cubicBezTo>
                          <a:pt x="790764" y="10602"/>
                          <a:pt x="1006982" y="-7877"/>
                          <a:pt x="1224628" y="3268"/>
                        </a:cubicBezTo>
                        <a:cubicBezTo>
                          <a:pt x="1389601" y="11745"/>
                          <a:pt x="1552478" y="34605"/>
                          <a:pt x="1710308" y="85754"/>
                        </a:cubicBezTo>
                        <a:cubicBezTo>
                          <a:pt x="1871185" y="137856"/>
                          <a:pt x="1974340" y="240726"/>
                          <a:pt x="1987199" y="415986"/>
                        </a:cubicBezTo>
                        <a:cubicBezTo>
                          <a:pt x="2002439" y="624107"/>
                          <a:pt x="1996629" y="831085"/>
                          <a:pt x="1934050" y="1032634"/>
                        </a:cubicBezTo>
                        <a:cubicBezTo>
                          <a:pt x="1864327" y="1257138"/>
                          <a:pt x="1704783" y="1377058"/>
                          <a:pt x="1479707" y="1421921"/>
                        </a:cubicBezTo>
                        <a:cubicBezTo>
                          <a:pt x="1288159" y="1460116"/>
                          <a:pt x="1094611" y="1448686"/>
                          <a:pt x="877632" y="145040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31750">
                    <a:noFill/>
                    <a:rou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2" name="任意多边形: 形状 11">
                    <a:extLst>
                      <a:ext uri="{FF2B5EF4-FFF2-40B4-BE49-F238E27FC236}">
                        <a16:creationId xmlns:a16="http://schemas.microsoft.com/office/drawing/2014/main" id="{D87811A2-8F6B-4C32-CC0C-B6DA337D343D}"/>
                      </a:ext>
                    </a:extLst>
                  </p:cNvPr>
                  <p:cNvSpPr/>
                  <p:nvPr/>
                </p:nvSpPr>
                <p:spPr>
                  <a:xfrm>
                    <a:off x="7302126" y="2817506"/>
                    <a:ext cx="2670753" cy="1856487"/>
                  </a:xfrm>
                  <a:custGeom>
                    <a:avLst/>
                    <a:gdLst>
                      <a:gd name="connsiteX0" fmla="*/ 877727 w 1994275"/>
                      <a:gd name="connsiteY0" fmla="*/ 1450401 h 1450743"/>
                      <a:gd name="connsiteX1" fmla="*/ 393857 w 1994275"/>
                      <a:gd name="connsiteY1" fmla="*/ 1422683 h 1450743"/>
                      <a:gd name="connsiteX2" fmla="*/ 89724 w 1994275"/>
                      <a:gd name="connsiteY2" fmla="*/ 1164651 h 1450743"/>
                      <a:gd name="connsiteX3" fmla="*/ 1903 w 1994275"/>
                      <a:gd name="connsiteY3" fmla="*/ 494472 h 1450743"/>
                      <a:gd name="connsiteX4" fmla="*/ 70674 w 1994275"/>
                      <a:gd name="connsiteY4" fmla="*/ 325689 h 1450743"/>
                      <a:gd name="connsiteX5" fmla="*/ 575404 w 1994275"/>
                      <a:gd name="connsiteY5" fmla="*/ 41749 h 1450743"/>
                      <a:gd name="connsiteX6" fmla="*/ 1224628 w 1994275"/>
                      <a:gd name="connsiteY6" fmla="*/ 3268 h 1450743"/>
                      <a:gd name="connsiteX7" fmla="*/ 1710308 w 1994275"/>
                      <a:gd name="connsiteY7" fmla="*/ 85754 h 1450743"/>
                      <a:gd name="connsiteX8" fmla="*/ 1987199 w 1994275"/>
                      <a:gd name="connsiteY8" fmla="*/ 415986 h 1450743"/>
                      <a:gd name="connsiteX9" fmla="*/ 1934050 w 1994275"/>
                      <a:gd name="connsiteY9" fmla="*/ 1032634 h 1450743"/>
                      <a:gd name="connsiteX10" fmla="*/ 1479707 w 1994275"/>
                      <a:gd name="connsiteY10" fmla="*/ 1421921 h 1450743"/>
                      <a:gd name="connsiteX11" fmla="*/ 877632 w 1994275"/>
                      <a:gd name="connsiteY11" fmla="*/ 1450401 h 14507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94275" h="1450743">
                        <a:moveTo>
                          <a:pt x="877727" y="1450401"/>
                        </a:moveTo>
                        <a:cubicBezTo>
                          <a:pt x="732661" y="1436494"/>
                          <a:pt x="562354" y="1448496"/>
                          <a:pt x="393857" y="1422683"/>
                        </a:cubicBezTo>
                        <a:cubicBezTo>
                          <a:pt x="239076" y="1399061"/>
                          <a:pt x="136301" y="1312955"/>
                          <a:pt x="89724" y="1164651"/>
                        </a:cubicBezTo>
                        <a:cubicBezTo>
                          <a:pt x="21334" y="946719"/>
                          <a:pt x="-8098" y="722881"/>
                          <a:pt x="1903" y="494472"/>
                        </a:cubicBezTo>
                        <a:cubicBezTo>
                          <a:pt x="4666" y="430654"/>
                          <a:pt x="31431" y="375409"/>
                          <a:pt x="70674" y="325689"/>
                        </a:cubicBezTo>
                        <a:cubicBezTo>
                          <a:pt x="200024" y="161764"/>
                          <a:pt x="370616" y="71371"/>
                          <a:pt x="575404" y="41749"/>
                        </a:cubicBezTo>
                        <a:cubicBezTo>
                          <a:pt x="790764" y="10602"/>
                          <a:pt x="1006982" y="-7877"/>
                          <a:pt x="1224628" y="3268"/>
                        </a:cubicBezTo>
                        <a:cubicBezTo>
                          <a:pt x="1389601" y="11745"/>
                          <a:pt x="1552478" y="34605"/>
                          <a:pt x="1710308" y="85754"/>
                        </a:cubicBezTo>
                        <a:cubicBezTo>
                          <a:pt x="1871185" y="137856"/>
                          <a:pt x="1974340" y="240726"/>
                          <a:pt x="1987199" y="415986"/>
                        </a:cubicBezTo>
                        <a:cubicBezTo>
                          <a:pt x="2002439" y="624107"/>
                          <a:pt x="1996629" y="831085"/>
                          <a:pt x="1934050" y="1032634"/>
                        </a:cubicBezTo>
                        <a:cubicBezTo>
                          <a:pt x="1864327" y="1257138"/>
                          <a:pt x="1704783" y="1377058"/>
                          <a:pt x="1479707" y="1421921"/>
                        </a:cubicBezTo>
                        <a:cubicBezTo>
                          <a:pt x="1288159" y="1460116"/>
                          <a:pt x="1094611" y="1448686"/>
                          <a:pt x="877632" y="1450401"/>
                        </a:cubicBezTo>
                        <a:close/>
                      </a:path>
                    </a:pathLst>
                  </a:custGeom>
                  <a:noFill/>
                  <a:ln w="12700">
                    <a:solidFill>
                      <a:schemeClr val="accent2">
                        <a:lumMod val="50000"/>
                      </a:schemeClr>
                    </a:solidFill>
                    <a:rou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</p:grpSp>
            <p:grpSp>
              <p:nvGrpSpPr>
                <p:cNvPr id="68" name="组合 67">
                  <a:extLst>
                    <a:ext uri="{FF2B5EF4-FFF2-40B4-BE49-F238E27FC236}">
                      <a16:creationId xmlns:a16="http://schemas.microsoft.com/office/drawing/2014/main" id="{D907E197-A44F-2135-A117-5BE57C47611F}"/>
                    </a:ext>
                  </a:extLst>
                </p:cNvPr>
                <p:cNvGrpSpPr/>
                <p:nvPr/>
              </p:nvGrpSpPr>
              <p:grpSpPr>
                <a:xfrm>
                  <a:off x="7310417" y="3574568"/>
                  <a:ext cx="2494529" cy="1376020"/>
                  <a:chOff x="7469946" y="3062630"/>
                  <a:chExt cx="2494529" cy="1376020"/>
                </a:xfrm>
              </p:grpSpPr>
              <p:sp>
                <p:nvSpPr>
                  <p:cNvPr id="57" name="Bullet2">
                    <a:extLst>
                      <a:ext uri="{FF2B5EF4-FFF2-40B4-BE49-F238E27FC236}">
                        <a16:creationId xmlns:a16="http://schemas.microsoft.com/office/drawing/2014/main" id="{692E96D4-07E8-4C23-4F13-4EAA092B203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7469946" y="3062630"/>
                    <a:ext cx="2494529" cy="521955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rnd">
                    <a:noFill/>
                    <a:prstDash val="solid"/>
                    <a:round/>
                    <a:headEnd/>
                    <a:tailEnd/>
                  </a:ln>
                  <a:effectLst>
                    <a:outerShdw blurRad="254000" dist="127000" algn="ctr" rotWithShape="0">
                      <a:schemeClr val="bg1">
                        <a:lumMod val="65000"/>
                        <a:alpha val="20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anchor="b" anchorCtr="0">
                    <a:norm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zh-CN" altLang="en-US" sz="2000" b="1" dirty="0">
                        <a:solidFill>
                          <a:srgbClr val="FFFFFF"/>
                        </a:solidFill>
                      </a:rPr>
                      <a:t>地方特色美食探索</a:t>
                    </a:r>
                    <a:endParaRPr lang="en-US" dirty="0"/>
                  </a:p>
                </p:txBody>
              </p:sp>
              <p:sp>
                <p:nvSpPr>
                  <p:cNvPr id="58" name="Text2">
                    <a:extLst>
                      <a:ext uri="{FF2B5EF4-FFF2-40B4-BE49-F238E27FC236}">
                        <a16:creationId xmlns:a16="http://schemas.microsoft.com/office/drawing/2014/main" id="{F519A841-A533-B8F0-F305-38F559D4B269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7469946" y="3584585"/>
                    <a:ext cx="2494529" cy="85406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 anchorCtr="0">
                    <a:norm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solidFill>
                          <a:srgbClr val="FFFFFF"/>
                        </a:solidFill>
                      </a:rPr>
                      <a:t>发现并尝试各地特色菜肴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76" name="组合 75">
                <a:extLst>
                  <a:ext uri="{FF2B5EF4-FFF2-40B4-BE49-F238E27FC236}">
                    <a16:creationId xmlns:a16="http://schemas.microsoft.com/office/drawing/2014/main" id="{672D38DD-B2B7-BDEE-DF3D-29A30DFAE044}"/>
                  </a:ext>
                </a:extLst>
              </p:cNvPr>
              <p:cNvGrpSpPr/>
              <p:nvPr/>
            </p:nvGrpSpPr>
            <p:grpSpPr>
              <a:xfrm>
                <a:off x="5482259" y="4865634"/>
                <a:ext cx="736467" cy="608115"/>
                <a:chOff x="5668451" y="4575253"/>
                <a:chExt cx="736467" cy="608115"/>
              </a:xfrm>
            </p:grpSpPr>
            <p:grpSp>
              <p:nvGrpSpPr>
                <p:cNvPr id="45" name="组合 44">
                  <a:extLst>
                    <a:ext uri="{FF2B5EF4-FFF2-40B4-BE49-F238E27FC236}">
                      <a16:creationId xmlns:a16="http://schemas.microsoft.com/office/drawing/2014/main" id="{75002827-37B1-6BD9-8F06-FCE9F5BC21DB}"/>
                    </a:ext>
                  </a:extLst>
                </p:cNvPr>
                <p:cNvGrpSpPr/>
                <p:nvPr/>
              </p:nvGrpSpPr>
              <p:grpSpPr>
                <a:xfrm>
                  <a:off x="5668451" y="4575253"/>
                  <a:ext cx="736467" cy="608115"/>
                  <a:chOff x="7314022" y="4944934"/>
                  <a:chExt cx="704972" cy="582109"/>
                </a:xfrm>
              </p:grpSpPr>
              <p:sp>
                <p:nvSpPr>
                  <p:cNvPr id="33" name="图形 17">
                    <a:extLst>
                      <a:ext uri="{FF2B5EF4-FFF2-40B4-BE49-F238E27FC236}">
                        <a16:creationId xmlns:a16="http://schemas.microsoft.com/office/drawing/2014/main" id="{54784321-971C-AD5E-4F0F-C499E3C968A9}"/>
                      </a:ext>
                    </a:extLst>
                  </p:cNvPr>
                  <p:cNvSpPr/>
                  <p:nvPr/>
                </p:nvSpPr>
                <p:spPr>
                  <a:xfrm rot="18188051">
                    <a:off x="7404889" y="4912937"/>
                    <a:ext cx="569204" cy="659007"/>
                  </a:xfrm>
                  <a:custGeom>
                    <a:avLst/>
                    <a:gdLst>
                      <a:gd name="connsiteX0" fmla="*/ 8846 w 160511"/>
                      <a:gd name="connsiteY0" fmla="*/ 9103 h 166571"/>
                      <a:gd name="connsiteX1" fmla="*/ 30563 w 160511"/>
                      <a:gd name="connsiteY1" fmla="*/ 150740 h 166571"/>
                      <a:gd name="connsiteX2" fmla="*/ 160389 w 160511"/>
                      <a:gd name="connsiteY2" fmla="*/ 109782 h 166571"/>
                      <a:gd name="connsiteX3" fmla="*/ 110097 w 160511"/>
                      <a:gd name="connsiteY3" fmla="*/ 41488 h 166571"/>
                      <a:gd name="connsiteX4" fmla="*/ 17514 w 160511"/>
                      <a:gd name="connsiteY4" fmla="*/ 5388 h 166571"/>
                      <a:gd name="connsiteX5" fmla="*/ 8846 w 160511"/>
                      <a:gd name="connsiteY5" fmla="*/ 9103 h 166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0511" h="166571">
                        <a:moveTo>
                          <a:pt x="8846" y="9103"/>
                        </a:moveTo>
                        <a:cubicBezTo>
                          <a:pt x="8846" y="9103"/>
                          <a:pt x="-21634" y="111592"/>
                          <a:pt x="30563" y="150740"/>
                        </a:cubicBezTo>
                        <a:cubicBezTo>
                          <a:pt x="82760" y="189888"/>
                          <a:pt x="164103" y="148835"/>
                          <a:pt x="160389" y="109782"/>
                        </a:cubicBezTo>
                        <a:cubicBezTo>
                          <a:pt x="156674" y="70730"/>
                          <a:pt x="145149" y="52632"/>
                          <a:pt x="110097" y="41488"/>
                        </a:cubicBezTo>
                        <a:cubicBezTo>
                          <a:pt x="75045" y="30344"/>
                          <a:pt x="22181" y="19009"/>
                          <a:pt x="17514" y="5388"/>
                        </a:cubicBezTo>
                        <a:cubicBezTo>
                          <a:pt x="12846" y="-8232"/>
                          <a:pt x="9132" y="8151"/>
                          <a:pt x="8846" y="910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" name="图形 17">
                    <a:extLst>
                      <a:ext uri="{FF2B5EF4-FFF2-40B4-BE49-F238E27FC236}">
                        <a16:creationId xmlns:a16="http://schemas.microsoft.com/office/drawing/2014/main" id="{70AD4E88-EBC9-F335-E935-3F609FCA99F6}"/>
                      </a:ext>
                    </a:extLst>
                  </p:cNvPr>
                  <p:cNvSpPr/>
                  <p:nvPr/>
                </p:nvSpPr>
                <p:spPr>
                  <a:xfrm rot="18188051">
                    <a:off x="7358924" y="4900032"/>
                    <a:ext cx="569204" cy="659007"/>
                  </a:xfrm>
                  <a:custGeom>
                    <a:avLst/>
                    <a:gdLst>
                      <a:gd name="connsiteX0" fmla="*/ 8846 w 160511"/>
                      <a:gd name="connsiteY0" fmla="*/ 9103 h 166571"/>
                      <a:gd name="connsiteX1" fmla="*/ 30563 w 160511"/>
                      <a:gd name="connsiteY1" fmla="*/ 150740 h 166571"/>
                      <a:gd name="connsiteX2" fmla="*/ 160389 w 160511"/>
                      <a:gd name="connsiteY2" fmla="*/ 109782 h 166571"/>
                      <a:gd name="connsiteX3" fmla="*/ 110097 w 160511"/>
                      <a:gd name="connsiteY3" fmla="*/ 41488 h 166571"/>
                      <a:gd name="connsiteX4" fmla="*/ 17514 w 160511"/>
                      <a:gd name="connsiteY4" fmla="*/ 5388 h 166571"/>
                      <a:gd name="connsiteX5" fmla="*/ 8846 w 160511"/>
                      <a:gd name="connsiteY5" fmla="*/ 9103 h 166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0511" h="166571">
                        <a:moveTo>
                          <a:pt x="8846" y="9103"/>
                        </a:moveTo>
                        <a:cubicBezTo>
                          <a:pt x="8846" y="9103"/>
                          <a:pt x="-21634" y="111592"/>
                          <a:pt x="30563" y="150740"/>
                        </a:cubicBezTo>
                        <a:cubicBezTo>
                          <a:pt x="82760" y="189888"/>
                          <a:pt x="164103" y="148835"/>
                          <a:pt x="160389" y="109782"/>
                        </a:cubicBezTo>
                        <a:cubicBezTo>
                          <a:pt x="156674" y="70730"/>
                          <a:pt x="145149" y="52632"/>
                          <a:pt x="110097" y="41488"/>
                        </a:cubicBezTo>
                        <a:cubicBezTo>
                          <a:pt x="75045" y="30344"/>
                          <a:pt x="22181" y="19009"/>
                          <a:pt x="17514" y="5388"/>
                        </a:cubicBezTo>
                        <a:cubicBezTo>
                          <a:pt x="12846" y="-8232"/>
                          <a:pt x="9132" y="8151"/>
                          <a:pt x="8846" y="9103"/>
                        </a:cubicBezTo>
                        <a:close/>
                      </a:path>
                    </a:pathLst>
                  </a:custGeom>
                  <a:noFill/>
                  <a:ln w="12700" cap="flat">
                    <a:solidFill>
                      <a:schemeClr val="accent2">
                        <a:lumMod val="50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60" name="Number2">
                  <a:extLst>
                    <a:ext uri="{FF2B5EF4-FFF2-40B4-BE49-F238E27FC236}">
                      <a16:creationId xmlns:a16="http://schemas.microsoft.com/office/drawing/2014/main" id="{0ED91CFC-3D42-E5CA-11AC-A0D5E8CA98DE}"/>
                    </a:ext>
                  </a:extLst>
                </p:cNvPr>
                <p:cNvSpPr/>
                <p:nvPr/>
              </p:nvSpPr>
              <p:spPr>
                <a:xfrm>
                  <a:off x="5812505" y="4662049"/>
                  <a:ext cx="517494" cy="517492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 lnSpcReduction="10000"/>
                </a:bodyPr>
                <a:lstStyle/>
                <a:p>
                  <a:pPr algn="ctr"/>
                  <a:r>
                    <a:rPr lang="en-US" altLang="zh-CN" sz="2000" b="1" dirty="0">
                      <a:solidFill>
                        <a:srgbClr val="FFFFFF"/>
                      </a:solidFill>
                    </a:rPr>
                    <a:t>01</a:t>
                  </a:r>
                  <a:endParaRPr lang="zh-CN" altLang="en-US" sz="2000" b="1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5D3FBD91-2CF3-CA7D-B096-5D62EE9B5AC1}"/>
                </a:ext>
              </a:extLst>
            </p:cNvPr>
            <p:cNvGrpSpPr/>
            <p:nvPr/>
          </p:nvGrpSpPr>
          <p:grpSpPr>
            <a:xfrm>
              <a:off x="2424045" y="2540021"/>
              <a:ext cx="3108399" cy="2865905"/>
              <a:chOff x="2424045" y="2540021"/>
              <a:chExt cx="3108399" cy="2865905"/>
            </a:xfrm>
          </p:grpSpPr>
          <p:grpSp>
            <p:nvGrpSpPr>
              <p:cNvPr id="79" name="组合 78">
                <a:extLst>
                  <a:ext uri="{FF2B5EF4-FFF2-40B4-BE49-F238E27FC236}">
                    <a16:creationId xmlns:a16="http://schemas.microsoft.com/office/drawing/2014/main" id="{3A0EC8AA-8AD9-4B78-CE12-61F553AC35E7}"/>
                  </a:ext>
                </a:extLst>
              </p:cNvPr>
              <p:cNvGrpSpPr/>
              <p:nvPr/>
            </p:nvGrpSpPr>
            <p:grpSpPr>
              <a:xfrm>
                <a:off x="3231267" y="2540021"/>
                <a:ext cx="736788" cy="606910"/>
                <a:chOff x="3625540" y="1893052"/>
                <a:chExt cx="736788" cy="606910"/>
              </a:xfrm>
            </p:grpSpPr>
            <p:grpSp>
              <p:nvGrpSpPr>
                <p:cNvPr id="26" name="组合 25">
                  <a:extLst>
                    <a:ext uri="{FF2B5EF4-FFF2-40B4-BE49-F238E27FC236}">
                      <a16:creationId xmlns:a16="http://schemas.microsoft.com/office/drawing/2014/main" id="{24630A6C-688F-E3D7-9A06-3F87D986242F}"/>
                    </a:ext>
                  </a:extLst>
                </p:cNvPr>
                <p:cNvGrpSpPr/>
                <p:nvPr/>
              </p:nvGrpSpPr>
              <p:grpSpPr>
                <a:xfrm rot="20498300">
                  <a:off x="3625540" y="1893052"/>
                  <a:ext cx="736788" cy="606910"/>
                  <a:chOff x="3730183" y="2409063"/>
                  <a:chExt cx="705280" cy="580956"/>
                </a:xfrm>
              </p:grpSpPr>
              <p:sp>
                <p:nvSpPr>
                  <p:cNvPr id="24" name="图形 17">
                    <a:extLst>
                      <a:ext uri="{FF2B5EF4-FFF2-40B4-BE49-F238E27FC236}">
                        <a16:creationId xmlns:a16="http://schemas.microsoft.com/office/drawing/2014/main" id="{CA29690E-9548-3405-531A-3D8603200064}"/>
                      </a:ext>
                    </a:extLst>
                  </p:cNvPr>
                  <p:cNvSpPr/>
                  <p:nvPr/>
                </p:nvSpPr>
                <p:spPr>
                  <a:xfrm rot="7302224">
                    <a:off x="3775085" y="2364161"/>
                    <a:ext cx="569204" cy="659007"/>
                  </a:xfrm>
                  <a:custGeom>
                    <a:avLst/>
                    <a:gdLst>
                      <a:gd name="connsiteX0" fmla="*/ 8846 w 160511"/>
                      <a:gd name="connsiteY0" fmla="*/ 9103 h 166571"/>
                      <a:gd name="connsiteX1" fmla="*/ 30563 w 160511"/>
                      <a:gd name="connsiteY1" fmla="*/ 150740 h 166571"/>
                      <a:gd name="connsiteX2" fmla="*/ 160389 w 160511"/>
                      <a:gd name="connsiteY2" fmla="*/ 109782 h 166571"/>
                      <a:gd name="connsiteX3" fmla="*/ 110097 w 160511"/>
                      <a:gd name="connsiteY3" fmla="*/ 41488 h 166571"/>
                      <a:gd name="connsiteX4" fmla="*/ 17514 w 160511"/>
                      <a:gd name="connsiteY4" fmla="*/ 5388 h 166571"/>
                      <a:gd name="connsiteX5" fmla="*/ 8846 w 160511"/>
                      <a:gd name="connsiteY5" fmla="*/ 9103 h 166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0511" h="166571">
                        <a:moveTo>
                          <a:pt x="8846" y="9103"/>
                        </a:moveTo>
                        <a:cubicBezTo>
                          <a:pt x="8846" y="9103"/>
                          <a:pt x="-21634" y="111592"/>
                          <a:pt x="30563" y="150740"/>
                        </a:cubicBezTo>
                        <a:cubicBezTo>
                          <a:pt x="82760" y="189888"/>
                          <a:pt x="164103" y="148835"/>
                          <a:pt x="160389" y="109782"/>
                        </a:cubicBezTo>
                        <a:cubicBezTo>
                          <a:pt x="156674" y="70730"/>
                          <a:pt x="145149" y="52632"/>
                          <a:pt x="110097" y="41488"/>
                        </a:cubicBezTo>
                        <a:cubicBezTo>
                          <a:pt x="75045" y="30344"/>
                          <a:pt x="22181" y="19009"/>
                          <a:pt x="17514" y="5388"/>
                        </a:cubicBezTo>
                        <a:cubicBezTo>
                          <a:pt x="12846" y="-8232"/>
                          <a:pt x="9132" y="8151"/>
                          <a:pt x="8846" y="9103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127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" name="图形 17">
                    <a:extLst>
                      <a:ext uri="{FF2B5EF4-FFF2-40B4-BE49-F238E27FC236}">
                        <a16:creationId xmlns:a16="http://schemas.microsoft.com/office/drawing/2014/main" id="{864F2853-6AF9-A4B7-E04B-3770B1B11007}"/>
                      </a:ext>
                    </a:extLst>
                  </p:cNvPr>
                  <p:cNvSpPr/>
                  <p:nvPr/>
                </p:nvSpPr>
                <p:spPr>
                  <a:xfrm rot="7302224">
                    <a:off x="3821358" y="2375913"/>
                    <a:ext cx="569204" cy="659007"/>
                  </a:xfrm>
                  <a:custGeom>
                    <a:avLst/>
                    <a:gdLst>
                      <a:gd name="connsiteX0" fmla="*/ 8846 w 160511"/>
                      <a:gd name="connsiteY0" fmla="*/ 9103 h 166571"/>
                      <a:gd name="connsiteX1" fmla="*/ 30563 w 160511"/>
                      <a:gd name="connsiteY1" fmla="*/ 150740 h 166571"/>
                      <a:gd name="connsiteX2" fmla="*/ 160389 w 160511"/>
                      <a:gd name="connsiteY2" fmla="*/ 109782 h 166571"/>
                      <a:gd name="connsiteX3" fmla="*/ 110097 w 160511"/>
                      <a:gd name="connsiteY3" fmla="*/ 41488 h 166571"/>
                      <a:gd name="connsiteX4" fmla="*/ 17514 w 160511"/>
                      <a:gd name="connsiteY4" fmla="*/ 5388 h 166571"/>
                      <a:gd name="connsiteX5" fmla="*/ 8846 w 160511"/>
                      <a:gd name="connsiteY5" fmla="*/ 9103 h 166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0511" h="166571">
                        <a:moveTo>
                          <a:pt x="8846" y="9103"/>
                        </a:moveTo>
                        <a:cubicBezTo>
                          <a:pt x="8846" y="9103"/>
                          <a:pt x="-21634" y="111592"/>
                          <a:pt x="30563" y="150740"/>
                        </a:cubicBezTo>
                        <a:cubicBezTo>
                          <a:pt x="82760" y="189888"/>
                          <a:pt x="164103" y="148835"/>
                          <a:pt x="160389" y="109782"/>
                        </a:cubicBezTo>
                        <a:cubicBezTo>
                          <a:pt x="156674" y="70730"/>
                          <a:pt x="145149" y="52632"/>
                          <a:pt x="110097" y="41488"/>
                        </a:cubicBezTo>
                        <a:cubicBezTo>
                          <a:pt x="75045" y="30344"/>
                          <a:pt x="22181" y="19009"/>
                          <a:pt x="17514" y="5388"/>
                        </a:cubicBezTo>
                        <a:cubicBezTo>
                          <a:pt x="12846" y="-8232"/>
                          <a:pt x="9132" y="8151"/>
                          <a:pt x="8846" y="9103"/>
                        </a:cubicBezTo>
                        <a:close/>
                      </a:path>
                    </a:pathLst>
                  </a:custGeom>
                  <a:noFill/>
                  <a:ln w="12700" cap="flat">
                    <a:solidFill>
                      <a:schemeClr val="accent1">
                        <a:lumMod val="50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55" name="Number3">
                  <a:extLst>
                    <a:ext uri="{FF2B5EF4-FFF2-40B4-BE49-F238E27FC236}">
                      <a16:creationId xmlns:a16="http://schemas.microsoft.com/office/drawing/2014/main" id="{774C40FF-E001-E6B3-B44A-7FCF46D3C054}"/>
                    </a:ext>
                  </a:extLst>
                </p:cNvPr>
                <p:cNvSpPr/>
                <p:nvPr/>
              </p:nvSpPr>
              <p:spPr>
                <a:xfrm>
                  <a:off x="3687495" y="1918720"/>
                  <a:ext cx="517494" cy="517492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 lnSpcReduction="10000"/>
                </a:bodyPr>
                <a:lstStyle/>
                <a:p>
                  <a:pPr algn="ctr"/>
                  <a:r>
                    <a:rPr lang="en-US" altLang="zh-CN" sz="2000" b="1" dirty="0">
                      <a:solidFill>
                        <a:srgbClr val="FFFFFF"/>
                      </a:solidFill>
                    </a:rPr>
                    <a:t>02</a:t>
                  </a:r>
                  <a:endParaRPr lang="zh-CN" altLang="en-US" sz="2000" b="1" dirty="0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95F672B2-9C88-BA39-5A0D-4382E9129EAD}"/>
                  </a:ext>
                </a:extLst>
              </p:cNvPr>
              <p:cNvGrpSpPr/>
              <p:nvPr/>
            </p:nvGrpSpPr>
            <p:grpSpPr>
              <a:xfrm>
                <a:off x="2424045" y="3423538"/>
                <a:ext cx="3108399" cy="1982388"/>
                <a:chOff x="2505075" y="3373446"/>
                <a:chExt cx="3108399" cy="1982388"/>
              </a:xfrm>
            </p:grpSpPr>
            <p:grpSp>
              <p:nvGrpSpPr>
                <p:cNvPr id="42" name="组合 41">
                  <a:extLst>
                    <a:ext uri="{FF2B5EF4-FFF2-40B4-BE49-F238E27FC236}">
                      <a16:creationId xmlns:a16="http://schemas.microsoft.com/office/drawing/2014/main" id="{5874626A-7783-A43D-32E4-1B52CE74EF78}"/>
                    </a:ext>
                  </a:extLst>
                </p:cNvPr>
                <p:cNvGrpSpPr/>
                <p:nvPr/>
              </p:nvGrpSpPr>
              <p:grpSpPr>
                <a:xfrm>
                  <a:off x="2505075" y="3373446"/>
                  <a:ext cx="3108399" cy="1982388"/>
                  <a:chOff x="4636512" y="3718654"/>
                  <a:chExt cx="2717419" cy="1860917"/>
                </a:xfrm>
              </p:grpSpPr>
              <p:sp>
                <p:nvSpPr>
                  <p:cNvPr id="8" name="任意多边形: 形状 7">
                    <a:extLst>
                      <a:ext uri="{FF2B5EF4-FFF2-40B4-BE49-F238E27FC236}">
                        <a16:creationId xmlns:a16="http://schemas.microsoft.com/office/drawing/2014/main" id="{1B530009-5271-99D7-A7C3-B2067AAB31EA}"/>
                      </a:ext>
                    </a:extLst>
                  </p:cNvPr>
                  <p:cNvSpPr/>
                  <p:nvPr/>
                </p:nvSpPr>
                <p:spPr>
                  <a:xfrm>
                    <a:off x="4700767" y="3758448"/>
                    <a:ext cx="2653164" cy="1821123"/>
                  </a:xfrm>
                  <a:custGeom>
                    <a:avLst/>
                    <a:gdLst>
                      <a:gd name="connsiteX0" fmla="*/ 1028698 w 1981142"/>
                      <a:gd name="connsiteY0" fmla="*/ 1415810 h 1423107"/>
                      <a:gd name="connsiteX1" fmla="*/ 372044 w 1981142"/>
                      <a:gd name="connsiteY1" fmla="*/ 1305892 h 1423107"/>
                      <a:gd name="connsiteX2" fmla="*/ 6665 w 1981142"/>
                      <a:gd name="connsiteY2" fmla="*/ 897650 h 1423107"/>
                      <a:gd name="connsiteX3" fmla="*/ 120680 w 1981142"/>
                      <a:gd name="connsiteY3" fmla="*/ 488266 h 1423107"/>
                      <a:gd name="connsiteX4" fmla="*/ 505490 w 1981142"/>
                      <a:gd name="connsiteY4" fmla="*/ 123172 h 1423107"/>
                      <a:gd name="connsiteX5" fmla="*/ 925161 w 1981142"/>
                      <a:gd name="connsiteY5" fmla="*/ 3062 h 1423107"/>
                      <a:gd name="connsiteX6" fmla="*/ 1882138 w 1981142"/>
                      <a:gd name="connsiteY6" fmla="*/ 447975 h 1423107"/>
                      <a:gd name="connsiteX7" fmla="*/ 1897569 w 1981142"/>
                      <a:gd name="connsiteY7" fmla="*/ 904699 h 1423107"/>
                      <a:gd name="connsiteX8" fmla="*/ 1408364 w 1981142"/>
                      <a:gd name="connsiteY8" fmla="*/ 1359422 h 1423107"/>
                      <a:gd name="connsiteX9" fmla="*/ 1028793 w 1981142"/>
                      <a:gd name="connsiteY9" fmla="*/ 1415620 h 1423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81142" h="1423107">
                        <a:moveTo>
                          <a:pt x="1028698" y="1415810"/>
                        </a:moveTo>
                        <a:cubicBezTo>
                          <a:pt x="817148" y="1418858"/>
                          <a:pt x="592072" y="1375996"/>
                          <a:pt x="372044" y="1305892"/>
                        </a:cubicBezTo>
                        <a:cubicBezTo>
                          <a:pt x="171162" y="1241979"/>
                          <a:pt x="41336" y="1111201"/>
                          <a:pt x="6665" y="897650"/>
                        </a:cubicBezTo>
                        <a:cubicBezTo>
                          <a:pt x="-18290" y="744107"/>
                          <a:pt x="28382" y="609424"/>
                          <a:pt x="120680" y="488266"/>
                        </a:cubicBezTo>
                        <a:cubicBezTo>
                          <a:pt x="229169" y="345867"/>
                          <a:pt x="356138" y="222994"/>
                          <a:pt x="505490" y="123172"/>
                        </a:cubicBezTo>
                        <a:cubicBezTo>
                          <a:pt x="632934" y="38019"/>
                          <a:pt x="776286" y="13921"/>
                          <a:pt x="925161" y="3062"/>
                        </a:cubicBezTo>
                        <a:cubicBezTo>
                          <a:pt x="1327307" y="-26180"/>
                          <a:pt x="1631345" y="156415"/>
                          <a:pt x="1882138" y="447975"/>
                        </a:cubicBezTo>
                        <a:cubicBezTo>
                          <a:pt x="2008535" y="594946"/>
                          <a:pt x="2014155" y="750584"/>
                          <a:pt x="1897569" y="904699"/>
                        </a:cubicBezTo>
                        <a:cubicBezTo>
                          <a:pt x="1761837" y="1084150"/>
                          <a:pt x="1593435" y="1232359"/>
                          <a:pt x="1408364" y="1359422"/>
                        </a:cubicBezTo>
                        <a:cubicBezTo>
                          <a:pt x="1300446" y="1433527"/>
                          <a:pt x="1173954" y="1428193"/>
                          <a:pt x="1028793" y="141562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31750">
                    <a:noFill/>
                    <a:rou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3" name="任意多边形: 形状 12">
                    <a:extLst>
                      <a:ext uri="{FF2B5EF4-FFF2-40B4-BE49-F238E27FC236}">
                        <a16:creationId xmlns:a16="http://schemas.microsoft.com/office/drawing/2014/main" id="{03EC2BD4-0AE1-BC5B-7302-4E969BD22D79}"/>
                      </a:ext>
                    </a:extLst>
                  </p:cNvPr>
                  <p:cNvSpPr/>
                  <p:nvPr/>
                </p:nvSpPr>
                <p:spPr>
                  <a:xfrm>
                    <a:off x="4636512" y="3718654"/>
                    <a:ext cx="2653164" cy="1821123"/>
                  </a:xfrm>
                  <a:custGeom>
                    <a:avLst/>
                    <a:gdLst>
                      <a:gd name="connsiteX0" fmla="*/ 1028698 w 1981142"/>
                      <a:gd name="connsiteY0" fmla="*/ 1415810 h 1423107"/>
                      <a:gd name="connsiteX1" fmla="*/ 372044 w 1981142"/>
                      <a:gd name="connsiteY1" fmla="*/ 1305892 h 1423107"/>
                      <a:gd name="connsiteX2" fmla="*/ 6665 w 1981142"/>
                      <a:gd name="connsiteY2" fmla="*/ 897650 h 1423107"/>
                      <a:gd name="connsiteX3" fmla="*/ 120680 w 1981142"/>
                      <a:gd name="connsiteY3" fmla="*/ 488266 h 1423107"/>
                      <a:gd name="connsiteX4" fmla="*/ 505490 w 1981142"/>
                      <a:gd name="connsiteY4" fmla="*/ 123172 h 1423107"/>
                      <a:gd name="connsiteX5" fmla="*/ 925161 w 1981142"/>
                      <a:gd name="connsiteY5" fmla="*/ 3062 h 1423107"/>
                      <a:gd name="connsiteX6" fmla="*/ 1882138 w 1981142"/>
                      <a:gd name="connsiteY6" fmla="*/ 447975 h 1423107"/>
                      <a:gd name="connsiteX7" fmla="*/ 1897569 w 1981142"/>
                      <a:gd name="connsiteY7" fmla="*/ 904699 h 1423107"/>
                      <a:gd name="connsiteX8" fmla="*/ 1408364 w 1981142"/>
                      <a:gd name="connsiteY8" fmla="*/ 1359422 h 1423107"/>
                      <a:gd name="connsiteX9" fmla="*/ 1028793 w 1981142"/>
                      <a:gd name="connsiteY9" fmla="*/ 1415620 h 1423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81142" h="1423107">
                        <a:moveTo>
                          <a:pt x="1028698" y="1415810"/>
                        </a:moveTo>
                        <a:cubicBezTo>
                          <a:pt x="817148" y="1418858"/>
                          <a:pt x="592072" y="1375996"/>
                          <a:pt x="372044" y="1305892"/>
                        </a:cubicBezTo>
                        <a:cubicBezTo>
                          <a:pt x="171162" y="1241979"/>
                          <a:pt x="41336" y="1111201"/>
                          <a:pt x="6665" y="897650"/>
                        </a:cubicBezTo>
                        <a:cubicBezTo>
                          <a:pt x="-18290" y="744107"/>
                          <a:pt x="28382" y="609424"/>
                          <a:pt x="120680" y="488266"/>
                        </a:cubicBezTo>
                        <a:cubicBezTo>
                          <a:pt x="229169" y="345867"/>
                          <a:pt x="356138" y="222994"/>
                          <a:pt x="505490" y="123172"/>
                        </a:cubicBezTo>
                        <a:cubicBezTo>
                          <a:pt x="632934" y="38019"/>
                          <a:pt x="776286" y="13921"/>
                          <a:pt x="925161" y="3062"/>
                        </a:cubicBezTo>
                        <a:cubicBezTo>
                          <a:pt x="1327307" y="-26180"/>
                          <a:pt x="1631345" y="156415"/>
                          <a:pt x="1882138" y="447975"/>
                        </a:cubicBezTo>
                        <a:cubicBezTo>
                          <a:pt x="2008535" y="594946"/>
                          <a:pt x="2014155" y="750584"/>
                          <a:pt x="1897569" y="904699"/>
                        </a:cubicBezTo>
                        <a:cubicBezTo>
                          <a:pt x="1761837" y="1084150"/>
                          <a:pt x="1593435" y="1232359"/>
                          <a:pt x="1408364" y="1359422"/>
                        </a:cubicBezTo>
                        <a:cubicBezTo>
                          <a:pt x="1300446" y="1433527"/>
                          <a:pt x="1173954" y="1428193"/>
                          <a:pt x="1028793" y="1415620"/>
                        </a:cubicBezTo>
                        <a:close/>
                      </a:path>
                    </a:pathLst>
                  </a:custGeom>
                  <a:noFill/>
                  <a:ln w="12700">
                    <a:solidFill>
                      <a:schemeClr val="accent1">
                        <a:lumMod val="50000"/>
                      </a:schemeClr>
                    </a:solidFill>
                    <a:rou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</p:grpSp>
            <p:sp>
              <p:nvSpPr>
                <p:cNvPr id="62" name="Bullet3">
                  <a:extLst>
                    <a:ext uri="{FF2B5EF4-FFF2-40B4-BE49-F238E27FC236}">
                      <a16:creationId xmlns:a16="http://schemas.microsoft.com/office/drawing/2014/main" id="{F2764906-5FC0-2DA7-B350-3446ED97C70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867026" y="3697540"/>
                  <a:ext cx="2540384" cy="562952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rnd">
                  <a:noFill/>
                  <a:prstDash val="solid"/>
                  <a:round/>
                  <a:headEnd/>
                  <a:tailEnd/>
                </a:ln>
                <a:effectLst>
                  <a:outerShdw blurRad="254000" dist="127000" algn="ctr" rotWithShape="0">
                    <a:schemeClr val="bg1">
                      <a:lumMod val="65000"/>
                      <a:alpha val="2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anchor="b" anchorCtr="0">
                  <a:norm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zh-CN" altLang="en-US" sz="2000" b="1" dirty="0">
                      <a:solidFill>
                        <a:srgbClr val="FFFFFF"/>
                      </a:solidFill>
                    </a:rPr>
                    <a:t>烘焙入门与进阶</a:t>
                  </a:r>
                  <a:endParaRPr lang="en-US" dirty="0"/>
                </a:p>
              </p:txBody>
            </p:sp>
            <p:sp>
              <p:nvSpPr>
                <p:cNvPr id="63" name="Text3">
                  <a:extLst>
                    <a:ext uri="{FF2B5EF4-FFF2-40B4-BE49-F238E27FC236}">
                      <a16:creationId xmlns:a16="http://schemas.microsoft.com/office/drawing/2014/main" id="{E517498D-AA82-DCDB-62C5-1C4994A3D04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867026" y="4260491"/>
                  <a:ext cx="2540384" cy="854065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400" dirty="0">
                      <a:solidFill>
                        <a:srgbClr val="FFFFFF"/>
                      </a:solidFill>
                    </a:rPr>
                    <a:t>从基础到高级的烘焙教程</a:t>
                  </a:r>
                  <a:endParaRPr lang="en-US" dirty="0"/>
                </a:p>
              </p:txBody>
            </p:sp>
          </p:grp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极限运动</a:t>
            </a:r>
            <a:endParaRPr lang="en-US" dirty="0"/>
          </a:p>
        </p:txBody>
      </p:sp>
      <p:grpSp>
        <p:nvGrpSpPr>
          <p:cNvPr id="40" name="27b946c7-3461-462b-9b8f-d91efa638a7d.source.6.zh-Hans.pptx">
            <a:extLst>
              <a:ext uri="{FF2B5EF4-FFF2-40B4-BE49-F238E27FC236}">
                <a16:creationId xmlns:a16="http://schemas.microsoft.com/office/drawing/2014/main" id="{01795FFA-EF76-267D-335B-B24BA6F81C0B}"/>
              </a:ext>
            </a:extLst>
          </p:cNvPr>
          <p:cNvGrpSpPr/>
          <p:nvPr/>
        </p:nvGrpSpPr>
        <p:grpSpPr>
          <a:xfrm>
            <a:off x="660400" y="1130300"/>
            <a:ext cx="10858500" cy="4873652"/>
            <a:chOff x="660400" y="1130300"/>
            <a:chExt cx="10858500" cy="4873652"/>
          </a:xfrm>
        </p:grpSpPr>
        <p:sp>
          <p:nvSpPr>
            <p:cNvPr id="14" name="Title">
              <a:extLst>
                <a:ext uri="{FF2B5EF4-FFF2-40B4-BE49-F238E27FC236}">
                  <a16:creationId xmlns:a16="http://schemas.microsoft.com/office/drawing/2014/main" id="{EB8B3939-8BDB-49AE-9FB7-891E4F14A129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461665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/>
                <a:t>挑战自我，追求极限</a:t>
              </a:r>
              <a:endParaRPr lang="en-US" dirty="0"/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CB1B1537-E2DF-524B-8085-2F3CB45AEBFA}"/>
                </a:ext>
              </a:extLst>
            </p:cNvPr>
            <p:cNvGrpSpPr/>
            <p:nvPr/>
          </p:nvGrpSpPr>
          <p:grpSpPr>
            <a:xfrm>
              <a:off x="1817651" y="1899369"/>
              <a:ext cx="3942241" cy="1205909"/>
              <a:chOff x="1817651" y="1899369"/>
              <a:chExt cx="3942241" cy="1205909"/>
            </a:xfrm>
          </p:grpSpPr>
          <p:sp>
            <p:nvSpPr>
              <p:cNvPr id="3" name="ComponentBackground1">
                <a:extLst>
                  <a:ext uri="{FF2B5EF4-FFF2-40B4-BE49-F238E27FC236}">
                    <a16:creationId xmlns:a16="http://schemas.microsoft.com/office/drawing/2014/main" id="{EF5293AA-0534-4737-96E6-49EA5F3B8959}"/>
                  </a:ext>
                </a:extLst>
              </p:cNvPr>
              <p:cNvSpPr/>
              <p:nvPr/>
            </p:nvSpPr>
            <p:spPr>
              <a:xfrm>
                <a:off x="1817651" y="1899369"/>
                <a:ext cx="3942241" cy="1205908"/>
              </a:xfrm>
              <a:prstGeom prst="roundRect">
                <a:avLst>
                  <a:gd name="adj" fmla="val 12000"/>
                </a:avLst>
              </a:prstGeom>
              <a:solidFill>
                <a:schemeClr val="tx2">
                  <a:alpha val="15000"/>
                </a:schemeClr>
              </a:solidFill>
              <a:ln w="1905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Text1">
                <a:extLst>
                  <a:ext uri="{FF2B5EF4-FFF2-40B4-BE49-F238E27FC236}">
                    <a16:creationId xmlns:a16="http://schemas.microsoft.com/office/drawing/2014/main" id="{70F54C98-8FEC-41A0-8227-EDB4ED3A6B2E}"/>
                  </a:ext>
                </a:extLst>
              </p:cNvPr>
              <p:cNvSpPr/>
              <p:nvPr/>
            </p:nvSpPr>
            <p:spPr>
              <a:xfrm>
                <a:off x="2814008" y="2373956"/>
                <a:ext cx="2776419" cy="731322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极限运动是指挑战人体极限，寻求刺激和冒险的运动项目。</a:t>
                </a:r>
                <a:endParaRPr lang="en-US" dirty="0"/>
              </a:p>
            </p:txBody>
          </p:sp>
          <p:sp>
            <p:nvSpPr>
              <p:cNvPr id="7" name="Number1">
                <a:extLst>
                  <a:ext uri="{FF2B5EF4-FFF2-40B4-BE49-F238E27FC236}">
                    <a16:creationId xmlns:a16="http://schemas.microsoft.com/office/drawing/2014/main" id="{6045D738-40AF-4754-9BDF-16988687BB23}"/>
                  </a:ext>
                </a:extLst>
              </p:cNvPr>
              <p:cNvSpPr txBox="1"/>
              <p:nvPr/>
            </p:nvSpPr>
            <p:spPr>
              <a:xfrm>
                <a:off x="2031505" y="2179158"/>
                <a:ext cx="742985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/>
                  <a:t>01</a:t>
                </a:r>
              </a:p>
            </p:txBody>
          </p:sp>
          <p:sp>
            <p:nvSpPr>
              <p:cNvPr id="4" name="Bullet1">
                <a:extLst>
                  <a:ext uri="{FF2B5EF4-FFF2-40B4-BE49-F238E27FC236}">
                    <a16:creationId xmlns:a16="http://schemas.microsoft.com/office/drawing/2014/main" id="{42EE95E7-1FE0-428E-95E7-978A69304A3C}"/>
                  </a:ext>
                </a:extLst>
              </p:cNvPr>
              <p:cNvSpPr txBox="1"/>
              <p:nvPr/>
            </p:nvSpPr>
            <p:spPr>
              <a:xfrm>
                <a:off x="2795202" y="2006107"/>
                <a:ext cx="2795225" cy="369332"/>
              </a:xfrm>
              <a:prstGeom prst="rect">
                <a:avLst/>
              </a:prstGeom>
              <a:noFill/>
            </p:spPr>
            <p:txBody>
              <a:bodyPr wrap="square" anchor="b" anchorCtr="0">
                <a:normAutofit/>
              </a:bodyPr>
              <a:lstStyle/>
              <a:p>
                <a:r>
                  <a:rPr lang="zh-CN" altLang="en-US" b="1" dirty="0"/>
                  <a:t>极限运动的定义</a:t>
                </a:r>
                <a:endParaRPr lang="en-US" dirty="0"/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651C5ED2-5485-F42D-7638-6500CE3272B7}"/>
                </a:ext>
              </a:extLst>
            </p:cNvPr>
            <p:cNvGrpSpPr/>
            <p:nvPr/>
          </p:nvGrpSpPr>
          <p:grpSpPr>
            <a:xfrm>
              <a:off x="6387719" y="1899369"/>
              <a:ext cx="3942241" cy="1205908"/>
              <a:chOff x="6387719" y="1899369"/>
              <a:chExt cx="3942241" cy="1205908"/>
            </a:xfrm>
          </p:grpSpPr>
          <p:sp>
            <p:nvSpPr>
              <p:cNvPr id="41" name="ComponentBackground2">
                <a:extLst>
                  <a:ext uri="{FF2B5EF4-FFF2-40B4-BE49-F238E27FC236}">
                    <a16:creationId xmlns:a16="http://schemas.microsoft.com/office/drawing/2014/main" id="{3685BC15-7FF4-432A-B93C-9F89E4B5A758}"/>
                  </a:ext>
                </a:extLst>
              </p:cNvPr>
              <p:cNvSpPr/>
              <p:nvPr/>
            </p:nvSpPr>
            <p:spPr>
              <a:xfrm>
                <a:off x="6387719" y="1899369"/>
                <a:ext cx="3942241" cy="1205908"/>
              </a:xfrm>
              <a:prstGeom prst="roundRect">
                <a:avLst>
                  <a:gd name="adj" fmla="val 12000"/>
                </a:avLst>
              </a:prstGeom>
              <a:solidFill>
                <a:schemeClr val="tx2">
                  <a:alpha val="15000"/>
                </a:schemeClr>
              </a:solidFill>
              <a:ln w="1905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Text2">
                <a:extLst>
                  <a:ext uri="{FF2B5EF4-FFF2-40B4-BE49-F238E27FC236}">
                    <a16:creationId xmlns:a16="http://schemas.microsoft.com/office/drawing/2014/main" id="{E7D32C4C-1A60-4EF7-9334-19C6D21E4085}"/>
                  </a:ext>
                </a:extLst>
              </p:cNvPr>
              <p:cNvSpPr/>
              <p:nvPr/>
            </p:nvSpPr>
            <p:spPr>
              <a:xfrm>
                <a:off x="7384076" y="2373955"/>
                <a:ext cx="2776419" cy="731322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极限运动起源于20世纪70年代的美国，逐渐成为全球流行的运动方式。</a:t>
                </a:r>
                <a:endParaRPr lang="en-US" dirty="0"/>
              </a:p>
            </p:txBody>
          </p:sp>
          <p:sp>
            <p:nvSpPr>
              <p:cNvPr id="47" name="Number2">
                <a:extLst>
                  <a:ext uri="{FF2B5EF4-FFF2-40B4-BE49-F238E27FC236}">
                    <a16:creationId xmlns:a16="http://schemas.microsoft.com/office/drawing/2014/main" id="{3ED2736C-F8AB-4105-B8AE-ED13587C6BB7}"/>
                  </a:ext>
                </a:extLst>
              </p:cNvPr>
              <p:cNvSpPr txBox="1"/>
              <p:nvPr/>
            </p:nvSpPr>
            <p:spPr>
              <a:xfrm>
                <a:off x="6601573" y="2179158"/>
                <a:ext cx="742985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/>
                  <a:t>02</a:t>
                </a:r>
              </a:p>
            </p:txBody>
          </p:sp>
          <p:sp>
            <p:nvSpPr>
              <p:cNvPr id="43" name="Bullet2">
                <a:extLst>
                  <a:ext uri="{FF2B5EF4-FFF2-40B4-BE49-F238E27FC236}">
                    <a16:creationId xmlns:a16="http://schemas.microsoft.com/office/drawing/2014/main" id="{CE0ED12B-74B4-409E-9F8B-35A2A3F4F1A5}"/>
                  </a:ext>
                </a:extLst>
              </p:cNvPr>
              <p:cNvSpPr txBox="1"/>
              <p:nvPr/>
            </p:nvSpPr>
            <p:spPr>
              <a:xfrm>
                <a:off x="7365270" y="2006107"/>
                <a:ext cx="2795225" cy="369332"/>
              </a:xfrm>
              <a:prstGeom prst="rect">
                <a:avLst/>
              </a:prstGeom>
              <a:noFill/>
            </p:spPr>
            <p:txBody>
              <a:bodyPr wrap="square" anchor="b" anchorCtr="0">
                <a:normAutofit/>
              </a:bodyPr>
              <a:lstStyle/>
              <a:p>
                <a:r>
                  <a:rPr lang="zh-CN" altLang="en-US" b="1" dirty="0"/>
                  <a:t>极限运动的历史</a:t>
                </a:r>
                <a:endParaRPr lang="en-US" dirty="0"/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8C3B0CF2-688F-A363-54E5-52EE5E982DE9}"/>
                </a:ext>
              </a:extLst>
            </p:cNvPr>
            <p:cNvGrpSpPr/>
            <p:nvPr/>
          </p:nvGrpSpPr>
          <p:grpSpPr>
            <a:xfrm>
              <a:off x="1269764" y="3348707"/>
              <a:ext cx="3942241" cy="1205908"/>
              <a:chOff x="1269764" y="3348707"/>
              <a:chExt cx="3942241" cy="1205908"/>
            </a:xfrm>
          </p:grpSpPr>
          <p:sp>
            <p:nvSpPr>
              <p:cNvPr id="17" name="ComponentBackground3">
                <a:extLst>
                  <a:ext uri="{FF2B5EF4-FFF2-40B4-BE49-F238E27FC236}">
                    <a16:creationId xmlns:a16="http://schemas.microsoft.com/office/drawing/2014/main" id="{00D08F80-8B28-4F0C-B3D7-42BD3039E030}"/>
                  </a:ext>
                </a:extLst>
              </p:cNvPr>
              <p:cNvSpPr/>
              <p:nvPr/>
            </p:nvSpPr>
            <p:spPr>
              <a:xfrm>
                <a:off x="1269764" y="3348707"/>
                <a:ext cx="3942241" cy="1205908"/>
              </a:xfrm>
              <a:prstGeom prst="roundRect">
                <a:avLst>
                  <a:gd name="adj" fmla="val 12000"/>
                </a:avLst>
              </a:prstGeom>
              <a:solidFill>
                <a:schemeClr val="accent1"/>
              </a:solidFill>
              <a:ln w="1905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Text3">
                <a:extLst>
                  <a:ext uri="{FF2B5EF4-FFF2-40B4-BE49-F238E27FC236}">
                    <a16:creationId xmlns:a16="http://schemas.microsoft.com/office/drawing/2014/main" id="{C1AD382C-4C46-4F65-93A6-D9DFFD1C31F5}"/>
                  </a:ext>
                </a:extLst>
              </p:cNvPr>
              <p:cNvSpPr/>
              <p:nvPr/>
            </p:nvSpPr>
            <p:spPr>
              <a:xfrm>
                <a:off x="2266121" y="3823293"/>
                <a:ext cx="2776419" cy="731322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rgbClr val="FFFFFF"/>
                    </a:solidFill>
                  </a:rPr>
                  <a:t>极限运动包括滑板、 skateboard、攀岩、跳伞、冲浪、BMX等多种项目。</a:t>
                </a:r>
                <a:endParaRPr lang="en-US" dirty="0"/>
              </a:p>
            </p:txBody>
          </p:sp>
          <p:sp>
            <p:nvSpPr>
              <p:cNvPr id="23" name="Number3">
                <a:extLst>
                  <a:ext uri="{FF2B5EF4-FFF2-40B4-BE49-F238E27FC236}">
                    <a16:creationId xmlns:a16="http://schemas.microsoft.com/office/drawing/2014/main" id="{991979DF-B56D-40F2-9672-E50201B21F71}"/>
                  </a:ext>
                </a:extLst>
              </p:cNvPr>
              <p:cNvSpPr txBox="1"/>
              <p:nvPr/>
            </p:nvSpPr>
            <p:spPr>
              <a:xfrm>
                <a:off x="1483618" y="3628496"/>
                <a:ext cx="742985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>
                    <a:solidFill>
                      <a:srgbClr val="FFFFFF"/>
                    </a:solidFill>
                  </a:rPr>
                  <a:t>03</a:t>
                </a:r>
              </a:p>
            </p:txBody>
          </p:sp>
          <p:sp>
            <p:nvSpPr>
              <p:cNvPr id="19" name="Bullet3">
                <a:extLst>
                  <a:ext uri="{FF2B5EF4-FFF2-40B4-BE49-F238E27FC236}">
                    <a16:creationId xmlns:a16="http://schemas.microsoft.com/office/drawing/2014/main" id="{F8F89213-03CC-4112-8EF4-E6E495C52211}"/>
                  </a:ext>
                </a:extLst>
              </p:cNvPr>
              <p:cNvSpPr txBox="1"/>
              <p:nvPr/>
            </p:nvSpPr>
            <p:spPr>
              <a:xfrm>
                <a:off x="2247315" y="3455445"/>
                <a:ext cx="2795225" cy="369332"/>
              </a:xfrm>
              <a:prstGeom prst="rect">
                <a:avLst/>
              </a:prstGeom>
              <a:noFill/>
            </p:spPr>
            <p:txBody>
              <a:bodyPr wrap="square" anchor="b" anchorCtr="0">
                <a:normAutofit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</a:rPr>
                  <a:t>极限运动的项目</a:t>
                </a:r>
                <a:endParaRPr lang="en-US" dirty="0"/>
              </a:p>
            </p:txBody>
          </p: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C6F0BDA1-D9A6-E080-E5BF-E71C07FAAFE1}"/>
                </a:ext>
              </a:extLst>
            </p:cNvPr>
            <p:cNvGrpSpPr/>
            <p:nvPr/>
          </p:nvGrpSpPr>
          <p:grpSpPr>
            <a:xfrm>
              <a:off x="6967296" y="3348707"/>
              <a:ext cx="3942241" cy="1205908"/>
              <a:chOff x="6967296" y="3348707"/>
              <a:chExt cx="3942241" cy="1205908"/>
            </a:xfrm>
          </p:grpSpPr>
          <p:sp>
            <p:nvSpPr>
              <p:cNvPr id="49" name="ComponentBackground4">
                <a:extLst>
                  <a:ext uri="{FF2B5EF4-FFF2-40B4-BE49-F238E27FC236}">
                    <a16:creationId xmlns:a16="http://schemas.microsoft.com/office/drawing/2014/main" id="{04110708-84FE-44BE-95BA-E52FE7D7C976}"/>
                  </a:ext>
                </a:extLst>
              </p:cNvPr>
              <p:cNvSpPr/>
              <p:nvPr/>
            </p:nvSpPr>
            <p:spPr>
              <a:xfrm>
                <a:off x="6967296" y="3348707"/>
                <a:ext cx="3942241" cy="1205908"/>
              </a:xfrm>
              <a:prstGeom prst="roundRect">
                <a:avLst>
                  <a:gd name="adj" fmla="val 12000"/>
                </a:avLst>
              </a:prstGeom>
              <a:solidFill>
                <a:schemeClr val="tx2">
                  <a:alpha val="15000"/>
                </a:schemeClr>
              </a:solidFill>
              <a:ln w="1905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Text4">
                <a:extLst>
                  <a:ext uri="{FF2B5EF4-FFF2-40B4-BE49-F238E27FC236}">
                    <a16:creationId xmlns:a16="http://schemas.microsoft.com/office/drawing/2014/main" id="{1BF333DE-376E-4388-A314-7E2E5B18561E}"/>
                  </a:ext>
                </a:extLst>
              </p:cNvPr>
              <p:cNvSpPr/>
              <p:nvPr/>
            </p:nvSpPr>
            <p:spPr>
              <a:xfrm>
                <a:off x="7963653" y="3823293"/>
                <a:ext cx="2776419" cy="731322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极限运动具有一定的危险性，参与者需要做好安全防护措施。</a:t>
                </a:r>
                <a:endParaRPr lang="en-US" dirty="0"/>
              </a:p>
            </p:txBody>
          </p:sp>
          <p:sp>
            <p:nvSpPr>
              <p:cNvPr id="55" name="Number4">
                <a:extLst>
                  <a:ext uri="{FF2B5EF4-FFF2-40B4-BE49-F238E27FC236}">
                    <a16:creationId xmlns:a16="http://schemas.microsoft.com/office/drawing/2014/main" id="{9B35069E-563A-4BB2-A2CA-22CECF703D50}"/>
                  </a:ext>
                </a:extLst>
              </p:cNvPr>
              <p:cNvSpPr txBox="1"/>
              <p:nvPr/>
            </p:nvSpPr>
            <p:spPr>
              <a:xfrm>
                <a:off x="7181150" y="3628496"/>
                <a:ext cx="742985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/>
                  <a:t>04</a:t>
                </a:r>
              </a:p>
            </p:txBody>
          </p:sp>
          <p:sp>
            <p:nvSpPr>
              <p:cNvPr id="51" name="Bullet4">
                <a:extLst>
                  <a:ext uri="{FF2B5EF4-FFF2-40B4-BE49-F238E27FC236}">
                    <a16:creationId xmlns:a16="http://schemas.microsoft.com/office/drawing/2014/main" id="{D38C5FBD-C823-43BE-9A29-9678DADCE54B}"/>
                  </a:ext>
                </a:extLst>
              </p:cNvPr>
              <p:cNvSpPr txBox="1"/>
              <p:nvPr/>
            </p:nvSpPr>
            <p:spPr>
              <a:xfrm>
                <a:off x="7944847" y="3455445"/>
                <a:ext cx="2795225" cy="369332"/>
              </a:xfrm>
              <a:prstGeom prst="rect">
                <a:avLst/>
              </a:prstGeom>
              <a:noFill/>
            </p:spPr>
            <p:txBody>
              <a:bodyPr wrap="square" anchor="b" anchorCtr="0">
                <a:normAutofit/>
              </a:bodyPr>
              <a:lstStyle/>
              <a:p>
                <a:r>
                  <a:rPr lang="zh-CN" altLang="en-US" b="1" dirty="0"/>
                  <a:t>极限运动的安全问题</a:t>
                </a:r>
                <a:endParaRPr lang="en-US" dirty="0"/>
              </a:p>
            </p:txBody>
          </p: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8465BD37-AEDA-D149-5BC9-5698C3282A24}"/>
                </a:ext>
              </a:extLst>
            </p:cNvPr>
            <p:cNvGrpSpPr/>
            <p:nvPr/>
          </p:nvGrpSpPr>
          <p:grpSpPr>
            <a:xfrm>
              <a:off x="1817651" y="4798044"/>
              <a:ext cx="3942241" cy="1205908"/>
              <a:chOff x="1817651" y="4798044"/>
              <a:chExt cx="3942241" cy="1205908"/>
            </a:xfrm>
          </p:grpSpPr>
          <p:sp>
            <p:nvSpPr>
              <p:cNvPr id="33" name="ComponentBackground5">
                <a:extLst>
                  <a:ext uri="{FF2B5EF4-FFF2-40B4-BE49-F238E27FC236}">
                    <a16:creationId xmlns:a16="http://schemas.microsoft.com/office/drawing/2014/main" id="{F88E171B-DDD8-4149-BF6E-F38EB5F66B20}"/>
                  </a:ext>
                </a:extLst>
              </p:cNvPr>
              <p:cNvSpPr/>
              <p:nvPr/>
            </p:nvSpPr>
            <p:spPr>
              <a:xfrm>
                <a:off x="1817651" y="4798044"/>
                <a:ext cx="3942241" cy="1205908"/>
              </a:xfrm>
              <a:prstGeom prst="roundRect">
                <a:avLst>
                  <a:gd name="adj" fmla="val 12000"/>
                </a:avLst>
              </a:prstGeom>
              <a:solidFill>
                <a:schemeClr val="tx2">
                  <a:alpha val="15000"/>
                </a:schemeClr>
              </a:solidFill>
              <a:ln w="1905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Text5">
                <a:extLst>
                  <a:ext uri="{FF2B5EF4-FFF2-40B4-BE49-F238E27FC236}">
                    <a16:creationId xmlns:a16="http://schemas.microsoft.com/office/drawing/2014/main" id="{51D78C3E-3BE6-446D-88DF-766C9D8F98ED}"/>
                  </a:ext>
                </a:extLst>
              </p:cNvPr>
              <p:cNvSpPr/>
              <p:nvPr/>
            </p:nvSpPr>
            <p:spPr>
              <a:xfrm>
                <a:off x="2814008" y="5272630"/>
                <a:ext cx="2776419" cy="731322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极限运动追求挑战自我，超越极限，体现了一种积极向上的精神态度。</a:t>
                </a:r>
                <a:endParaRPr lang="en-US" dirty="0"/>
              </a:p>
            </p:txBody>
          </p:sp>
          <p:sp>
            <p:nvSpPr>
              <p:cNvPr id="39" name="Number5">
                <a:extLst>
                  <a:ext uri="{FF2B5EF4-FFF2-40B4-BE49-F238E27FC236}">
                    <a16:creationId xmlns:a16="http://schemas.microsoft.com/office/drawing/2014/main" id="{E2A1EE51-D59B-47FD-8A0F-CB4A7E21B565}"/>
                  </a:ext>
                </a:extLst>
              </p:cNvPr>
              <p:cNvSpPr txBox="1"/>
              <p:nvPr/>
            </p:nvSpPr>
            <p:spPr>
              <a:xfrm>
                <a:off x="2031505" y="5077833"/>
                <a:ext cx="742985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/>
                  <a:t>05</a:t>
                </a:r>
              </a:p>
            </p:txBody>
          </p:sp>
          <p:sp>
            <p:nvSpPr>
              <p:cNvPr id="35" name="Bullet5">
                <a:extLst>
                  <a:ext uri="{FF2B5EF4-FFF2-40B4-BE49-F238E27FC236}">
                    <a16:creationId xmlns:a16="http://schemas.microsoft.com/office/drawing/2014/main" id="{F26365C9-B718-4A90-9E57-8950C7B15919}"/>
                  </a:ext>
                </a:extLst>
              </p:cNvPr>
              <p:cNvSpPr txBox="1"/>
              <p:nvPr/>
            </p:nvSpPr>
            <p:spPr>
              <a:xfrm>
                <a:off x="2795202" y="4904782"/>
                <a:ext cx="2795225" cy="369332"/>
              </a:xfrm>
              <a:prstGeom prst="rect">
                <a:avLst/>
              </a:prstGeom>
              <a:noFill/>
            </p:spPr>
            <p:txBody>
              <a:bodyPr wrap="square" anchor="b" anchorCtr="0">
                <a:normAutofit/>
              </a:bodyPr>
              <a:lstStyle/>
              <a:p>
                <a:r>
                  <a:rPr lang="zh-CN" altLang="en-US" b="1" dirty="0"/>
                  <a:t>极限运动的精神内涵</a:t>
                </a:r>
                <a:endParaRPr lang="en-US" dirty="0"/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0D0F4E10-0096-046E-0AE4-5A91BF30FA57}"/>
                </a:ext>
              </a:extLst>
            </p:cNvPr>
            <p:cNvGrpSpPr/>
            <p:nvPr/>
          </p:nvGrpSpPr>
          <p:grpSpPr>
            <a:xfrm>
              <a:off x="6387719" y="4798044"/>
              <a:ext cx="3942241" cy="1205908"/>
              <a:chOff x="6387719" y="4798044"/>
              <a:chExt cx="3942241" cy="1205908"/>
            </a:xfrm>
          </p:grpSpPr>
          <p:sp>
            <p:nvSpPr>
              <p:cNvPr id="57" name="ComponentBackground6">
                <a:extLst>
                  <a:ext uri="{FF2B5EF4-FFF2-40B4-BE49-F238E27FC236}">
                    <a16:creationId xmlns:a16="http://schemas.microsoft.com/office/drawing/2014/main" id="{BBFEA2D9-E98F-428A-AB2B-4D8580C6F2E9}"/>
                  </a:ext>
                </a:extLst>
              </p:cNvPr>
              <p:cNvSpPr/>
              <p:nvPr/>
            </p:nvSpPr>
            <p:spPr>
              <a:xfrm>
                <a:off x="6387719" y="4798044"/>
                <a:ext cx="3942241" cy="1205908"/>
              </a:xfrm>
              <a:prstGeom prst="roundRect">
                <a:avLst>
                  <a:gd name="adj" fmla="val 12000"/>
                </a:avLst>
              </a:prstGeom>
              <a:solidFill>
                <a:schemeClr val="tx2">
                  <a:alpha val="15000"/>
                </a:schemeClr>
              </a:solidFill>
              <a:ln w="1905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Text6">
                <a:extLst>
                  <a:ext uri="{FF2B5EF4-FFF2-40B4-BE49-F238E27FC236}">
                    <a16:creationId xmlns:a16="http://schemas.microsoft.com/office/drawing/2014/main" id="{9EC97B8D-D9B4-436E-8242-66224E611E1B}"/>
                  </a:ext>
                </a:extLst>
              </p:cNvPr>
              <p:cNvSpPr/>
              <p:nvPr/>
            </p:nvSpPr>
            <p:spPr>
              <a:xfrm>
                <a:off x="7384076" y="5272630"/>
                <a:ext cx="2776419" cy="731322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近年来，极限运动在我国逐渐受到关注，相关赛事和活动不断增多。</a:t>
                </a:r>
                <a:endParaRPr lang="en-US" dirty="0"/>
              </a:p>
            </p:txBody>
          </p:sp>
          <p:sp>
            <p:nvSpPr>
              <p:cNvPr id="63" name="Number6">
                <a:extLst>
                  <a:ext uri="{FF2B5EF4-FFF2-40B4-BE49-F238E27FC236}">
                    <a16:creationId xmlns:a16="http://schemas.microsoft.com/office/drawing/2014/main" id="{C699F01A-286B-44AF-A2C0-4706BAB95165}"/>
                  </a:ext>
                </a:extLst>
              </p:cNvPr>
              <p:cNvSpPr txBox="1"/>
              <p:nvPr/>
            </p:nvSpPr>
            <p:spPr>
              <a:xfrm>
                <a:off x="6601573" y="5077833"/>
                <a:ext cx="742985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/>
                  <a:t>06</a:t>
                </a:r>
              </a:p>
            </p:txBody>
          </p:sp>
          <p:sp>
            <p:nvSpPr>
              <p:cNvPr id="59" name="Bullet6">
                <a:extLst>
                  <a:ext uri="{FF2B5EF4-FFF2-40B4-BE49-F238E27FC236}">
                    <a16:creationId xmlns:a16="http://schemas.microsoft.com/office/drawing/2014/main" id="{2196D7A4-ABAE-4203-A023-DFCF308E476E}"/>
                  </a:ext>
                </a:extLst>
              </p:cNvPr>
              <p:cNvSpPr txBox="1"/>
              <p:nvPr/>
            </p:nvSpPr>
            <p:spPr>
              <a:xfrm>
                <a:off x="7365270" y="4904782"/>
                <a:ext cx="2795225" cy="369332"/>
              </a:xfrm>
              <a:prstGeom prst="rect">
                <a:avLst/>
              </a:prstGeom>
              <a:noFill/>
            </p:spPr>
            <p:txBody>
              <a:bodyPr wrap="square" anchor="b" anchorCtr="0">
                <a:normAutofit/>
              </a:bodyPr>
              <a:lstStyle/>
              <a:p>
                <a:r>
                  <a:rPr lang="zh-CN" altLang="en-US" b="1" dirty="0"/>
                  <a:t>极限运动在我国的发展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艺术鉴赏</a:t>
            </a:r>
            <a:endParaRPr lang="en-US" dirty="0"/>
          </a:p>
        </p:txBody>
      </p:sp>
      <p:grpSp>
        <p:nvGrpSpPr>
          <p:cNvPr id="43" name="61314586-8fd4-4f03-91e7-abd55b4c4aed.source.8.zh-Hans.pptx">
            <a:extLst>
              <a:ext uri="{FF2B5EF4-FFF2-40B4-BE49-F238E27FC236}">
                <a16:creationId xmlns:a16="http://schemas.microsoft.com/office/drawing/2014/main" id="{B4ADE417-E44A-6CC8-5769-6B2E10E3A60E}"/>
              </a:ext>
            </a:extLst>
          </p:cNvPr>
          <p:cNvGrpSpPr/>
          <p:nvPr/>
        </p:nvGrpSpPr>
        <p:grpSpPr>
          <a:xfrm>
            <a:off x="660400" y="1130300"/>
            <a:ext cx="10858500" cy="5003800"/>
            <a:chOff x="660400" y="1130300"/>
            <a:chExt cx="10858500" cy="5003800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6B2F0DD5-9829-6AAE-CF56-46B59E4915F0}"/>
                </a:ext>
              </a:extLst>
            </p:cNvPr>
            <p:cNvGrpSpPr/>
            <p:nvPr/>
          </p:nvGrpSpPr>
          <p:grpSpPr>
            <a:xfrm>
              <a:off x="669924" y="1130300"/>
              <a:ext cx="10848976" cy="4137024"/>
              <a:chOff x="669924" y="1130300"/>
              <a:chExt cx="10848976" cy="4137024"/>
            </a:xfrm>
          </p:grpSpPr>
          <p:sp>
            <p:nvSpPr>
              <p:cNvPr id="3" name="PictureMisc">
                <a:extLst>
                  <a:ext uri="{FF2B5EF4-FFF2-40B4-BE49-F238E27FC236}">
                    <a16:creationId xmlns:a16="http://schemas.microsoft.com/office/drawing/2014/main" id="{452C1CD0-FEC8-F4FB-385B-254FC67AE980}"/>
                  </a:ext>
                </a:extLst>
              </p:cNvPr>
              <p:cNvSpPr/>
              <p:nvPr/>
            </p:nvSpPr>
            <p:spPr>
              <a:xfrm>
                <a:off x="669925" y="1130300"/>
                <a:ext cx="10848975" cy="1940504"/>
              </a:xfrm>
              <a:prstGeom prst="rect">
                <a:avLst/>
              </a:prstGeom>
              <a:blipFill>
                <a:blip r:embed="rId2"/>
                <a:stretch>
                  <a:fillRect l="7" t="-131315" r="-7" b="-130365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Text1">
                <a:extLst>
                  <a:ext uri="{FF2B5EF4-FFF2-40B4-BE49-F238E27FC236}">
                    <a16:creationId xmlns:a16="http://schemas.microsoft.com/office/drawing/2014/main" id="{CBF533D7-65DA-F6C2-790B-AC4847C79552}"/>
                  </a:ext>
                </a:extLst>
              </p:cNvPr>
              <p:cNvSpPr/>
              <p:nvPr/>
            </p:nvSpPr>
            <p:spPr bwMode="auto">
              <a:xfrm>
                <a:off x="669924" y="3770513"/>
                <a:ext cx="2208975" cy="8667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欣赏色彩与线条的和谐</a:t>
                </a:r>
                <a:endParaRPr lang="en-US" dirty="0"/>
              </a:p>
            </p:txBody>
          </p:sp>
          <p:sp>
            <p:nvSpPr>
              <p:cNvPr id="27" name="Bullet1">
                <a:extLst>
                  <a:ext uri="{FF2B5EF4-FFF2-40B4-BE49-F238E27FC236}">
                    <a16:creationId xmlns:a16="http://schemas.microsoft.com/office/drawing/2014/main" id="{B3F071E5-C3FC-7BF8-C2CD-A53DBF3E3EC9}"/>
                  </a:ext>
                </a:extLst>
              </p:cNvPr>
              <p:cNvSpPr/>
              <p:nvPr/>
            </p:nvSpPr>
            <p:spPr bwMode="auto">
              <a:xfrm>
                <a:off x="669924" y="4838700"/>
                <a:ext cx="2208975" cy="428624"/>
              </a:xfrm>
              <a:prstGeom prst="roundRect">
                <a:avLst>
                  <a:gd name="adj" fmla="val 15179"/>
                </a:avLst>
              </a:prstGeom>
              <a:solidFill>
                <a:schemeClr val="tx2">
                  <a:alpha val="15000"/>
                </a:schemeClr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 anchorCtr="1">
                <a:normAutofit/>
              </a:bodyPr>
              <a:lstStyle/>
              <a:p>
                <a:pPr algn="ctr" defTabSz="914400"/>
                <a:r>
                  <a:rPr lang="zh-CN" altLang="en-US" b="1" kern="0" dirty="0"/>
                  <a:t>绘画艺术鉴赏</a:t>
                </a:r>
                <a:endParaRPr lang="en-US" dirty="0"/>
              </a:p>
            </p:txBody>
          </p: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1F72BA6F-6220-30CA-CA16-C1C487100DAD}"/>
                </a:ext>
              </a:extLst>
            </p:cNvPr>
            <p:cNvGrpSpPr/>
            <p:nvPr/>
          </p:nvGrpSpPr>
          <p:grpSpPr>
            <a:xfrm>
              <a:off x="3549924" y="3770513"/>
              <a:ext cx="2208975" cy="1496811"/>
              <a:chOff x="3549924" y="3770513"/>
              <a:chExt cx="2208975" cy="1496811"/>
            </a:xfrm>
          </p:grpSpPr>
          <p:sp>
            <p:nvSpPr>
              <p:cNvPr id="26" name="Text2">
                <a:extLst>
                  <a:ext uri="{FF2B5EF4-FFF2-40B4-BE49-F238E27FC236}">
                    <a16:creationId xmlns:a16="http://schemas.microsoft.com/office/drawing/2014/main" id="{63465B3B-5B79-1218-63BA-A812DA287E3E}"/>
                  </a:ext>
                </a:extLst>
              </p:cNvPr>
              <p:cNvSpPr/>
              <p:nvPr/>
            </p:nvSpPr>
            <p:spPr bwMode="auto">
              <a:xfrm>
                <a:off x="3549924" y="3770513"/>
                <a:ext cx="2208975" cy="8667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感受立体空间的造型美</a:t>
                </a:r>
                <a:endParaRPr lang="en-US" dirty="0"/>
              </a:p>
            </p:txBody>
          </p:sp>
          <p:sp>
            <p:nvSpPr>
              <p:cNvPr id="23" name="Bullet2">
                <a:extLst>
                  <a:ext uri="{FF2B5EF4-FFF2-40B4-BE49-F238E27FC236}">
                    <a16:creationId xmlns:a16="http://schemas.microsoft.com/office/drawing/2014/main" id="{EC036AA3-E812-EF6B-D267-288B2B57981A}"/>
                  </a:ext>
                </a:extLst>
              </p:cNvPr>
              <p:cNvSpPr/>
              <p:nvPr/>
            </p:nvSpPr>
            <p:spPr bwMode="auto">
              <a:xfrm>
                <a:off x="3549924" y="4838700"/>
                <a:ext cx="2208975" cy="428624"/>
              </a:xfrm>
              <a:prstGeom prst="roundRect">
                <a:avLst>
                  <a:gd name="adj" fmla="val 15179"/>
                </a:avLst>
              </a:prstGeom>
              <a:solidFill>
                <a:schemeClr val="tx2">
                  <a:alpha val="15000"/>
                </a:schemeClr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 anchorCtr="1">
                <a:normAutofit/>
              </a:bodyPr>
              <a:lstStyle/>
              <a:p>
                <a:pPr algn="ctr" defTabSz="914400"/>
                <a:r>
                  <a:rPr lang="zh-CN" altLang="en-US" b="1" kern="0" dirty="0"/>
                  <a:t>雕塑艺术鉴赏</a:t>
                </a:r>
                <a:endParaRPr lang="en-US" dirty="0"/>
              </a:p>
            </p:txBody>
          </p: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0BE72BBF-E02E-D29F-70D6-F437908ED449}"/>
                </a:ext>
              </a:extLst>
            </p:cNvPr>
            <p:cNvGrpSpPr/>
            <p:nvPr/>
          </p:nvGrpSpPr>
          <p:grpSpPr>
            <a:xfrm>
              <a:off x="6429924" y="3770513"/>
              <a:ext cx="2208975" cy="1496811"/>
              <a:chOff x="6429924" y="3770513"/>
              <a:chExt cx="2208975" cy="1496811"/>
            </a:xfrm>
          </p:grpSpPr>
          <p:sp>
            <p:nvSpPr>
              <p:cNvPr id="22" name="Text3">
                <a:extLst>
                  <a:ext uri="{FF2B5EF4-FFF2-40B4-BE49-F238E27FC236}">
                    <a16:creationId xmlns:a16="http://schemas.microsoft.com/office/drawing/2014/main" id="{480081DB-2C85-00D6-F24F-D012696A165A}"/>
                  </a:ext>
                </a:extLst>
              </p:cNvPr>
              <p:cNvSpPr/>
              <p:nvPr/>
            </p:nvSpPr>
            <p:spPr bwMode="auto">
              <a:xfrm>
                <a:off x="6429924" y="3770513"/>
                <a:ext cx="2208975" cy="8667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聆听旋律与和声的和谐</a:t>
                </a:r>
                <a:endParaRPr lang="en-US" dirty="0"/>
              </a:p>
            </p:txBody>
          </p:sp>
          <p:sp>
            <p:nvSpPr>
              <p:cNvPr id="19" name="Bullet3">
                <a:extLst>
                  <a:ext uri="{FF2B5EF4-FFF2-40B4-BE49-F238E27FC236}">
                    <a16:creationId xmlns:a16="http://schemas.microsoft.com/office/drawing/2014/main" id="{968F2F81-EC2C-B14D-BA7D-48BBABE68DD5}"/>
                  </a:ext>
                </a:extLst>
              </p:cNvPr>
              <p:cNvSpPr/>
              <p:nvPr/>
            </p:nvSpPr>
            <p:spPr bwMode="auto">
              <a:xfrm>
                <a:off x="6429924" y="4838700"/>
                <a:ext cx="2208975" cy="428624"/>
              </a:xfrm>
              <a:prstGeom prst="roundRect">
                <a:avLst>
                  <a:gd name="adj" fmla="val 15179"/>
                </a:avLst>
              </a:prstGeom>
              <a:solidFill>
                <a:schemeClr val="tx2">
                  <a:alpha val="15000"/>
                </a:schemeClr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 anchorCtr="1">
                <a:normAutofit/>
              </a:bodyPr>
              <a:lstStyle/>
              <a:p>
                <a:pPr algn="ctr" defTabSz="914400"/>
                <a:r>
                  <a:rPr lang="zh-CN" altLang="en-US" b="1" kern="0" dirty="0"/>
                  <a:t>音乐艺术鉴赏</a:t>
                </a:r>
                <a:endParaRPr lang="en-US" dirty="0"/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D9F352FD-06AF-6927-A64D-FBDC30686863}"/>
                </a:ext>
              </a:extLst>
            </p:cNvPr>
            <p:cNvGrpSpPr/>
            <p:nvPr/>
          </p:nvGrpSpPr>
          <p:grpSpPr>
            <a:xfrm>
              <a:off x="9309924" y="3770513"/>
              <a:ext cx="2208975" cy="1496811"/>
              <a:chOff x="9309924" y="3770513"/>
              <a:chExt cx="2208975" cy="1496811"/>
            </a:xfrm>
          </p:grpSpPr>
          <p:sp>
            <p:nvSpPr>
              <p:cNvPr id="18" name="Text4">
                <a:extLst>
                  <a:ext uri="{FF2B5EF4-FFF2-40B4-BE49-F238E27FC236}">
                    <a16:creationId xmlns:a16="http://schemas.microsoft.com/office/drawing/2014/main" id="{7670B9B3-98AF-7F6E-A89F-51B26E1CC276}"/>
                  </a:ext>
                </a:extLst>
              </p:cNvPr>
              <p:cNvSpPr/>
              <p:nvPr/>
            </p:nvSpPr>
            <p:spPr bwMode="auto">
              <a:xfrm>
                <a:off x="9309924" y="3770513"/>
                <a:ext cx="2208974" cy="8667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体会身体语言与节奏的美</a:t>
                </a:r>
                <a:endParaRPr lang="en-US" dirty="0"/>
              </a:p>
            </p:txBody>
          </p:sp>
          <p:sp>
            <p:nvSpPr>
              <p:cNvPr id="15" name="Bullet4">
                <a:extLst>
                  <a:ext uri="{FF2B5EF4-FFF2-40B4-BE49-F238E27FC236}">
                    <a16:creationId xmlns:a16="http://schemas.microsoft.com/office/drawing/2014/main" id="{94957E6D-4B84-6E85-4B04-3ACCCC6AECE3}"/>
                  </a:ext>
                </a:extLst>
              </p:cNvPr>
              <p:cNvSpPr/>
              <p:nvPr/>
            </p:nvSpPr>
            <p:spPr bwMode="auto">
              <a:xfrm>
                <a:off x="9309924" y="4838700"/>
                <a:ext cx="2208975" cy="428624"/>
              </a:xfrm>
              <a:prstGeom prst="roundRect">
                <a:avLst>
                  <a:gd name="adj" fmla="val 15179"/>
                </a:avLst>
              </a:prstGeom>
              <a:solidFill>
                <a:schemeClr val="tx2">
                  <a:alpha val="15000"/>
                </a:schemeClr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 anchorCtr="1">
                <a:normAutofit/>
              </a:bodyPr>
              <a:lstStyle/>
              <a:p>
                <a:pPr algn="ctr" defTabSz="914400"/>
                <a:r>
                  <a:rPr lang="zh-CN" altLang="en-US" b="1" kern="0" dirty="0"/>
                  <a:t>舞蹈艺术鉴赏</a:t>
                </a:r>
                <a:endParaRPr lang="en-US" dirty="0"/>
              </a:p>
            </p:txBody>
          </p:sp>
        </p:grp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0CB7A938-31C5-C081-97B3-AEB776D6AF14}"/>
                </a:ext>
              </a:extLst>
            </p:cNvPr>
            <p:cNvGrpSpPr/>
            <p:nvPr/>
          </p:nvGrpSpPr>
          <p:grpSpPr>
            <a:xfrm>
              <a:off x="669924" y="3341889"/>
              <a:ext cx="2208975" cy="2792211"/>
              <a:chOff x="669924" y="3341889"/>
              <a:chExt cx="2208975" cy="2792211"/>
            </a:xfrm>
          </p:grpSpPr>
          <p:sp>
            <p:nvSpPr>
              <p:cNvPr id="29" name="Bullet5">
                <a:extLst>
                  <a:ext uri="{FF2B5EF4-FFF2-40B4-BE49-F238E27FC236}">
                    <a16:creationId xmlns:a16="http://schemas.microsoft.com/office/drawing/2014/main" id="{31096DE6-35C2-2759-A06C-91B1B7FB43F5}"/>
                  </a:ext>
                </a:extLst>
              </p:cNvPr>
              <p:cNvSpPr/>
              <p:nvPr/>
            </p:nvSpPr>
            <p:spPr bwMode="auto">
              <a:xfrm>
                <a:off x="669924" y="3341889"/>
                <a:ext cx="2208975" cy="428624"/>
              </a:xfrm>
              <a:prstGeom prst="roundRect">
                <a:avLst>
                  <a:gd name="adj" fmla="val 15179"/>
                </a:avLst>
              </a:prstGeom>
              <a:solidFill>
                <a:schemeClr val="accent1"/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 anchorCtr="1">
                <a:normAutofit/>
              </a:bodyPr>
              <a:lstStyle/>
              <a:p>
                <a:pPr algn="ctr" defTabSz="914400"/>
                <a:r>
                  <a:rPr lang="zh-CN" altLang="en-US" b="1" kern="0" dirty="0">
                    <a:solidFill>
                      <a:srgbClr val="FFFFFF"/>
                    </a:solidFill>
                  </a:rPr>
                  <a:t>戏剧艺术鉴赏</a:t>
                </a:r>
                <a:endParaRPr lang="en-US" dirty="0"/>
              </a:p>
            </p:txBody>
          </p:sp>
          <p:sp>
            <p:nvSpPr>
              <p:cNvPr id="28" name="Text5">
                <a:extLst>
                  <a:ext uri="{FF2B5EF4-FFF2-40B4-BE49-F238E27FC236}">
                    <a16:creationId xmlns:a16="http://schemas.microsoft.com/office/drawing/2014/main" id="{64F013BC-96BE-03A7-0B3A-F98BB870E990}"/>
                  </a:ext>
                </a:extLst>
              </p:cNvPr>
              <p:cNvSpPr/>
              <p:nvPr/>
            </p:nvSpPr>
            <p:spPr bwMode="auto">
              <a:xfrm>
                <a:off x="669924" y="5267324"/>
                <a:ext cx="2208975" cy="8667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欣赏情节、表演与舞台设计</a:t>
                </a:r>
                <a:endParaRPr lang="en-US" dirty="0"/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19E7EC69-660A-1D60-B64C-1B487FEAD29D}"/>
                </a:ext>
              </a:extLst>
            </p:cNvPr>
            <p:cNvGrpSpPr/>
            <p:nvPr/>
          </p:nvGrpSpPr>
          <p:grpSpPr>
            <a:xfrm>
              <a:off x="3549924" y="3341889"/>
              <a:ext cx="2208975" cy="2792211"/>
              <a:chOff x="3549924" y="3341889"/>
              <a:chExt cx="2208975" cy="2792211"/>
            </a:xfrm>
          </p:grpSpPr>
          <p:sp>
            <p:nvSpPr>
              <p:cNvPr id="25" name="Bullet6">
                <a:extLst>
                  <a:ext uri="{FF2B5EF4-FFF2-40B4-BE49-F238E27FC236}">
                    <a16:creationId xmlns:a16="http://schemas.microsoft.com/office/drawing/2014/main" id="{84CE5489-30B6-BF55-C6CB-7141C932ACB5}"/>
                  </a:ext>
                </a:extLst>
              </p:cNvPr>
              <p:cNvSpPr/>
              <p:nvPr/>
            </p:nvSpPr>
            <p:spPr bwMode="auto">
              <a:xfrm>
                <a:off x="3549924" y="3341889"/>
                <a:ext cx="2208975" cy="428624"/>
              </a:xfrm>
              <a:prstGeom prst="roundRect">
                <a:avLst>
                  <a:gd name="adj" fmla="val 15179"/>
                </a:avLst>
              </a:prstGeom>
              <a:solidFill>
                <a:schemeClr val="accent1"/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 anchorCtr="1">
                <a:normAutofit/>
              </a:bodyPr>
              <a:lstStyle/>
              <a:p>
                <a:pPr algn="ctr" defTabSz="914400"/>
                <a:r>
                  <a:rPr lang="zh-CN" altLang="en-US" b="1" kern="0" dirty="0">
                    <a:solidFill>
                      <a:srgbClr val="FFFFFF"/>
                    </a:solidFill>
                  </a:rPr>
                  <a:t>电影艺术鉴赏</a:t>
                </a:r>
                <a:endParaRPr lang="en-US" dirty="0"/>
              </a:p>
            </p:txBody>
          </p:sp>
          <p:sp>
            <p:nvSpPr>
              <p:cNvPr id="24" name="Text6">
                <a:extLst>
                  <a:ext uri="{FF2B5EF4-FFF2-40B4-BE49-F238E27FC236}">
                    <a16:creationId xmlns:a16="http://schemas.microsoft.com/office/drawing/2014/main" id="{F198ADA8-96C3-41BA-964B-78E931B34CD7}"/>
                  </a:ext>
                </a:extLst>
              </p:cNvPr>
              <p:cNvSpPr/>
              <p:nvPr/>
            </p:nvSpPr>
            <p:spPr bwMode="auto">
              <a:xfrm>
                <a:off x="3549924" y="5267324"/>
                <a:ext cx="2208975" cy="8667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领悟影像、声音与剧情的融合</a:t>
                </a:r>
                <a:endParaRPr lang="en-US" dirty="0"/>
              </a:p>
            </p:txBody>
          </p: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0BC07DF2-3A92-5D39-01C2-6FC0C017C6E8}"/>
                </a:ext>
              </a:extLst>
            </p:cNvPr>
            <p:cNvGrpSpPr/>
            <p:nvPr/>
          </p:nvGrpSpPr>
          <p:grpSpPr>
            <a:xfrm>
              <a:off x="6429924" y="3341889"/>
              <a:ext cx="2208975" cy="2792211"/>
              <a:chOff x="6429924" y="3341889"/>
              <a:chExt cx="2208975" cy="2792211"/>
            </a:xfrm>
          </p:grpSpPr>
          <p:sp>
            <p:nvSpPr>
              <p:cNvPr id="21" name="Bullet7">
                <a:extLst>
                  <a:ext uri="{FF2B5EF4-FFF2-40B4-BE49-F238E27FC236}">
                    <a16:creationId xmlns:a16="http://schemas.microsoft.com/office/drawing/2014/main" id="{ABA97355-E2CD-42C3-F183-65679A4C5B06}"/>
                  </a:ext>
                </a:extLst>
              </p:cNvPr>
              <p:cNvSpPr/>
              <p:nvPr/>
            </p:nvSpPr>
            <p:spPr bwMode="auto">
              <a:xfrm>
                <a:off x="6429924" y="3341889"/>
                <a:ext cx="2208975" cy="428624"/>
              </a:xfrm>
              <a:prstGeom prst="roundRect">
                <a:avLst>
                  <a:gd name="adj" fmla="val 15179"/>
                </a:avLst>
              </a:prstGeom>
              <a:solidFill>
                <a:schemeClr val="accent1"/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 anchorCtr="1">
                <a:normAutofit/>
              </a:bodyPr>
              <a:lstStyle/>
              <a:p>
                <a:pPr algn="ctr" defTabSz="914400"/>
                <a:r>
                  <a:rPr lang="zh-CN" altLang="en-US" b="1" kern="0" dirty="0">
                    <a:solidFill>
                      <a:srgbClr val="FFFFFF"/>
                    </a:solidFill>
                  </a:rPr>
                  <a:t>摄影艺术鉴赏</a:t>
                </a:r>
                <a:endParaRPr lang="en-US" dirty="0"/>
              </a:p>
            </p:txBody>
          </p:sp>
          <p:sp>
            <p:nvSpPr>
              <p:cNvPr id="20" name="Text7">
                <a:extLst>
                  <a:ext uri="{FF2B5EF4-FFF2-40B4-BE49-F238E27FC236}">
                    <a16:creationId xmlns:a16="http://schemas.microsoft.com/office/drawing/2014/main" id="{3ADADB4C-0D6F-656F-1C39-8CD2044A11DC}"/>
                  </a:ext>
                </a:extLst>
              </p:cNvPr>
              <p:cNvSpPr/>
              <p:nvPr/>
            </p:nvSpPr>
            <p:spPr bwMode="auto">
              <a:xfrm>
                <a:off x="6429924" y="5267324"/>
                <a:ext cx="2208975" cy="8667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观察光影、构图与瞬间的捕捉</a:t>
                </a:r>
                <a:endParaRPr lang="en-US" dirty="0"/>
              </a:p>
            </p:txBody>
          </p:sp>
        </p:grp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A4B12E8A-3920-8756-7D6D-CDBBA74DEECF}"/>
                </a:ext>
              </a:extLst>
            </p:cNvPr>
            <p:cNvGrpSpPr/>
            <p:nvPr/>
          </p:nvGrpSpPr>
          <p:grpSpPr>
            <a:xfrm>
              <a:off x="9309924" y="3341889"/>
              <a:ext cx="2208975" cy="2792211"/>
              <a:chOff x="9309924" y="3341889"/>
              <a:chExt cx="2208975" cy="2792211"/>
            </a:xfrm>
          </p:grpSpPr>
          <p:sp>
            <p:nvSpPr>
              <p:cNvPr id="17" name="Bullet8">
                <a:extLst>
                  <a:ext uri="{FF2B5EF4-FFF2-40B4-BE49-F238E27FC236}">
                    <a16:creationId xmlns:a16="http://schemas.microsoft.com/office/drawing/2014/main" id="{152C477C-29C6-8607-273E-27C259781827}"/>
                  </a:ext>
                </a:extLst>
              </p:cNvPr>
              <p:cNvSpPr/>
              <p:nvPr/>
            </p:nvSpPr>
            <p:spPr bwMode="auto">
              <a:xfrm>
                <a:off x="9309924" y="3341889"/>
                <a:ext cx="2208975" cy="428624"/>
              </a:xfrm>
              <a:prstGeom prst="roundRect">
                <a:avLst>
                  <a:gd name="adj" fmla="val 15179"/>
                </a:avLst>
              </a:prstGeom>
              <a:solidFill>
                <a:schemeClr val="accent1"/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 anchorCtr="1">
                <a:normAutofit/>
              </a:bodyPr>
              <a:lstStyle/>
              <a:p>
                <a:pPr algn="ctr" defTabSz="914400"/>
                <a:r>
                  <a:rPr lang="zh-CN" altLang="en-US" b="1" kern="0" dirty="0">
                    <a:solidFill>
                      <a:srgbClr val="FFFFFF"/>
                    </a:solidFill>
                  </a:rPr>
                  <a:t>文学艺术鉴赏</a:t>
                </a:r>
                <a:endParaRPr lang="en-US" dirty="0"/>
              </a:p>
            </p:txBody>
          </p:sp>
          <p:sp>
            <p:nvSpPr>
              <p:cNvPr id="16" name="Text8">
                <a:extLst>
                  <a:ext uri="{FF2B5EF4-FFF2-40B4-BE49-F238E27FC236}">
                    <a16:creationId xmlns:a16="http://schemas.microsoft.com/office/drawing/2014/main" id="{3BE4AD48-383B-C4E8-6BA0-17742A7104D5}"/>
                  </a:ext>
                </a:extLst>
              </p:cNvPr>
              <p:cNvSpPr/>
              <p:nvPr/>
            </p:nvSpPr>
            <p:spPr bwMode="auto">
              <a:xfrm>
                <a:off x="9309924" y="5267324"/>
                <a:ext cx="2208974" cy="8667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品味文字、故事与语言的魅力</a:t>
                </a:r>
                <a:endParaRPr lang="en-US" dirty="0"/>
              </a:p>
            </p:txBody>
          </p:sp>
        </p:grp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29E1E667-2A57-7A05-F6FC-52E8AA9F6ADF}"/>
                </a:ext>
              </a:extLst>
            </p:cNvPr>
            <p:cNvSpPr/>
            <p:nvPr/>
          </p:nvSpPr>
          <p:spPr>
            <a:xfrm>
              <a:off x="669922" y="2019300"/>
              <a:ext cx="10848975" cy="1051503"/>
            </a:xfrm>
            <a:prstGeom prst="rect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Title">
              <a:extLst>
                <a:ext uri="{FF2B5EF4-FFF2-40B4-BE49-F238E27FC236}">
                  <a16:creationId xmlns:a16="http://schemas.microsoft.com/office/drawing/2014/main" id="{70CF999C-577D-FAB6-E6DA-BF81E4C5E162}"/>
                </a:ext>
              </a:extLst>
            </p:cNvPr>
            <p:cNvSpPr txBox="1"/>
            <p:nvPr/>
          </p:nvSpPr>
          <p:spPr>
            <a:xfrm>
              <a:off x="660400" y="2019299"/>
              <a:ext cx="10858500" cy="1051504"/>
            </a:xfrm>
            <a:prstGeom prst="rect">
              <a:avLst/>
            </a:prstGeom>
            <a:noFill/>
          </p:spPr>
          <p:txBody>
            <a:bodyPr vert="horz" wrap="square" rtlCol="0" anchor="ctr" anchorCtr="1">
              <a:norm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欣赏艺术，提升审美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宠物养成</a:t>
            </a:r>
            <a:endParaRPr lang="en-US" dirty="0"/>
          </a:p>
        </p:txBody>
      </p:sp>
      <p:grpSp>
        <p:nvGrpSpPr>
          <p:cNvPr id="9" name="00be8202-0871-4a34-8c6a-f0e01ad97c5d.source.3.zh-Hans.pptx">
            <a:extLst>
              <a:ext uri="{FF2B5EF4-FFF2-40B4-BE49-F238E27FC236}">
                <a16:creationId xmlns:a16="http://schemas.microsoft.com/office/drawing/2014/main" id="{C0C9DE69-9903-0B6E-1A31-E5283533370B}"/>
              </a:ext>
            </a:extLst>
          </p:cNvPr>
          <p:cNvGrpSpPr/>
          <p:nvPr/>
        </p:nvGrpSpPr>
        <p:grpSpPr>
          <a:xfrm>
            <a:off x="0" y="1130300"/>
            <a:ext cx="12192000" cy="5727699"/>
            <a:chOff x="0" y="1130300"/>
            <a:chExt cx="12192000" cy="5727699"/>
          </a:xfrm>
        </p:grpSpPr>
        <p:sp>
          <p:nvSpPr>
            <p:cNvPr id="64" name="PictureMisc">
              <a:extLst>
                <a:ext uri="{FF2B5EF4-FFF2-40B4-BE49-F238E27FC236}">
                  <a16:creationId xmlns:a16="http://schemas.microsoft.com/office/drawing/2014/main" id="{370728C3-168E-450B-9C26-EB765215D28F}"/>
                </a:ext>
              </a:extLst>
            </p:cNvPr>
            <p:cNvSpPr/>
            <p:nvPr/>
          </p:nvSpPr>
          <p:spPr>
            <a:xfrm>
              <a:off x="0" y="5308852"/>
              <a:ext cx="12192000" cy="1549147"/>
            </a:xfrm>
            <a:prstGeom prst="rect">
              <a:avLst/>
            </a:prstGeom>
            <a:blipFill>
              <a:blip r:embed="rId2"/>
              <a:stretch>
                <a:fillRect t="-203436" b="-205699"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 defTabSz="914377">
                <a:lnSpc>
                  <a:spcPct val="120000"/>
                </a:lnSpc>
              </a:pPr>
              <a:endParaRPr lang="zh-CN" altLang="en-US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4" name="Title">
              <a:extLst>
                <a:ext uri="{FF2B5EF4-FFF2-40B4-BE49-F238E27FC236}">
                  <a16:creationId xmlns:a16="http://schemas.microsoft.com/office/drawing/2014/main" id="{110699D7-AF15-CF45-A40E-8E94140285AA}"/>
                </a:ext>
              </a:extLst>
            </p:cNvPr>
            <p:cNvSpPr txBox="1">
              <a:spLocks/>
            </p:cNvSpPr>
            <p:nvPr/>
          </p:nvSpPr>
          <p:spPr>
            <a:xfrm>
              <a:off x="660399" y="1130300"/>
              <a:ext cx="10858500" cy="635430"/>
            </a:xfrm>
            <a:prstGeom prst="rect">
              <a:avLst/>
            </a:prstGeom>
            <a:noFill/>
          </p:spPr>
          <p:txBody>
            <a:bodyPr vert="horz" wrap="square" rtlCol="0" anchor="t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b="1" dirty="0">
                  <a:cs typeface="+mn-ea"/>
                  <a:sym typeface="+mn-lt"/>
                </a:rPr>
                <a:t>分享宠物护理与陪伴的经验</a:t>
              </a:r>
              <a:endParaRPr lang="en-US" dirty="0"/>
            </a:p>
          </p:txBody>
        </p: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BA14140C-6CAF-9E33-D84D-3679F2C73422}"/>
                </a:ext>
              </a:extLst>
            </p:cNvPr>
            <p:cNvGrpSpPr/>
            <p:nvPr/>
          </p:nvGrpSpPr>
          <p:grpSpPr>
            <a:xfrm>
              <a:off x="1041992" y="1843445"/>
              <a:ext cx="3237151" cy="4279901"/>
              <a:chOff x="1041992" y="1843445"/>
              <a:chExt cx="3237151" cy="4279901"/>
            </a:xfrm>
          </p:grpSpPr>
          <p:sp>
            <p:nvSpPr>
              <p:cNvPr id="59" name="Shape1">
                <a:extLst>
                  <a:ext uri="{FF2B5EF4-FFF2-40B4-BE49-F238E27FC236}">
                    <a16:creationId xmlns:a16="http://schemas.microsoft.com/office/drawing/2014/main" id="{E96C417A-4E09-45DA-8BD4-902DE18370BB}"/>
                  </a:ext>
                </a:extLst>
              </p:cNvPr>
              <p:cNvSpPr/>
              <p:nvPr/>
            </p:nvSpPr>
            <p:spPr>
              <a:xfrm>
                <a:off x="1041993" y="1843445"/>
                <a:ext cx="2769770" cy="3844264"/>
              </a:xfrm>
              <a:prstGeom prst="roundRect">
                <a:avLst>
                  <a:gd name="adj" fmla="val 7883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</p:spPr>
            <p:txBody>
              <a:bodyPr wrap="square" lIns="108000" tIns="108000" rIns="108000" bIns="108000" rtlCol="0" anchor="ctr" anchorCtr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endParaRPr kumimoji="1" lang="zh-CN" altLang="en-US" sz="28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4" name="ComponentBackground1">
                <a:extLst>
                  <a:ext uri="{FF2B5EF4-FFF2-40B4-BE49-F238E27FC236}">
                    <a16:creationId xmlns:a16="http://schemas.microsoft.com/office/drawing/2014/main" id="{11FF36EA-721C-4DEE-B2A1-16177B72F48F}"/>
                  </a:ext>
                </a:extLst>
              </p:cNvPr>
              <p:cNvSpPr/>
              <p:nvPr/>
            </p:nvSpPr>
            <p:spPr>
              <a:xfrm>
                <a:off x="1041992" y="1843445"/>
                <a:ext cx="3237151" cy="4279901"/>
              </a:xfrm>
              <a:custGeom>
                <a:avLst/>
                <a:gdLst>
                  <a:gd name="connsiteX0" fmla="*/ 2586038 w 3707130"/>
                  <a:gd name="connsiteY0" fmla="*/ 953 h 3786187"/>
                  <a:gd name="connsiteX1" fmla="*/ 3581400 w 3707130"/>
                  <a:gd name="connsiteY1" fmla="*/ 953 h 3786187"/>
                  <a:gd name="connsiteX2" fmla="*/ 3707130 w 3707130"/>
                  <a:gd name="connsiteY2" fmla="*/ 126683 h 3786187"/>
                  <a:gd name="connsiteX3" fmla="*/ 3707130 w 3707130"/>
                  <a:gd name="connsiteY3" fmla="*/ 3660458 h 3786187"/>
                  <a:gd name="connsiteX4" fmla="*/ 3581400 w 3707130"/>
                  <a:gd name="connsiteY4" fmla="*/ 3786188 h 3786187"/>
                  <a:gd name="connsiteX5" fmla="*/ 125730 w 3707130"/>
                  <a:gd name="connsiteY5" fmla="*/ 3786188 h 3786187"/>
                  <a:gd name="connsiteX6" fmla="*/ 0 w 3707130"/>
                  <a:gd name="connsiteY6" fmla="*/ 3660458 h 3786187"/>
                  <a:gd name="connsiteX7" fmla="*/ 0 w 3707130"/>
                  <a:gd name="connsiteY7" fmla="*/ 716280 h 3786187"/>
                  <a:gd name="connsiteX8" fmla="*/ 125730 w 3707130"/>
                  <a:gd name="connsiteY8" fmla="*/ 590550 h 3786187"/>
                  <a:gd name="connsiteX9" fmla="*/ 1210628 w 3707130"/>
                  <a:gd name="connsiteY9" fmla="*/ 590550 h 3786187"/>
                  <a:gd name="connsiteX10" fmla="*/ 1317308 w 3707130"/>
                  <a:gd name="connsiteY10" fmla="*/ 531495 h 3786187"/>
                  <a:gd name="connsiteX11" fmla="*/ 1605915 w 3707130"/>
                  <a:gd name="connsiteY11" fmla="*/ 71438 h 3786187"/>
                  <a:gd name="connsiteX12" fmla="*/ 1734503 w 3707130"/>
                  <a:gd name="connsiteY12" fmla="*/ 0 h 3786187"/>
                  <a:gd name="connsiteX13" fmla="*/ 2586038 w 3707130"/>
                  <a:gd name="connsiteY13" fmla="*/ 0 h 3786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07130" h="3786187">
                    <a:moveTo>
                      <a:pt x="2586038" y="953"/>
                    </a:moveTo>
                    <a:lnTo>
                      <a:pt x="3581400" y="953"/>
                    </a:lnTo>
                    <a:cubicBezTo>
                      <a:pt x="3650933" y="953"/>
                      <a:pt x="3707130" y="57150"/>
                      <a:pt x="3707130" y="126683"/>
                    </a:cubicBezTo>
                    <a:lnTo>
                      <a:pt x="3707130" y="3660458"/>
                    </a:lnTo>
                    <a:cubicBezTo>
                      <a:pt x="3707130" y="3729990"/>
                      <a:pt x="3650933" y="3786188"/>
                      <a:pt x="3581400" y="3786188"/>
                    </a:cubicBezTo>
                    <a:lnTo>
                      <a:pt x="125730" y="3786188"/>
                    </a:lnTo>
                    <a:cubicBezTo>
                      <a:pt x="56198" y="3786188"/>
                      <a:pt x="0" y="3729990"/>
                      <a:pt x="0" y="3660458"/>
                    </a:cubicBezTo>
                    <a:lnTo>
                      <a:pt x="0" y="716280"/>
                    </a:lnTo>
                    <a:cubicBezTo>
                      <a:pt x="0" y="646748"/>
                      <a:pt x="56198" y="590550"/>
                      <a:pt x="125730" y="590550"/>
                    </a:cubicBezTo>
                    <a:lnTo>
                      <a:pt x="1210628" y="590550"/>
                    </a:lnTo>
                    <a:cubicBezTo>
                      <a:pt x="1253490" y="590550"/>
                      <a:pt x="1294448" y="568643"/>
                      <a:pt x="1317308" y="531495"/>
                    </a:cubicBezTo>
                    <a:lnTo>
                      <a:pt x="1605915" y="71438"/>
                    </a:lnTo>
                    <a:cubicBezTo>
                      <a:pt x="1633538" y="26670"/>
                      <a:pt x="1682115" y="0"/>
                      <a:pt x="1734503" y="0"/>
                    </a:cubicBezTo>
                    <a:lnTo>
                      <a:pt x="25860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gradFill flip="none" rotWithShape="1">
                  <a:gsLst>
                    <a:gs pos="100000">
                      <a:schemeClr val="accent1"/>
                    </a:gs>
                    <a:gs pos="1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  <a:tileRect/>
                </a:gradFill>
                <a:prstDash val="solid"/>
                <a:miter/>
              </a:ln>
              <a:effectLst>
                <a:outerShdw blurRad="215900" dist="215900" dir="5400000" sx="97000" sy="97000" algn="t" rotWithShape="0">
                  <a:prstClr val="black">
                    <a:alpha val="2000"/>
                  </a:prstClr>
                </a:outerShdw>
              </a:effectLst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" name="Number1">
                <a:extLst>
                  <a:ext uri="{FF2B5EF4-FFF2-40B4-BE49-F238E27FC236}">
                    <a16:creationId xmlns:a16="http://schemas.microsoft.com/office/drawing/2014/main" id="{19DDF1A1-1CFA-49AA-A62F-99F348F0173D}"/>
                  </a:ext>
                </a:extLst>
              </p:cNvPr>
              <p:cNvSpPr txBox="1"/>
              <p:nvPr/>
            </p:nvSpPr>
            <p:spPr>
              <a:xfrm>
                <a:off x="1190440" y="1900383"/>
                <a:ext cx="725268" cy="640788"/>
              </a:xfrm>
              <a:prstGeom prst="rect">
                <a:avLst/>
              </a:prstGeom>
              <a:noFill/>
            </p:spPr>
            <p:txBody>
              <a:bodyPr wrap="none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32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  <p:sp>
            <p:nvSpPr>
              <p:cNvPr id="14" name="Bullet1">
                <a:extLst>
                  <a:ext uri="{FF2B5EF4-FFF2-40B4-BE49-F238E27FC236}">
                    <a16:creationId xmlns:a16="http://schemas.microsoft.com/office/drawing/2014/main" id="{AC2B8ADA-C80C-4458-B473-756418D76817}"/>
                  </a:ext>
                </a:extLst>
              </p:cNvPr>
              <p:cNvSpPr/>
              <p:nvPr/>
            </p:nvSpPr>
            <p:spPr>
              <a:xfrm>
                <a:off x="1275682" y="2981098"/>
                <a:ext cx="2769770" cy="721195"/>
              </a:xfrm>
              <a:prstGeom prst="roundRect">
                <a:avLst>
                  <a:gd name="adj" fmla="val 29200"/>
                </a:avLst>
              </a:prstGeom>
              <a:solidFill>
                <a:schemeClr val="accent1">
                  <a:alpha val="15000"/>
                </a:schemeClr>
              </a:solidFill>
              <a:ln>
                <a:noFill/>
              </a:ln>
              <a:effectLst>
                <a:innerShdw blurRad="114300">
                  <a:schemeClr val="accent1">
                    <a:lumMod val="60000"/>
                    <a:lumOff val="40000"/>
                    <a:alpha val="18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72240" tIns="45720" rIns="91440" bIns="45720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/>
                    </a:solidFill>
                    <a:cs typeface="+mn-ea"/>
                    <a:sym typeface="+mn-lt"/>
                  </a:rPr>
                  <a:t>宠物选择指南</a:t>
                </a:r>
                <a:endParaRPr lang="en-US" dirty="0"/>
              </a:p>
            </p:txBody>
          </p:sp>
          <p:sp>
            <p:nvSpPr>
              <p:cNvPr id="67" name="Text1">
                <a:extLst>
                  <a:ext uri="{FF2B5EF4-FFF2-40B4-BE49-F238E27FC236}">
                    <a16:creationId xmlns:a16="http://schemas.microsoft.com/office/drawing/2014/main" id="{7A2245BB-D23D-4512-8F94-BDB1F580B5E6}"/>
                  </a:ext>
                </a:extLst>
              </p:cNvPr>
              <p:cNvSpPr/>
              <p:nvPr/>
            </p:nvSpPr>
            <p:spPr>
              <a:xfrm>
                <a:off x="1275682" y="3878107"/>
                <a:ext cx="2769770" cy="1645238"/>
              </a:xfrm>
              <a:prstGeom prst="roundRect">
                <a:avLst/>
              </a:prstGeom>
              <a:solidFill>
                <a:schemeClr val="accent1">
                  <a:alpha val="15000"/>
                </a:schemeClr>
              </a:solidFill>
              <a:ln>
                <a:noFill/>
              </a:ln>
              <a:effectLst>
                <a:innerShdw blurRad="114300">
                  <a:schemeClr val="accent1">
                    <a:lumMod val="60000"/>
                    <a:lumOff val="40000"/>
                    <a:alpha val="18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依据性格和生活习惯选宠物</a:t>
                </a:r>
                <a:endParaRPr lang="en-US" dirty="0"/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09A6A875-B775-21F1-72BB-584383A41160}"/>
                </a:ext>
              </a:extLst>
            </p:cNvPr>
            <p:cNvGrpSpPr/>
            <p:nvPr/>
          </p:nvGrpSpPr>
          <p:grpSpPr>
            <a:xfrm>
              <a:off x="4477425" y="1843445"/>
              <a:ext cx="3237151" cy="4279901"/>
              <a:chOff x="4477425" y="1843445"/>
              <a:chExt cx="3237151" cy="4279901"/>
            </a:xfrm>
          </p:grpSpPr>
          <p:sp>
            <p:nvSpPr>
              <p:cNvPr id="15" name="Shape2">
                <a:extLst>
                  <a:ext uri="{FF2B5EF4-FFF2-40B4-BE49-F238E27FC236}">
                    <a16:creationId xmlns:a16="http://schemas.microsoft.com/office/drawing/2014/main" id="{A14E4D5E-EA49-2C29-6212-AB413AE636C3}"/>
                  </a:ext>
                </a:extLst>
              </p:cNvPr>
              <p:cNvSpPr/>
              <p:nvPr/>
            </p:nvSpPr>
            <p:spPr>
              <a:xfrm>
                <a:off x="4477426" y="1843445"/>
                <a:ext cx="2769770" cy="3844264"/>
              </a:xfrm>
              <a:prstGeom prst="roundRect">
                <a:avLst>
                  <a:gd name="adj" fmla="val 7883"/>
                </a:avLst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endParaRPr kumimoji="1" lang="zh-CN" altLang="en-US" sz="32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" name="ComponentBackground2">
                <a:extLst>
                  <a:ext uri="{FF2B5EF4-FFF2-40B4-BE49-F238E27FC236}">
                    <a16:creationId xmlns:a16="http://schemas.microsoft.com/office/drawing/2014/main" id="{2351F2F1-836A-6D4D-2852-DA82B09744BF}"/>
                  </a:ext>
                </a:extLst>
              </p:cNvPr>
              <p:cNvSpPr/>
              <p:nvPr/>
            </p:nvSpPr>
            <p:spPr>
              <a:xfrm>
                <a:off x="4477425" y="1843445"/>
                <a:ext cx="3237151" cy="4279901"/>
              </a:xfrm>
              <a:custGeom>
                <a:avLst/>
                <a:gdLst>
                  <a:gd name="connsiteX0" fmla="*/ 2586038 w 3707130"/>
                  <a:gd name="connsiteY0" fmla="*/ 953 h 3786187"/>
                  <a:gd name="connsiteX1" fmla="*/ 3581400 w 3707130"/>
                  <a:gd name="connsiteY1" fmla="*/ 953 h 3786187"/>
                  <a:gd name="connsiteX2" fmla="*/ 3707130 w 3707130"/>
                  <a:gd name="connsiteY2" fmla="*/ 126683 h 3786187"/>
                  <a:gd name="connsiteX3" fmla="*/ 3707130 w 3707130"/>
                  <a:gd name="connsiteY3" fmla="*/ 3660458 h 3786187"/>
                  <a:gd name="connsiteX4" fmla="*/ 3581400 w 3707130"/>
                  <a:gd name="connsiteY4" fmla="*/ 3786188 h 3786187"/>
                  <a:gd name="connsiteX5" fmla="*/ 125730 w 3707130"/>
                  <a:gd name="connsiteY5" fmla="*/ 3786188 h 3786187"/>
                  <a:gd name="connsiteX6" fmla="*/ 0 w 3707130"/>
                  <a:gd name="connsiteY6" fmla="*/ 3660458 h 3786187"/>
                  <a:gd name="connsiteX7" fmla="*/ 0 w 3707130"/>
                  <a:gd name="connsiteY7" fmla="*/ 716280 h 3786187"/>
                  <a:gd name="connsiteX8" fmla="*/ 125730 w 3707130"/>
                  <a:gd name="connsiteY8" fmla="*/ 590550 h 3786187"/>
                  <a:gd name="connsiteX9" fmla="*/ 1210628 w 3707130"/>
                  <a:gd name="connsiteY9" fmla="*/ 590550 h 3786187"/>
                  <a:gd name="connsiteX10" fmla="*/ 1317308 w 3707130"/>
                  <a:gd name="connsiteY10" fmla="*/ 531495 h 3786187"/>
                  <a:gd name="connsiteX11" fmla="*/ 1605915 w 3707130"/>
                  <a:gd name="connsiteY11" fmla="*/ 71438 h 3786187"/>
                  <a:gd name="connsiteX12" fmla="*/ 1734503 w 3707130"/>
                  <a:gd name="connsiteY12" fmla="*/ 0 h 3786187"/>
                  <a:gd name="connsiteX13" fmla="*/ 2586038 w 3707130"/>
                  <a:gd name="connsiteY13" fmla="*/ 0 h 3786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07130" h="3786187">
                    <a:moveTo>
                      <a:pt x="2586038" y="953"/>
                    </a:moveTo>
                    <a:lnTo>
                      <a:pt x="3581400" y="953"/>
                    </a:lnTo>
                    <a:cubicBezTo>
                      <a:pt x="3650933" y="953"/>
                      <a:pt x="3707130" y="57150"/>
                      <a:pt x="3707130" y="126683"/>
                    </a:cubicBezTo>
                    <a:lnTo>
                      <a:pt x="3707130" y="3660458"/>
                    </a:lnTo>
                    <a:cubicBezTo>
                      <a:pt x="3707130" y="3729990"/>
                      <a:pt x="3650933" y="3786188"/>
                      <a:pt x="3581400" y="3786188"/>
                    </a:cubicBezTo>
                    <a:lnTo>
                      <a:pt x="125730" y="3786188"/>
                    </a:lnTo>
                    <a:cubicBezTo>
                      <a:pt x="56198" y="3786188"/>
                      <a:pt x="0" y="3729990"/>
                      <a:pt x="0" y="3660458"/>
                    </a:cubicBezTo>
                    <a:lnTo>
                      <a:pt x="0" y="716280"/>
                    </a:lnTo>
                    <a:cubicBezTo>
                      <a:pt x="0" y="646748"/>
                      <a:pt x="56198" y="590550"/>
                      <a:pt x="125730" y="590550"/>
                    </a:cubicBezTo>
                    <a:lnTo>
                      <a:pt x="1210628" y="590550"/>
                    </a:lnTo>
                    <a:cubicBezTo>
                      <a:pt x="1253490" y="590550"/>
                      <a:pt x="1294448" y="568643"/>
                      <a:pt x="1317308" y="531495"/>
                    </a:cubicBezTo>
                    <a:lnTo>
                      <a:pt x="1605915" y="71438"/>
                    </a:lnTo>
                    <a:cubicBezTo>
                      <a:pt x="1633538" y="26670"/>
                      <a:pt x="1682115" y="0"/>
                      <a:pt x="1734503" y="0"/>
                    </a:cubicBezTo>
                    <a:lnTo>
                      <a:pt x="25860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gradFill flip="none" rotWithShape="1">
                  <a:gsLst>
                    <a:gs pos="100000">
                      <a:schemeClr val="accent1"/>
                    </a:gs>
                    <a:gs pos="1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  <a:tileRect/>
                </a:gradFill>
                <a:prstDash val="solid"/>
                <a:miter/>
              </a:ln>
              <a:effectLst>
                <a:outerShdw blurRad="215900" dist="215900" dir="5400000" sx="97000" sy="97000" algn="t" rotWithShape="0">
                  <a:prstClr val="black">
                    <a:alpha val="2000"/>
                  </a:prstClr>
                </a:outerShdw>
              </a:effectLst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" name="Number2">
                <a:extLst>
                  <a:ext uri="{FF2B5EF4-FFF2-40B4-BE49-F238E27FC236}">
                    <a16:creationId xmlns:a16="http://schemas.microsoft.com/office/drawing/2014/main" id="{298794BC-FF3C-6791-586F-0DD36A90DF9D}"/>
                  </a:ext>
                </a:extLst>
              </p:cNvPr>
              <p:cNvSpPr txBox="1"/>
              <p:nvPr/>
            </p:nvSpPr>
            <p:spPr>
              <a:xfrm>
                <a:off x="4625873" y="1900383"/>
                <a:ext cx="725268" cy="640788"/>
              </a:xfrm>
              <a:prstGeom prst="rect">
                <a:avLst/>
              </a:prstGeom>
              <a:noFill/>
            </p:spPr>
            <p:txBody>
              <a:bodyPr wrap="none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32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02</a:t>
                </a:r>
              </a:p>
            </p:txBody>
          </p:sp>
          <p:sp>
            <p:nvSpPr>
              <p:cNvPr id="20" name="Bullet2">
                <a:extLst>
                  <a:ext uri="{FF2B5EF4-FFF2-40B4-BE49-F238E27FC236}">
                    <a16:creationId xmlns:a16="http://schemas.microsoft.com/office/drawing/2014/main" id="{9053B947-E520-F008-2E5C-D5102D4AD8A2}"/>
                  </a:ext>
                </a:extLst>
              </p:cNvPr>
              <p:cNvSpPr/>
              <p:nvPr/>
            </p:nvSpPr>
            <p:spPr>
              <a:xfrm>
                <a:off x="4711115" y="2981098"/>
                <a:ext cx="2769770" cy="721195"/>
              </a:xfrm>
              <a:prstGeom prst="roundRect">
                <a:avLst>
                  <a:gd name="adj" fmla="val 29200"/>
                </a:avLst>
              </a:prstGeom>
              <a:solidFill>
                <a:schemeClr val="accent2">
                  <a:alpha val="15000"/>
                </a:schemeClr>
              </a:solidFill>
              <a:ln>
                <a:noFill/>
              </a:ln>
              <a:effectLst>
                <a:innerShdw blurRad="114300">
                  <a:schemeClr val="accent1">
                    <a:lumMod val="60000"/>
                    <a:lumOff val="40000"/>
                    <a:alpha val="18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72240" tIns="45720" rIns="91440" bIns="45720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/>
                    </a:solidFill>
                    <a:cs typeface="+mn-ea"/>
                    <a:sym typeface="+mn-lt"/>
                  </a:rPr>
                  <a:t>喂养与健康管理</a:t>
                </a:r>
                <a:endParaRPr lang="en-US" dirty="0"/>
              </a:p>
            </p:txBody>
          </p:sp>
          <p:sp>
            <p:nvSpPr>
              <p:cNvPr id="21" name="Text2">
                <a:extLst>
                  <a:ext uri="{FF2B5EF4-FFF2-40B4-BE49-F238E27FC236}">
                    <a16:creationId xmlns:a16="http://schemas.microsoft.com/office/drawing/2014/main" id="{4A9DFECB-0FC5-4440-DC64-9E02DFE9E20C}"/>
                  </a:ext>
                </a:extLst>
              </p:cNvPr>
              <p:cNvSpPr/>
              <p:nvPr/>
            </p:nvSpPr>
            <p:spPr>
              <a:xfrm>
                <a:off x="4711115" y="3878107"/>
                <a:ext cx="2769770" cy="1645238"/>
              </a:xfrm>
              <a:prstGeom prst="roundRect">
                <a:avLst/>
              </a:prstGeom>
              <a:solidFill>
                <a:schemeClr val="accent2">
                  <a:alpha val="15000"/>
                </a:schemeClr>
              </a:solidFill>
              <a:ln>
                <a:noFill/>
              </a:ln>
              <a:effectLst>
                <a:innerShdw blurRad="114300">
                  <a:schemeClr val="accent1">
                    <a:lumMod val="60000"/>
                    <a:lumOff val="40000"/>
                    <a:alpha val="18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均衡饮食，定期体检</a:t>
                </a:r>
                <a:endParaRPr lang="en-US" dirty="0"/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0736FBFA-C974-A1B4-513C-8049B209BBFC}"/>
                </a:ext>
              </a:extLst>
            </p:cNvPr>
            <p:cNvGrpSpPr/>
            <p:nvPr/>
          </p:nvGrpSpPr>
          <p:grpSpPr>
            <a:xfrm>
              <a:off x="7912858" y="1843445"/>
              <a:ext cx="3237151" cy="4279901"/>
              <a:chOff x="7912858" y="1843445"/>
              <a:chExt cx="3237151" cy="4279901"/>
            </a:xfrm>
          </p:grpSpPr>
          <p:sp>
            <p:nvSpPr>
              <p:cNvPr id="23" name="Shape3">
                <a:extLst>
                  <a:ext uri="{FF2B5EF4-FFF2-40B4-BE49-F238E27FC236}">
                    <a16:creationId xmlns:a16="http://schemas.microsoft.com/office/drawing/2014/main" id="{749E372F-C023-840D-94F1-064CAE46746A}"/>
                  </a:ext>
                </a:extLst>
              </p:cNvPr>
              <p:cNvSpPr/>
              <p:nvPr/>
            </p:nvSpPr>
            <p:spPr>
              <a:xfrm>
                <a:off x="7912859" y="1843445"/>
                <a:ext cx="2769770" cy="3844264"/>
              </a:xfrm>
              <a:prstGeom prst="roundRect">
                <a:avLst>
                  <a:gd name="adj" fmla="val 7883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</p:spPr>
            <p:txBody>
              <a:bodyPr wrap="square" lIns="108000" tIns="108000" rIns="108000" bIns="108000" rtlCol="0" anchor="ctr" anchorCtr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endParaRPr kumimoji="1" lang="zh-CN" altLang="en-US" sz="28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ComponentBackground3">
                <a:extLst>
                  <a:ext uri="{FF2B5EF4-FFF2-40B4-BE49-F238E27FC236}">
                    <a16:creationId xmlns:a16="http://schemas.microsoft.com/office/drawing/2014/main" id="{AB11491A-8B62-562D-5CA3-D67A0180ABBB}"/>
                  </a:ext>
                </a:extLst>
              </p:cNvPr>
              <p:cNvSpPr/>
              <p:nvPr/>
            </p:nvSpPr>
            <p:spPr>
              <a:xfrm>
                <a:off x="7912858" y="1843445"/>
                <a:ext cx="3237151" cy="4279901"/>
              </a:xfrm>
              <a:custGeom>
                <a:avLst/>
                <a:gdLst>
                  <a:gd name="connsiteX0" fmla="*/ 2586038 w 3707130"/>
                  <a:gd name="connsiteY0" fmla="*/ 953 h 3786187"/>
                  <a:gd name="connsiteX1" fmla="*/ 3581400 w 3707130"/>
                  <a:gd name="connsiteY1" fmla="*/ 953 h 3786187"/>
                  <a:gd name="connsiteX2" fmla="*/ 3707130 w 3707130"/>
                  <a:gd name="connsiteY2" fmla="*/ 126683 h 3786187"/>
                  <a:gd name="connsiteX3" fmla="*/ 3707130 w 3707130"/>
                  <a:gd name="connsiteY3" fmla="*/ 3660458 h 3786187"/>
                  <a:gd name="connsiteX4" fmla="*/ 3581400 w 3707130"/>
                  <a:gd name="connsiteY4" fmla="*/ 3786188 h 3786187"/>
                  <a:gd name="connsiteX5" fmla="*/ 125730 w 3707130"/>
                  <a:gd name="connsiteY5" fmla="*/ 3786188 h 3786187"/>
                  <a:gd name="connsiteX6" fmla="*/ 0 w 3707130"/>
                  <a:gd name="connsiteY6" fmla="*/ 3660458 h 3786187"/>
                  <a:gd name="connsiteX7" fmla="*/ 0 w 3707130"/>
                  <a:gd name="connsiteY7" fmla="*/ 716280 h 3786187"/>
                  <a:gd name="connsiteX8" fmla="*/ 125730 w 3707130"/>
                  <a:gd name="connsiteY8" fmla="*/ 590550 h 3786187"/>
                  <a:gd name="connsiteX9" fmla="*/ 1210628 w 3707130"/>
                  <a:gd name="connsiteY9" fmla="*/ 590550 h 3786187"/>
                  <a:gd name="connsiteX10" fmla="*/ 1317308 w 3707130"/>
                  <a:gd name="connsiteY10" fmla="*/ 531495 h 3786187"/>
                  <a:gd name="connsiteX11" fmla="*/ 1605915 w 3707130"/>
                  <a:gd name="connsiteY11" fmla="*/ 71438 h 3786187"/>
                  <a:gd name="connsiteX12" fmla="*/ 1734503 w 3707130"/>
                  <a:gd name="connsiteY12" fmla="*/ 0 h 3786187"/>
                  <a:gd name="connsiteX13" fmla="*/ 2586038 w 3707130"/>
                  <a:gd name="connsiteY13" fmla="*/ 0 h 3786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07130" h="3786187">
                    <a:moveTo>
                      <a:pt x="2586038" y="953"/>
                    </a:moveTo>
                    <a:lnTo>
                      <a:pt x="3581400" y="953"/>
                    </a:lnTo>
                    <a:cubicBezTo>
                      <a:pt x="3650933" y="953"/>
                      <a:pt x="3707130" y="57150"/>
                      <a:pt x="3707130" y="126683"/>
                    </a:cubicBezTo>
                    <a:lnTo>
                      <a:pt x="3707130" y="3660458"/>
                    </a:lnTo>
                    <a:cubicBezTo>
                      <a:pt x="3707130" y="3729990"/>
                      <a:pt x="3650933" y="3786188"/>
                      <a:pt x="3581400" y="3786188"/>
                    </a:cubicBezTo>
                    <a:lnTo>
                      <a:pt x="125730" y="3786188"/>
                    </a:lnTo>
                    <a:cubicBezTo>
                      <a:pt x="56198" y="3786188"/>
                      <a:pt x="0" y="3729990"/>
                      <a:pt x="0" y="3660458"/>
                    </a:cubicBezTo>
                    <a:lnTo>
                      <a:pt x="0" y="716280"/>
                    </a:lnTo>
                    <a:cubicBezTo>
                      <a:pt x="0" y="646748"/>
                      <a:pt x="56198" y="590550"/>
                      <a:pt x="125730" y="590550"/>
                    </a:cubicBezTo>
                    <a:lnTo>
                      <a:pt x="1210628" y="590550"/>
                    </a:lnTo>
                    <a:cubicBezTo>
                      <a:pt x="1253490" y="590550"/>
                      <a:pt x="1294448" y="568643"/>
                      <a:pt x="1317308" y="531495"/>
                    </a:cubicBezTo>
                    <a:lnTo>
                      <a:pt x="1605915" y="71438"/>
                    </a:lnTo>
                    <a:cubicBezTo>
                      <a:pt x="1633538" y="26670"/>
                      <a:pt x="1682115" y="0"/>
                      <a:pt x="1734503" y="0"/>
                    </a:cubicBezTo>
                    <a:lnTo>
                      <a:pt x="25860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gradFill flip="none" rotWithShape="1">
                  <a:gsLst>
                    <a:gs pos="100000">
                      <a:schemeClr val="accent1"/>
                    </a:gs>
                    <a:gs pos="1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  <a:tileRect/>
                </a:gradFill>
                <a:prstDash val="solid"/>
                <a:miter/>
              </a:ln>
              <a:effectLst>
                <a:outerShdw blurRad="215900" dist="215900" dir="5400000" sx="97000" sy="97000" algn="t" rotWithShape="0">
                  <a:prstClr val="black">
                    <a:alpha val="2000"/>
                  </a:prstClr>
                </a:outerShdw>
              </a:effectLst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" name="Number3">
                <a:extLst>
                  <a:ext uri="{FF2B5EF4-FFF2-40B4-BE49-F238E27FC236}">
                    <a16:creationId xmlns:a16="http://schemas.microsoft.com/office/drawing/2014/main" id="{B6000811-327A-4E7E-282A-9AAF1E32DECE}"/>
                  </a:ext>
                </a:extLst>
              </p:cNvPr>
              <p:cNvSpPr txBox="1"/>
              <p:nvPr/>
            </p:nvSpPr>
            <p:spPr>
              <a:xfrm>
                <a:off x="8061306" y="1900383"/>
                <a:ext cx="725268" cy="640788"/>
              </a:xfrm>
              <a:prstGeom prst="rect">
                <a:avLst/>
              </a:prstGeom>
              <a:noFill/>
            </p:spPr>
            <p:txBody>
              <a:bodyPr wrap="none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32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03</a:t>
                </a:r>
              </a:p>
            </p:txBody>
          </p:sp>
          <p:sp>
            <p:nvSpPr>
              <p:cNvPr id="38" name="Bullet3">
                <a:extLst>
                  <a:ext uri="{FF2B5EF4-FFF2-40B4-BE49-F238E27FC236}">
                    <a16:creationId xmlns:a16="http://schemas.microsoft.com/office/drawing/2014/main" id="{6710554E-FCEF-CA6F-8E9B-C460DEB43E06}"/>
                  </a:ext>
                </a:extLst>
              </p:cNvPr>
              <p:cNvSpPr/>
              <p:nvPr/>
            </p:nvSpPr>
            <p:spPr>
              <a:xfrm>
                <a:off x="8146548" y="2981098"/>
                <a:ext cx="2769770" cy="721195"/>
              </a:xfrm>
              <a:prstGeom prst="roundRect">
                <a:avLst>
                  <a:gd name="adj" fmla="val 29200"/>
                </a:avLst>
              </a:prstGeom>
              <a:solidFill>
                <a:schemeClr val="accent1">
                  <a:alpha val="15000"/>
                </a:schemeClr>
              </a:solidFill>
              <a:ln>
                <a:noFill/>
              </a:ln>
              <a:effectLst>
                <a:innerShdw blurRad="114300">
                  <a:schemeClr val="accent1">
                    <a:lumMod val="60000"/>
                    <a:lumOff val="40000"/>
                    <a:alpha val="18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72240" tIns="45720" rIns="91440" bIns="45720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/>
                    </a:solidFill>
                    <a:cs typeface="+mn-ea"/>
                    <a:sym typeface="+mn-lt"/>
                  </a:rPr>
                  <a:t>训练与互动游戏</a:t>
                </a:r>
                <a:endParaRPr lang="en-US" dirty="0"/>
              </a:p>
            </p:txBody>
          </p:sp>
          <p:sp>
            <p:nvSpPr>
              <p:cNvPr id="39" name="Text3">
                <a:extLst>
                  <a:ext uri="{FF2B5EF4-FFF2-40B4-BE49-F238E27FC236}">
                    <a16:creationId xmlns:a16="http://schemas.microsoft.com/office/drawing/2014/main" id="{E38FAD8E-0299-D42E-2DB0-7F7DC74F5E9D}"/>
                  </a:ext>
                </a:extLst>
              </p:cNvPr>
              <p:cNvSpPr/>
              <p:nvPr/>
            </p:nvSpPr>
            <p:spPr>
              <a:xfrm>
                <a:off x="8146548" y="3878107"/>
                <a:ext cx="2769770" cy="1645238"/>
              </a:xfrm>
              <a:prstGeom prst="roundRect">
                <a:avLst/>
              </a:prstGeom>
              <a:solidFill>
                <a:schemeClr val="accent1">
                  <a:alpha val="15000"/>
                </a:schemeClr>
              </a:solidFill>
              <a:ln>
                <a:noFill/>
              </a:ln>
              <a:effectLst>
                <a:innerShdw blurRad="114300">
                  <a:schemeClr val="accent1">
                    <a:lumMod val="60000"/>
                    <a:lumOff val="40000"/>
                    <a:alpha val="18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培养良好习惯，增进感情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科技创新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探讨科技发展对生活的影响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互联网+</a:t>
            </a:r>
            <a:endParaRPr lang="en-US" dirty="0"/>
          </a:p>
        </p:txBody>
      </p:sp>
      <p:grpSp>
        <p:nvGrpSpPr>
          <p:cNvPr id="30" name="e2d5fec9-e974-4351-92d9-b330ed28869b.source.3.zh-Hans.pptx">
            <a:extLst>
              <a:ext uri="{FF2B5EF4-FFF2-40B4-BE49-F238E27FC236}">
                <a16:creationId xmlns:a16="http://schemas.microsoft.com/office/drawing/2014/main" id="{4DA0FD69-F681-ADED-643D-18E34F63D603}"/>
              </a:ext>
            </a:extLst>
          </p:cNvPr>
          <p:cNvGrpSpPr/>
          <p:nvPr/>
        </p:nvGrpSpPr>
        <p:grpSpPr>
          <a:xfrm>
            <a:off x="1224997" y="1144443"/>
            <a:ext cx="9954118" cy="4921090"/>
            <a:chOff x="1224997" y="1144443"/>
            <a:chExt cx="9954118" cy="4921090"/>
          </a:xfrm>
        </p:grpSpPr>
        <p:sp>
          <p:nvSpPr>
            <p:cNvPr id="16" name="Title">
              <a:extLst>
                <a:ext uri="{FF2B5EF4-FFF2-40B4-BE49-F238E27FC236}">
                  <a16:creationId xmlns:a16="http://schemas.microsoft.com/office/drawing/2014/main" id="{8F773E97-BE95-827B-D542-E9DC9415DE54}"/>
                </a:ext>
              </a:extLst>
            </p:cNvPr>
            <p:cNvSpPr txBox="1"/>
            <p:nvPr/>
          </p:nvSpPr>
          <p:spPr>
            <a:xfrm>
              <a:off x="1308100" y="1144443"/>
              <a:ext cx="9575800" cy="644239"/>
            </a:xfrm>
            <a:prstGeom prst="rect">
              <a:avLst/>
            </a:prstGeom>
            <a:noFill/>
          </p:spPr>
          <p:txBody>
            <a:bodyPr wrap="square" anchor="b">
              <a:normAutofit/>
            </a:bodyPr>
            <a:lstStyle/>
            <a:p>
              <a:pPr lvl="0" algn="ctr" defTabSz="913765">
                <a:buSzPct val="25000"/>
                <a:defRPr/>
              </a:pPr>
              <a:r>
                <a:rPr lang="zh-CN" altLang="en-US" sz="2400" b="1" dirty="0">
                  <a:solidFill>
                    <a:schemeClr val="accent1"/>
                  </a:solidFill>
                </a:rPr>
                <a:t>互联网产业的发展与创新</a:t>
              </a:r>
              <a:endParaRPr lang="en-US" dirty="0"/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6D23F147-4317-6E98-9EA1-6F3780C4F5EF}"/>
                </a:ext>
              </a:extLst>
            </p:cNvPr>
            <p:cNvGrpSpPr/>
            <p:nvPr/>
          </p:nvGrpSpPr>
          <p:grpSpPr>
            <a:xfrm>
              <a:off x="1224997" y="2213427"/>
              <a:ext cx="9954118" cy="3663251"/>
              <a:chOff x="1224997" y="2213427"/>
              <a:chExt cx="9954118" cy="3663251"/>
            </a:xfrm>
          </p:grpSpPr>
          <p:sp>
            <p:nvSpPr>
              <p:cNvPr id="6" name="Shape1">
                <a:extLst>
                  <a:ext uri="{FF2B5EF4-FFF2-40B4-BE49-F238E27FC236}">
                    <a16:creationId xmlns:a16="http://schemas.microsoft.com/office/drawing/2014/main" id="{0EB5B366-72D8-ACB3-B402-C55ACD92338B}"/>
                  </a:ext>
                </a:extLst>
              </p:cNvPr>
              <p:cNvSpPr/>
              <p:nvPr/>
            </p:nvSpPr>
            <p:spPr>
              <a:xfrm>
                <a:off x="1451404" y="4194754"/>
                <a:ext cx="1455518" cy="1455518"/>
              </a:xfrm>
              <a:prstGeom prst="ellipse">
                <a:avLst/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accent1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r>
                  <a:rPr lang="en-US" altLang="zh-CN" sz="2000" b="1">
                    <a:solidFill>
                      <a:srgbClr val="FFFFFF"/>
                    </a:solidFill>
                  </a:rPr>
                  <a:t>30</a:t>
                </a:r>
                <a:r>
                  <a:rPr lang="en-US" altLang="zh-CN" sz="2000" b="1" dirty="0">
                    <a:solidFill>
                      <a:srgbClr val="FFFFFF"/>
                    </a:solidFill>
                  </a:rPr>
                  <a:t>%</a:t>
                </a:r>
              </a:p>
            </p:txBody>
          </p:sp>
          <p:sp>
            <p:nvSpPr>
              <p:cNvPr id="7" name="Line1">
                <a:extLst>
                  <a:ext uri="{FF2B5EF4-FFF2-40B4-BE49-F238E27FC236}">
                    <a16:creationId xmlns:a16="http://schemas.microsoft.com/office/drawing/2014/main" id="{BA2959E4-4DBB-D0EA-5105-3F0A80DC97CC}"/>
                  </a:ext>
                </a:extLst>
              </p:cNvPr>
              <p:cNvSpPr/>
              <p:nvPr/>
            </p:nvSpPr>
            <p:spPr>
              <a:xfrm rot="14400000">
                <a:off x="1224997" y="3968348"/>
                <a:ext cx="1908330" cy="1908330"/>
              </a:xfrm>
              <a:prstGeom prst="arc">
                <a:avLst>
                  <a:gd name="adj1" fmla="val 11354660"/>
                  <a:gd name="adj2" fmla="val 0"/>
                </a:avLst>
              </a:prstGeom>
              <a:noFill/>
              <a:ln w="76200">
                <a:gradFill>
                  <a:gsLst>
                    <a:gs pos="0">
                      <a:schemeClr val="accent1">
                        <a:lumMod val="20000"/>
                        <a:lumOff val="80000"/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</a:gra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Bullet1">
                <a:extLst>
                  <a:ext uri="{FF2B5EF4-FFF2-40B4-BE49-F238E27FC236}">
                    <a16:creationId xmlns:a16="http://schemas.microsoft.com/office/drawing/2014/main" id="{C1260FDF-5A62-E0BF-CFAC-1A9F5D6CF17D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6962715" y="2213427"/>
                <a:ext cx="4216400" cy="57066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zh-CN" altLang="en-US" b="1" dirty="0">
                    <a:solidFill>
                      <a:schemeClr val="tx1"/>
                    </a:solidFill>
                  </a:rPr>
                  <a:t>互联网+与产业融合</a:t>
                </a:r>
                <a:endParaRPr lang="en-US" dirty="0"/>
              </a:p>
            </p:txBody>
          </p:sp>
          <p:sp>
            <p:nvSpPr>
              <p:cNvPr id="13" name="Text1">
                <a:extLst>
                  <a:ext uri="{FF2B5EF4-FFF2-40B4-BE49-F238E27FC236}">
                    <a16:creationId xmlns:a16="http://schemas.microsoft.com/office/drawing/2014/main" id="{C2FF6984-7470-6A88-91EB-004FBFCCC1F0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6962715" y="2789767"/>
                <a:ext cx="4216400" cy="57066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推动传统产业升级转型</a:t>
                </a:r>
                <a:endParaRPr lang="en-US" dirty="0"/>
              </a:p>
            </p:txBody>
          </p:sp>
          <p:sp>
            <p:nvSpPr>
              <p:cNvPr id="14" name="Number1">
                <a:extLst>
                  <a:ext uri="{FF2B5EF4-FFF2-40B4-BE49-F238E27FC236}">
                    <a16:creationId xmlns:a16="http://schemas.microsoft.com/office/drawing/2014/main" id="{AF1C3B03-7543-9FD3-7F64-F04A537838FA}"/>
                  </a:ext>
                </a:extLst>
              </p:cNvPr>
              <p:cNvSpPr txBox="1"/>
              <p:nvPr/>
            </p:nvSpPr>
            <p:spPr>
              <a:xfrm flipH="1">
                <a:off x="6295377" y="2550927"/>
                <a:ext cx="440931" cy="440931"/>
              </a:xfrm>
              <a:prstGeom prst="ellipse">
                <a:avLst/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accent1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algn="ctr" defTabSz="914354">
                  <a:defRPr sz="2000" b="1">
                    <a:solidFill>
                      <a:schemeClr val="bg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1400">
                    <a:solidFill>
                      <a:srgbClr val="FFFFFF"/>
                    </a:solidFill>
                  </a:rPr>
                  <a:t>01</a:t>
                </a:r>
                <a:endParaRPr lang="zh-CN" altLang="en-US" sz="1400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A7910395-3AB2-252C-75E0-BFA7D6EA4A78}"/>
                </a:ext>
              </a:extLst>
            </p:cNvPr>
            <p:cNvGrpSpPr/>
            <p:nvPr/>
          </p:nvGrpSpPr>
          <p:grpSpPr>
            <a:xfrm>
              <a:off x="2200811" y="2457557"/>
              <a:ext cx="8978304" cy="2255426"/>
              <a:chOff x="2200811" y="2457557"/>
              <a:chExt cx="8978304" cy="2255426"/>
            </a:xfrm>
          </p:grpSpPr>
          <p:sp>
            <p:nvSpPr>
              <p:cNvPr id="10" name="Shape2">
                <a:extLst>
                  <a:ext uri="{FF2B5EF4-FFF2-40B4-BE49-F238E27FC236}">
                    <a16:creationId xmlns:a16="http://schemas.microsoft.com/office/drawing/2014/main" id="{B6E63FCB-D094-6D0D-8C73-2DEB365B4D1D}"/>
                  </a:ext>
                </a:extLst>
              </p:cNvPr>
              <p:cNvSpPr/>
              <p:nvPr/>
            </p:nvSpPr>
            <p:spPr>
              <a:xfrm>
                <a:off x="2427216" y="2683962"/>
                <a:ext cx="1455518" cy="1455518"/>
              </a:xfrm>
              <a:prstGeom prst="ellipse">
                <a:avLst/>
              </a:prstGeom>
              <a:solidFill>
                <a:schemeClr val="accent2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accent2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r>
                  <a:rPr lang="en-US" altLang="zh-CN" sz="2000" b="1" dirty="0">
                    <a:solidFill>
                      <a:srgbClr val="FFFFFF"/>
                    </a:solidFill>
                  </a:rPr>
                  <a:t>50%</a:t>
                </a:r>
              </a:p>
            </p:txBody>
          </p:sp>
          <p:sp>
            <p:nvSpPr>
              <p:cNvPr id="11" name="Line2">
                <a:extLst>
                  <a:ext uri="{FF2B5EF4-FFF2-40B4-BE49-F238E27FC236}">
                    <a16:creationId xmlns:a16="http://schemas.microsoft.com/office/drawing/2014/main" id="{74446901-7E44-886B-3D8F-9774560B5C1D}"/>
                  </a:ext>
                </a:extLst>
              </p:cNvPr>
              <p:cNvSpPr/>
              <p:nvPr/>
            </p:nvSpPr>
            <p:spPr>
              <a:xfrm>
                <a:off x="2200811" y="2457557"/>
                <a:ext cx="1908330" cy="1908330"/>
              </a:xfrm>
              <a:prstGeom prst="arc">
                <a:avLst>
                  <a:gd name="adj1" fmla="val 11354660"/>
                  <a:gd name="adj2" fmla="val 0"/>
                </a:avLst>
              </a:prstGeom>
              <a:noFill/>
              <a:ln w="76200">
                <a:gradFill>
                  <a:gsLst>
                    <a:gs pos="0">
                      <a:schemeClr val="accent2">
                        <a:lumMod val="20000"/>
                        <a:lumOff val="80000"/>
                        <a:alpha val="0"/>
                      </a:schemeClr>
                    </a:gs>
                    <a:gs pos="100000">
                      <a:schemeClr val="accent2"/>
                    </a:gs>
                  </a:gsLst>
                  <a:lin ang="0" scaled="0"/>
                </a:gra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Bullet2">
                <a:extLst>
                  <a:ext uri="{FF2B5EF4-FFF2-40B4-BE49-F238E27FC236}">
                    <a16:creationId xmlns:a16="http://schemas.microsoft.com/office/drawing/2014/main" id="{92605C9C-1D9B-98E8-6833-A5C674CA6353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6962715" y="3565977"/>
                <a:ext cx="4216400" cy="57066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zh-CN" altLang="en-US" b="1" dirty="0">
                    <a:solidFill>
                      <a:schemeClr val="tx1"/>
                    </a:solidFill>
                  </a:rPr>
                  <a:t>互联网+与创新创业</a:t>
                </a:r>
                <a:endParaRPr lang="en-US" dirty="0"/>
              </a:p>
            </p:txBody>
          </p:sp>
          <p:sp>
            <p:nvSpPr>
              <p:cNvPr id="19" name="Text2">
                <a:extLst>
                  <a:ext uri="{FF2B5EF4-FFF2-40B4-BE49-F238E27FC236}">
                    <a16:creationId xmlns:a16="http://schemas.microsoft.com/office/drawing/2014/main" id="{91A7630C-3742-1960-C8B2-67AB89E937E0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6962715" y="4142317"/>
                <a:ext cx="4216400" cy="57066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降低创业门槛，激发创新活力</a:t>
                </a:r>
                <a:endParaRPr lang="en-US" dirty="0"/>
              </a:p>
            </p:txBody>
          </p:sp>
          <p:sp>
            <p:nvSpPr>
              <p:cNvPr id="20" name="Number2">
                <a:extLst>
                  <a:ext uri="{FF2B5EF4-FFF2-40B4-BE49-F238E27FC236}">
                    <a16:creationId xmlns:a16="http://schemas.microsoft.com/office/drawing/2014/main" id="{7FDF0C6D-8CEB-BEDD-6BEC-60758E044430}"/>
                  </a:ext>
                </a:extLst>
              </p:cNvPr>
              <p:cNvSpPr txBox="1"/>
              <p:nvPr/>
            </p:nvSpPr>
            <p:spPr>
              <a:xfrm flipH="1">
                <a:off x="6295377" y="3903477"/>
                <a:ext cx="440931" cy="440931"/>
              </a:xfrm>
              <a:prstGeom prst="ellipse">
                <a:avLst/>
              </a:prstGeom>
              <a:solidFill>
                <a:schemeClr val="accent2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accent2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algn="ctr" defTabSz="914354">
                  <a:defRPr sz="2000" b="1">
                    <a:solidFill>
                      <a:schemeClr val="bg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1400" dirty="0">
                    <a:solidFill>
                      <a:srgbClr val="FFFFFF"/>
                    </a:solidFill>
                  </a:rPr>
                  <a:t>02</a:t>
                </a:r>
                <a:endParaRPr lang="zh-CN" altLang="en-US" sz="1400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1295F673-5F5D-A414-06EB-F80A94C94880}"/>
                </a:ext>
              </a:extLst>
            </p:cNvPr>
            <p:cNvGrpSpPr/>
            <p:nvPr/>
          </p:nvGrpSpPr>
          <p:grpSpPr>
            <a:xfrm>
              <a:off x="3041773" y="3968349"/>
              <a:ext cx="8137342" cy="2097184"/>
              <a:chOff x="3041773" y="3968349"/>
              <a:chExt cx="8137342" cy="2097184"/>
            </a:xfrm>
          </p:grpSpPr>
          <p:sp>
            <p:nvSpPr>
              <p:cNvPr id="8" name="Shape3">
                <a:extLst>
                  <a:ext uri="{FF2B5EF4-FFF2-40B4-BE49-F238E27FC236}">
                    <a16:creationId xmlns:a16="http://schemas.microsoft.com/office/drawing/2014/main" id="{10334AF8-48C3-375E-E532-87E524B6AE0F}"/>
                  </a:ext>
                </a:extLst>
              </p:cNvPr>
              <p:cNvSpPr/>
              <p:nvPr/>
            </p:nvSpPr>
            <p:spPr>
              <a:xfrm>
                <a:off x="3268180" y="4194755"/>
                <a:ext cx="1455518" cy="1455518"/>
              </a:xfrm>
              <a:prstGeom prst="ellipse">
                <a:avLst/>
              </a:prstGeom>
              <a:solidFill>
                <a:schemeClr val="accent3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accent3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r>
                  <a:rPr lang="en-US" altLang="zh-CN" sz="2000" b="1">
                    <a:solidFill>
                      <a:srgbClr val="FFFFFF"/>
                    </a:solidFill>
                  </a:rPr>
                  <a:t>80</a:t>
                </a:r>
                <a:r>
                  <a:rPr lang="en-US" altLang="zh-CN" sz="2000" b="1" dirty="0">
                    <a:solidFill>
                      <a:srgbClr val="FFFFFF"/>
                    </a:solidFill>
                  </a:rPr>
                  <a:t>%</a:t>
                </a:r>
              </a:p>
            </p:txBody>
          </p:sp>
          <p:sp>
            <p:nvSpPr>
              <p:cNvPr id="9" name="Line3">
                <a:extLst>
                  <a:ext uri="{FF2B5EF4-FFF2-40B4-BE49-F238E27FC236}">
                    <a16:creationId xmlns:a16="http://schemas.microsoft.com/office/drawing/2014/main" id="{6F2C87C9-AAE5-789A-141E-4F38626DB594}"/>
                  </a:ext>
                </a:extLst>
              </p:cNvPr>
              <p:cNvSpPr/>
              <p:nvPr/>
            </p:nvSpPr>
            <p:spPr>
              <a:xfrm rot="6605452">
                <a:off x="3041773" y="3968349"/>
                <a:ext cx="1908330" cy="1908330"/>
              </a:xfrm>
              <a:prstGeom prst="arc">
                <a:avLst>
                  <a:gd name="adj1" fmla="val 11354660"/>
                  <a:gd name="adj2" fmla="val 0"/>
                </a:avLst>
              </a:prstGeom>
              <a:noFill/>
              <a:ln w="76200">
                <a:gradFill>
                  <a:gsLst>
                    <a:gs pos="0">
                      <a:schemeClr val="accent3">
                        <a:lumMod val="20000"/>
                        <a:lumOff val="80000"/>
                        <a:alpha val="0"/>
                      </a:schemeClr>
                    </a:gs>
                    <a:gs pos="100000">
                      <a:schemeClr val="accent3"/>
                    </a:gs>
                  </a:gsLst>
                  <a:lin ang="0" scaled="0"/>
                </a:gra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Bullet3">
                <a:extLst>
                  <a:ext uri="{FF2B5EF4-FFF2-40B4-BE49-F238E27FC236}">
                    <a16:creationId xmlns:a16="http://schemas.microsoft.com/office/drawing/2014/main" id="{6A675194-9CC3-E5FF-05D6-8614D668B287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6962715" y="4918527"/>
                <a:ext cx="4216400" cy="57066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zh-CN" altLang="en-US" b="1" dirty="0">
                    <a:solidFill>
                      <a:schemeClr val="tx1"/>
                    </a:solidFill>
                  </a:rPr>
                  <a:t>互联网+与社会生活</a:t>
                </a:r>
                <a:endParaRPr lang="en-US" dirty="0"/>
              </a:p>
            </p:txBody>
          </p:sp>
          <p:sp>
            <p:nvSpPr>
              <p:cNvPr id="23" name="Text3">
                <a:extLst>
                  <a:ext uri="{FF2B5EF4-FFF2-40B4-BE49-F238E27FC236}">
                    <a16:creationId xmlns:a16="http://schemas.microsoft.com/office/drawing/2014/main" id="{822A2473-F95B-DF11-82C7-08451E272C5D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6962715" y="5494867"/>
                <a:ext cx="4216400" cy="57066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改变生活方式，提升生活品质</a:t>
                </a:r>
                <a:endParaRPr lang="en-US" dirty="0"/>
              </a:p>
            </p:txBody>
          </p:sp>
          <p:sp>
            <p:nvSpPr>
              <p:cNvPr id="24" name="Number3">
                <a:extLst>
                  <a:ext uri="{FF2B5EF4-FFF2-40B4-BE49-F238E27FC236}">
                    <a16:creationId xmlns:a16="http://schemas.microsoft.com/office/drawing/2014/main" id="{0232DB12-D74D-993B-A11D-A33F99769F7E}"/>
                  </a:ext>
                </a:extLst>
              </p:cNvPr>
              <p:cNvSpPr txBox="1"/>
              <p:nvPr/>
            </p:nvSpPr>
            <p:spPr>
              <a:xfrm flipH="1">
                <a:off x="6295377" y="5256027"/>
                <a:ext cx="440931" cy="440931"/>
              </a:xfrm>
              <a:prstGeom prst="ellipse">
                <a:avLst/>
              </a:prstGeom>
              <a:solidFill>
                <a:schemeClr val="accent3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accent3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algn="ctr" defTabSz="914354">
                  <a:defRPr sz="2000" b="1">
                    <a:solidFill>
                      <a:schemeClr val="bg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1400" dirty="0">
                    <a:solidFill>
                      <a:srgbClr val="FFFFFF"/>
                    </a:solidFill>
                  </a:rPr>
                  <a:t>03</a:t>
                </a:r>
                <a:endParaRPr lang="zh-CN" altLang="en-US" sz="1400" dirty="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人工智能</a:t>
            </a:r>
            <a:endParaRPr lang="en-US" dirty="0"/>
          </a:p>
        </p:txBody>
      </p:sp>
      <p:grpSp>
        <p:nvGrpSpPr>
          <p:cNvPr id="3" name="71c992f0-c6c4-406c-a20b-aa810643dd85.source.4.zh-Hans.pptx">
            <a:extLst>
              <a:ext uri="{FF2B5EF4-FFF2-40B4-BE49-F238E27FC236}">
                <a16:creationId xmlns:a16="http://schemas.microsoft.com/office/drawing/2014/main" id="{D8091CB1-8CB4-259E-1B31-3F9A3951B1B6}"/>
              </a:ext>
            </a:extLst>
          </p:cNvPr>
          <p:cNvGrpSpPr/>
          <p:nvPr/>
        </p:nvGrpSpPr>
        <p:grpSpPr>
          <a:xfrm>
            <a:off x="660400" y="1130300"/>
            <a:ext cx="10858500" cy="4099859"/>
            <a:chOff x="660400" y="1130300"/>
            <a:chExt cx="10858500" cy="4099859"/>
          </a:xfrm>
        </p:grpSpPr>
        <p:sp>
          <p:nvSpPr>
            <p:cNvPr id="35" name="Title">
              <a:extLst>
                <a:ext uri="{FF2B5EF4-FFF2-40B4-BE49-F238E27FC236}">
                  <a16:creationId xmlns:a16="http://schemas.microsoft.com/office/drawing/2014/main" id="{0FB66E27-06E3-6AF4-D6D3-0CBA4D671E6D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461665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/>
                <a:t>人工智能技术在生活中的应用</a:t>
              </a:r>
              <a:endParaRPr lang="en-US" dirty="0"/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AFD665C4-1297-9154-5A1B-E6CD1187A9D1}"/>
                </a:ext>
              </a:extLst>
            </p:cNvPr>
            <p:cNvGrpSpPr/>
            <p:nvPr/>
          </p:nvGrpSpPr>
          <p:grpSpPr>
            <a:xfrm>
              <a:off x="959931" y="2121185"/>
              <a:ext cx="2376264" cy="3108974"/>
              <a:chOff x="959931" y="2121185"/>
              <a:chExt cx="2376264" cy="3108974"/>
            </a:xfrm>
          </p:grpSpPr>
          <p:sp>
            <p:nvSpPr>
              <p:cNvPr id="28" name="ComponentBackground1">
                <a:extLst>
                  <a:ext uri="{FF2B5EF4-FFF2-40B4-BE49-F238E27FC236}">
                    <a16:creationId xmlns:a16="http://schemas.microsoft.com/office/drawing/2014/main" id="{02251BD7-40DA-955A-0DEC-4427D68798D3}"/>
                  </a:ext>
                </a:extLst>
              </p:cNvPr>
              <p:cNvSpPr/>
              <p:nvPr/>
            </p:nvSpPr>
            <p:spPr>
              <a:xfrm>
                <a:off x="959931" y="2565863"/>
                <a:ext cx="2376264" cy="2664296"/>
              </a:xfrm>
              <a:prstGeom prst="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2" name="Text1">
                <a:extLst>
                  <a:ext uri="{FF2B5EF4-FFF2-40B4-BE49-F238E27FC236}">
                    <a16:creationId xmlns:a16="http://schemas.microsoft.com/office/drawing/2014/main" id="{CAA77DF2-1D6B-5475-A802-CB1236678A7A}"/>
                  </a:ext>
                </a:extLst>
              </p:cNvPr>
              <p:cNvSpPr/>
              <p:nvPr/>
            </p:nvSpPr>
            <p:spPr bwMode="auto">
              <a:xfrm>
                <a:off x="959931" y="3806568"/>
                <a:ext cx="2312516" cy="72188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t" anchorCtr="0">
                <a:normAutofit fontScale="850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人工智能是计算机科学的一个分支，旨在研究、开发用于模仿、延伸和扩展人的智能的理论、方法、技术和应用系统。</a:t>
                </a:r>
                <a:endParaRPr lang="en-US" dirty="0"/>
              </a:p>
            </p:txBody>
          </p:sp>
          <p:sp>
            <p:nvSpPr>
              <p:cNvPr id="33" name="Bullet1">
                <a:extLst>
                  <a:ext uri="{FF2B5EF4-FFF2-40B4-BE49-F238E27FC236}">
                    <a16:creationId xmlns:a16="http://schemas.microsoft.com/office/drawing/2014/main" id="{CF6FD70E-1EB9-3031-35AA-0D5DC09FBBFC}"/>
                  </a:ext>
                </a:extLst>
              </p:cNvPr>
              <p:cNvSpPr txBox="1"/>
              <p:nvPr/>
            </p:nvSpPr>
            <p:spPr bwMode="auto">
              <a:xfrm>
                <a:off x="959931" y="3249169"/>
                <a:ext cx="2312516" cy="5573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/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人工智能定义</a:t>
                </a:r>
                <a:endParaRPr lang="en-US" dirty="0"/>
              </a:p>
            </p:txBody>
          </p:sp>
          <p:sp>
            <p:nvSpPr>
              <p:cNvPr id="30" name="Picture1">
                <a:extLst>
                  <a:ext uri="{FF2B5EF4-FFF2-40B4-BE49-F238E27FC236}">
                    <a16:creationId xmlns:a16="http://schemas.microsoft.com/office/drawing/2014/main" id="{DCC4FB91-19B4-9121-F968-B74BCD466B7B}"/>
                  </a:ext>
                </a:extLst>
              </p:cNvPr>
              <p:cNvSpPr/>
              <p:nvPr/>
            </p:nvSpPr>
            <p:spPr>
              <a:xfrm>
                <a:off x="1680011" y="2121185"/>
                <a:ext cx="936104" cy="936104"/>
              </a:xfrm>
              <a:prstGeom prst="ellipse">
                <a:avLst/>
              </a:prstGeom>
              <a:blipFill>
                <a:blip r:embed="rId2"/>
                <a:stretch>
                  <a:fillRect l="-37500" r="-37500"/>
                </a:stretch>
              </a:blipFill>
              <a:ln w="1270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1" name="Number1">
                <a:extLst>
                  <a:ext uri="{FF2B5EF4-FFF2-40B4-BE49-F238E27FC236}">
                    <a16:creationId xmlns:a16="http://schemas.microsoft.com/office/drawing/2014/main" id="{1B40073F-158C-F5A5-C8DB-81DBD3A9D3C5}"/>
                  </a:ext>
                </a:extLst>
              </p:cNvPr>
              <p:cNvSpPr/>
              <p:nvPr/>
            </p:nvSpPr>
            <p:spPr>
              <a:xfrm>
                <a:off x="1716015" y="4699285"/>
                <a:ext cx="864096" cy="360040"/>
              </a:xfrm>
              <a:prstGeom prst="roundRect">
                <a:avLst>
                  <a:gd name="adj" fmla="val 14974"/>
                </a:avLst>
              </a:prstGeom>
              <a:solidFill>
                <a:schemeClr val="tx2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rgbClr val="FFFFFF"/>
                    </a:solidFill>
                  </a:rPr>
                  <a:t>01</a:t>
                </a:r>
                <a:endParaRPr lang="zh-CN" altLang="en-US" sz="1400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D53C6017-718E-AD93-1E80-6D15F265BF68}"/>
                </a:ext>
              </a:extLst>
            </p:cNvPr>
            <p:cNvGrpSpPr/>
            <p:nvPr/>
          </p:nvGrpSpPr>
          <p:grpSpPr>
            <a:xfrm>
              <a:off x="3591889" y="2121185"/>
              <a:ext cx="2376264" cy="3108974"/>
              <a:chOff x="3591889" y="2121185"/>
              <a:chExt cx="2376264" cy="3108974"/>
            </a:xfrm>
          </p:grpSpPr>
          <p:sp>
            <p:nvSpPr>
              <p:cNvPr id="22" name="ComponentBackground2">
                <a:extLst>
                  <a:ext uri="{FF2B5EF4-FFF2-40B4-BE49-F238E27FC236}">
                    <a16:creationId xmlns:a16="http://schemas.microsoft.com/office/drawing/2014/main" id="{01141294-B68B-F1DC-A228-C489A946CE5F}"/>
                  </a:ext>
                </a:extLst>
              </p:cNvPr>
              <p:cNvSpPr/>
              <p:nvPr/>
            </p:nvSpPr>
            <p:spPr>
              <a:xfrm>
                <a:off x="3591889" y="2565863"/>
                <a:ext cx="2376264" cy="2664296"/>
              </a:xfrm>
              <a:prstGeom prst="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6" name="Text2">
                <a:extLst>
                  <a:ext uri="{FF2B5EF4-FFF2-40B4-BE49-F238E27FC236}">
                    <a16:creationId xmlns:a16="http://schemas.microsoft.com/office/drawing/2014/main" id="{9212117F-A391-DF0F-D437-DDB577675A4F}"/>
                  </a:ext>
                </a:extLst>
              </p:cNvPr>
              <p:cNvSpPr/>
              <p:nvPr/>
            </p:nvSpPr>
            <p:spPr bwMode="auto">
              <a:xfrm>
                <a:off x="3591889" y="3806568"/>
                <a:ext cx="2312516" cy="72188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t" anchorCtr="0">
                <a:normAutofit fontScale="850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人工智能自20世纪50年代起开始发展，经历了几次繁荣与低谷，如今正处于新一轮高潮，其应用已渗透到各行各业。</a:t>
                </a:r>
                <a:endParaRPr lang="en-US" dirty="0"/>
              </a:p>
            </p:txBody>
          </p:sp>
          <p:sp>
            <p:nvSpPr>
              <p:cNvPr id="27" name="Bullet2">
                <a:extLst>
                  <a:ext uri="{FF2B5EF4-FFF2-40B4-BE49-F238E27FC236}">
                    <a16:creationId xmlns:a16="http://schemas.microsoft.com/office/drawing/2014/main" id="{C5E91DC0-3042-43AA-B954-584861E4B5A7}"/>
                  </a:ext>
                </a:extLst>
              </p:cNvPr>
              <p:cNvSpPr txBox="1"/>
              <p:nvPr/>
            </p:nvSpPr>
            <p:spPr bwMode="auto">
              <a:xfrm>
                <a:off x="3591889" y="3249169"/>
                <a:ext cx="2312516" cy="5573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发展历程</a:t>
                </a:r>
                <a:endParaRPr lang="en-US" dirty="0"/>
              </a:p>
            </p:txBody>
          </p:sp>
          <p:sp>
            <p:nvSpPr>
              <p:cNvPr id="24" name="Picture2">
                <a:extLst>
                  <a:ext uri="{FF2B5EF4-FFF2-40B4-BE49-F238E27FC236}">
                    <a16:creationId xmlns:a16="http://schemas.microsoft.com/office/drawing/2014/main" id="{70D4DACA-6D92-9844-34BF-DF0B7E15677A}"/>
                  </a:ext>
                </a:extLst>
              </p:cNvPr>
              <p:cNvSpPr/>
              <p:nvPr/>
            </p:nvSpPr>
            <p:spPr>
              <a:xfrm>
                <a:off x="4311969" y="2121185"/>
                <a:ext cx="936104" cy="936104"/>
              </a:xfrm>
              <a:prstGeom prst="ellipse">
                <a:avLst/>
              </a:prstGeom>
              <a:blipFill>
                <a:blip r:embed="rId3"/>
                <a:stretch>
                  <a:fillRect l="-37511" r="-37511"/>
                </a:stretch>
              </a:blipFill>
              <a:ln w="1270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5" name="Number2">
                <a:extLst>
                  <a:ext uri="{FF2B5EF4-FFF2-40B4-BE49-F238E27FC236}">
                    <a16:creationId xmlns:a16="http://schemas.microsoft.com/office/drawing/2014/main" id="{260C521A-60F6-31E7-B16F-A4D74E8AE6C2}"/>
                  </a:ext>
                </a:extLst>
              </p:cNvPr>
              <p:cNvSpPr/>
              <p:nvPr/>
            </p:nvSpPr>
            <p:spPr>
              <a:xfrm>
                <a:off x="4347973" y="4699285"/>
                <a:ext cx="864096" cy="360040"/>
              </a:xfrm>
              <a:prstGeom prst="roundRect">
                <a:avLst>
                  <a:gd name="adj" fmla="val 1497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r>
                  <a:rPr lang="en-US" altLang="zh-CN" sz="1400" b="1" dirty="0"/>
                  <a:t>02</a:t>
                </a:r>
                <a:endParaRPr lang="zh-CN" altLang="en-US" sz="1400" b="1" dirty="0"/>
              </a:p>
            </p:txBody>
          </p: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20957293-16C1-6EF4-34F0-2A4DD3573125}"/>
                </a:ext>
              </a:extLst>
            </p:cNvPr>
            <p:cNvGrpSpPr/>
            <p:nvPr/>
          </p:nvGrpSpPr>
          <p:grpSpPr>
            <a:xfrm>
              <a:off x="6223847" y="2121185"/>
              <a:ext cx="2376264" cy="3108974"/>
              <a:chOff x="6223847" y="2121185"/>
              <a:chExt cx="2376264" cy="3108974"/>
            </a:xfrm>
          </p:grpSpPr>
          <p:sp>
            <p:nvSpPr>
              <p:cNvPr id="16" name="ComponentBackground3">
                <a:extLst>
                  <a:ext uri="{FF2B5EF4-FFF2-40B4-BE49-F238E27FC236}">
                    <a16:creationId xmlns:a16="http://schemas.microsoft.com/office/drawing/2014/main" id="{A730FABA-C9F9-707C-DF32-9533EC78DC55}"/>
                  </a:ext>
                </a:extLst>
              </p:cNvPr>
              <p:cNvSpPr/>
              <p:nvPr/>
            </p:nvSpPr>
            <p:spPr>
              <a:xfrm>
                <a:off x="6223847" y="2565863"/>
                <a:ext cx="2376264" cy="2664296"/>
              </a:xfrm>
              <a:prstGeom prst="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0" name="Text3">
                <a:extLst>
                  <a:ext uri="{FF2B5EF4-FFF2-40B4-BE49-F238E27FC236}">
                    <a16:creationId xmlns:a16="http://schemas.microsoft.com/office/drawing/2014/main" id="{AEA22EA8-5FD1-8F59-83F0-DB7B90A7E550}"/>
                  </a:ext>
                </a:extLst>
              </p:cNvPr>
              <p:cNvSpPr/>
              <p:nvPr/>
            </p:nvSpPr>
            <p:spPr bwMode="auto">
              <a:xfrm>
                <a:off x="6223847" y="3806568"/>
                <a:ext cx="2312516" cy="72188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t" anchorCtr="0">
                <a:normAutofit fontScale="850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人工智能的主要技术包括机器学习、深度学习、自然语言处理、计算机视觉等，这些技术正在不断进步，推动人工智能向更高层次发展。</a:t>
                </a:r>
                <a:endParaRPr lang="en-US" dirty="0"/>
              </a:p>
            </p:txBody>
          </p:sp>
          <p:sp>
            <p:nvSpPr>
              <p:cNvPr id="21" name="Bullet3">
                <a:extLst>
                  <a:ext uri="{FF2B5EF4-FFF2-40B4-BE49-F238E27FC236}">
                    <a16:creationId xmlns:a16="http://schemas.microsoft.com/office/drawing/2014/main" id="{12ACF13F-9AD8-8F88-02BC-2BC78DADBEC2}"/>
                  </a:ext>
                </a:extLst>
              </p:cNvPr>
              <p:cNvSpPr txBox="1"/>
              <p:nvPr/>
            </p:nvSpPr>
            <p:spPr bwMode="auto">
              <a:xfrm>
                <a:off x="6223847" y="3249169"/>
                <a:ext cx="2312516" cy="5573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主要技术</a:t>
                </a:r>
                <a:endParaRPr lang="en-US" dirty="0"/>
              </a:p>
            </p:txBody>
          </p:sp>
          <p:sp>
            <p:nvSpPr>
              <p:cNvPr id="18" name="Picture3">
                <a:extLst>
                  <a:ext uri="{FF2B5EF4-FFF2-40B4-BE49-F238E27FC236}">
                    <a16:creationId xmlns:a16="http://schemas.microsoft.com/office/drawing/2014/main" id="{7643FE37-D30F-5239-7C0C-BD651E421CCA}"/>
                  </a:ext>
                </a:extLst>
              </p:cNvPr>
              <p:cNvSpPr/>
              <p:nvPr/>
            </p:nvSpPr>
            <p:spPr>
              <a:xfrm>
                <a:off x="6943927" y="2121185"/>
                <a:ext cx="936104" cy="936104"/>
              </a:xfrm>
              <a:prstGeom prst="ellipse">
                <a:avLst/>
              </a:prstGeom>
              <a:blipFill>
                <a:blip r:embed="rId4"/>
                <a:stretch>
                  <a:fillRect l="-39215" r="-39215"/>
                </a:stretch>
              </a:blipFill>
              <a:ln w="1270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9" name="Number3">
                <a:extLst>
                  <a:ext uri="{FF2B5EF4-FFF2-40B4-BE49-F238E27FC236}">
                    <a16:creationId xmlns:a16="http://schemas.microsoft.com/office/drawing/2014/main" id="{845C4A3D-C59A-68AC-4C4E-E2CD6007D63B}"/>
                  </a:ext>
                </a:extLst>
              </p:cNvPr>
              <p:cNvSpPr/>
              <p:nvPr/>
            </p:nvSpPr>
            <p:spPr>
              <a:xfrm>
                <a:off x="6979931" y="4699285"/>
                <a:ext cx="864096" cy="360040"/>
              </a:xfrm>
              <a:prstGeom prst="roundRect">
                <a:avLst>
                  <a:gd name="adj" fmla="val 14974"/>
                </a:avLst>
              </a:prstGeom>
              <a:solidFill>
                <a:schemeClr val="tx2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rgbClr val="FFFFFF"/>
                    </a:solidFill>
                  </a:rPr>
                  <a:t>03</a:t>
                </a:r>
                <a:endParaRPr lang="zh-CN" altLang="en-US" sz="1400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F5F522B8-785C-BE07-5C0F-A195AA535DB4}"/>
                </a:ext>
              </a:extLst>
            </p:cNvPr>
            <p:cNvGrpSpPr/>
            <p:nvPr/>
          </p:nvGrpSpPr>
          <p:grpSpPr>
            <a:xfrm>
              <a:off x="8855805" y="2121185"/>
              <a:ext cx="2376264" cy="3108974"/>
              <a:chOff x="8855805" y="2121185"/>
              <a:chExt cx="2376264" cy="3108974"/>
            </a:xfrm>
          </p:grpSpPr>
          <p:sp>
            <p:nvSpPr>
              <p:cNvPr id="10" name="ComponentBackground4">
                <a:extLst>
                  <a:ext uri="{FF2B5EF4-FFF2-40B4-BE49-F238E27FC236}">
                    <a16:creationId xmlns:a16="http://schemas.microsoft.com/office/drawing/2014/main" id="{6C7C1AD9-A0EB-A2FA-10CA-6F70F9185B6B}"/>
                  </a:ext>
                </a:extLst>
              </p:cNvPr>
              <p:cNvSpPr/>
              <p:nvPr/>
            </p:nvSpPr>
            <p:spPr>
              <a:xfrm>
                <a:off x="8855805" y="2565863"/>
                <a:ext cx="2376264" cy="2664296"/>
              </a:xfrm>
              <a:prstGeom prst="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4" name="Text4">
                <a:extLst>
                  <a:ext uri="{FF2B5EF4-FFF2-40B4-BE49-F238E27FC236}">
                    <a16:creationId xmlns:a16="http://schemas.microsoft.com/office/drawing/2014/main" id="{D94ED1EC-93ED-ECD3-5607-02A911B170E8}"/>
                  </a:ext>
                </a:extLst>
              </p:cNvPr>
              <p:cNvSpPr/>
              <p:nvPr/>
            </p:nvSpPr>
            <p:spPr bwMode="auto">
              <a:xfrm>
                <a:off x="8855805" y="3806568"/>
                <a:ext cx="2312516" cy="72188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t" anchorCtr="0">
                <a:normAutofit fontScale="850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人工智能在医疗、教育、金融、交通、安防等领域有着广泛的应用，正在改变人们的生活和工作方式，提高社会效率。</a:t>
                </a:r>
                <a:endParaRPr lang="en-US" dirty="0"/>
              </a:p>
            </p:txBody>
          </p:sp>
          <p:sp>
            <p:nvSpPr>
              <p:cNvPr id="15" name="Bullet4">
                <a:extLst>
                  <a:ext uri="{FF2B5EF4-FFF2-40B4-BE49-F238E27FC236}">
                    <a16:creationId xmlns:a16="http://schemas.microsoft.com/office/drawing/2014/main" id="{CF5BEF8B-60F5-FA71-8E01-565BC4B6A76F}"/>
                  </a:ext>
                </a:extLst>
              </p:cNvPr>
              <p:cNvSpPr txBox="1"/>
              <p:nvPr/>
            </p:nvSpPr>
            <p:spPr bwMode="auto">
              <a:xfrm>
                <a:off x="8855805" y="3249169"/>
                <a:ext cx="2312516" cy="5573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应用领域</a:t>
                </a:r>
                <a:endParaRPr lang="en-US" dirty="0"/>
              </a:p>
            </p:txBody>
          </p:sp>
          <p:sp>
            <p:nvSpPr>
              <p:cNvPr id="12" name="Picture4">
                <a:extLst>
                  <a:ext uri="{FF2B5EF4-FFF2-40B4-BE49-F238E27FC236}">
                    <a16:creationId xmlns:a16="http://schemas.microsoft.com/office/drawing/2014/main" id="{47F95ABC-51E7-B43D-EB69-D1447504165E}"/>
                  </a:ext>
                </a:extLst>
              </p:cNvPr>
              <p:cNvSpPr/>
              <p:nvPr/>
            </p:nvSpPr>
            <p:spPr>
              <a:xfrm>
                <a:off x="9575885" y="2121185"/>
                <a:ext cx="936104" cy="936104"/>
              </a:xfrm>
              <a:prstGeom prst="ellipse">
                <a:avLst/>
              </a:prstGeom>
              <a:blipFill>
                <a:blip r:embed="rId5"/>
                <a:stretch>
                  <a:fillRect l="-37511" r="-37511"/>
                </a:stretch>
              </a:blipFill>
              <a:ln w="1270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3" name="Number4">
                <a:extLst>
                  <a:ext uri="{FF2B5EF4-FFF2-40B4-BE49-F238E27FC236}">
                    <a16:creationId xmlns:a16="http://schemas.microsoft.com/office/drawing/2014/main" id="{C56139AD-776E-A639-4102-A8AE8926521B}"/>
                  </a:ext>
                </a:extLst>
              </p:cNvPr>
              <p:cNvSpPr/>
              <p:nvPr/>
            </p:nvSpPr>
            <p:spPr>
              <a:xfrm>
                <a:off x="9611889" y="4699285"/>
                <a:ext cx="864096" cy="360040"/>
              </a:xfrm>
              <a:prstGeom prst="roundRect">
                <a:avLst>
                  <a:gd name="adj" fmla="val 14974"/>
                </a:avLst>
              </a:prstGeom>
              <a:solidFill>
                <a:schemeClr val="tx2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rgbClr val="FFFFFF"/>
                    </a:solidFill>
                  </a:rPr>
                  <a:t>04</a:t>
                </a:r>
                <a:endParaRPr lang="zh-CN" altLang="en-US" sz="1400" b="1" dirty="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35" name="1227a3fc-360f-4ecc-8768-41fe8c58c2ff.source.6.zh-Hans.pptx">
            <a:extLst>
              <a:ext uri="{FF2B5EF4-FFF2-40B4-BE49-F238E27FC236}">
                <a16:creationId xmlns:a16="http://schemas.microsoft.com/office/drawing/2014/main" id="{9ABBAA3D-6AB8-F7B9-D258-46FDF74C39CE}"/>
              </a:ext>
            </a:extLst>
          </p:cNvPr>
          <p:cNvGrpSpPr/>
          <p:nvPr/>
        </p:nvGrpSpPr>
        <p:grpSpPr>
          <a:xfrm>
            <a:off x="673100" y="1359897"/>
            <a:ext cx="10845800" cy="4786903"/>
            <a:chOff x="673100" y="1359897"/>
            <a:chExt cx="10845800" cy="4786903"/>
          </a:xfrm>
        </p:grpSpPr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779154E9-291C-4CA0-93E8-B7C913A5E7AE}"/>
                </a:ext>
              </a:extLst>
            </p:cNvPr>
            <p:cNvCxnSpPr/>
            <p:nvPr/>
          </p:nvCxnSpPr>
          <p:spPr>
            <a:xfrm>
              <a:off x="6095999" y="3291456"/>
              <a:ext cx="0" cy="2855344"/>
            </a:xfrm>
            <a:prstGeom prst="line">
              <a:avLst/>
            </a:prstGeom>
            <a:ln w="3175" cap="rnd">
              <a:solidFill>
                <a:schemeClr val="tx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136D8DB9-194A-FDF9-E4B0-5F32C19AB58E}"/>
                </a:ext>
              </a:extLst>
            </p:cNvPr>
            <p:cNvGrpSpPr/>
            <p:nvPr/>
          </p:nvGrpSpPr>
          <p:grpSpPr>
            <a:xfrm>
              <a:off x="1489431" y="3291456"/>
              <a:ext cx="4348174" cy="612775"/>
              <a:chOff x="1489431" y="3291456"/>
              <a:chExt cx="4348174" cy="612775"/>
            </a:xfrm>
          </p:grpSpPr>
          <p:sp>
            <p:nvSpPr>
              <p:cNvPr id="3" name="Bullet1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1489431" y="3450637"/>
                <a:ext cx="3817949" cy="294412"/>
              </a:xfrm>
              <a:prstGeom prst="rect">
                <a:avLst/>
              </a:prstGeom>
              <a:noFill/>
              <a:ln>
                <a:solidFill>
                  <a:schemeClr val="tx2">
                    <a:alpha val="50000"/>
                  </a:schemeClr>
                </a:solidFill>
              </a:ln>
            </p:spPr>
            <p:txBody>
              <a:bodyPr wrap="square" lIns="91440" tIns="45720" rIns="91440" bIns="45720" anchor="ctr" anchorCtr="0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/>
                <a:r>
                  <a:rPr lang="zh-CN" altLang="en-US" b="1" dirty="0"/>
                  <a:t>生活感悟</a:t>
                </a:r>
                <a:endParaRPr lang="en-US" dirty="0"/>
              </a:p>
            </p:txBody>
          </p:sp>
          <p:sp>
            <p:nvSpPr>
              <p:cNvPr id="4" name="Number1">
                <a:extLst>
                  <a:ext uri="{FF2B5EF4-FFF2-40B4-BE49-F238E27FC236}">
                    <a16:creationId xmlns:a16="http://schemas.microsoft.com/office/drawing/2014/main" id="{DE24E969-5EC2-496F-ACCC-E2F4114AA0BA}"/>
                  </a:ext>
                </a:extLst>
              </p:cNvPr>
              <p:cNvSpPr/>
              <p:nvPr/>
            </p:nvSpPr>
            <p:spPr bwMode="auto">
              <a:xfrm>
                <a:off x="5307380" y="3291456"/>
                <a:ext cx="530225" cy="612775"/>
              </a:xfrm>
              <a:custGeom>
                <a:avLst/>
                <a:gdLst>
                  <a:gd name="T0" fmla="*/ 167 w 334"/>
                  <a:gd name="T1" fmla="*/ 0 h 386"/>
                  <a:gd name="T2" fmla="*/ 334 w 334"/>
                  <a:gd name="T3" fmla="*/ 83 h 386"/>
                  <a:gd name="T4" fmla="*/ 334 w 334"/>
                  <a:gd name="T5" fmla="*/ 303 h 386"/>
                  <a:gd name="T6" fmla="*/ 167 w 334"/>
                  <a:gd name="T7" fmla="*/ 386 h 386"/>
                  <a:gd name="T8" fmla="*/ 0 w 334"/>
                  <a:gd name="T9" fmla="*/ 303 h 386"/>
                  <a:gd name="T10" fmla="*/ 0 w 334"/>
                  <a:gd name="T11" fmla="*/ 83 h 386"/>
                  <a:gd name="T12" fmla="*/ 167 w 334"/>
                  <a:gd name="T13" fmla="*/ 0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386">
                    <a:moveTo>
                      <a:pt x="167" y="0"/>
                    </a:moveTo>
                    <a:lnTo>
                      <a:pt x="334" y="83"/>
                    </a:lnTo>
                    <a:lnTo>
                      <a:pt x="334" y="303"/>
                    </a:lnTo>
                    <a:lnTo>
                      <a:pt x="167" y="386"/>
                    </a:lnTo>
                    <a:lnTo>
                      <a:pt x="0" y="303"/>
                    </a:lnTo>
                    <a:lnTo>
                      <a:pt x="0" y="83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algn="ctr"/>
                <a:r>
                  <a:rPr lang="en-US" altLang="zh-CN" b="1" i="1" dirty="0">
                    <a:solidFill>
                      <a:srgbClr val="FFFFFF"/>
                    </a:solidFill>
                  </a:rPr>
                  <a:t>1</a:t>
                </a:r>
                <a:endParaRPr lang="zh-CN" altLang="en-US" b="1" i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D2686985-E346-CD82-E029-E046AE760E84}"/>
                </a:ext>
              </a:extLst>
            </p:cNvPr>
            <p:cNvGrpSpPr/>
            <p:nvPr/>
          </p:nvGrpSpPr>
          <p:grpSpPr>
            <a:xfrm>
              <a:off x="1489431" y="4279073"/>
              <a:ext cx="4348174" cy="612775"/>
              <a:chOff x="1489431" y="4279073"/>
              <a:chExt cx="4348174" cy="612775"/>
            </a:xfrm>
          </p:grpSpPr>
          <p:sp>
            <p:nvSpPr>
              <p:cNvPr id="5" name="Bullet2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1489431" y="4438254"/>
                <a:ext cx="3817949" cy="294412"/>
              </a:xfrm>
              <a:prstGeom prst="rect">
                <a:avLst/>
              </a:prstGeom>
              <a:noFill/>
              <a:ln>
                <a:solidFill>
                  <a:schemeClr val="tx2">
                    <a:alpha val="50000"/>
                  </a:schemeClr>
                </a:solidFill>
              </a:ln>
            </p:spPr>
            <p:txBody>
              <a:bodyPr wrap="square" lIns="91440" tIns="45720" rIns="91440" bIns="45720" anchor="ctr" anchorCtr="0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/>
                <a:r>
                  <a:rPr lang="zh-CN" altLang="en-US" b="1" dirty="0"/>
                  <a:t>兴趣爱好</a:t>
                </a:r>
                <a:endParaRPr lang="en-US" dirty="0"/>
              </a:p>
            </p:txBody>
          </p:sp>
          <p:sp>
            <p:nvSpPr>
              <p:cNvPr id="6" name="Number2">
                <a:extLst>
                  <a:ext uri="{FF2B5EF4-FFF2-40B4-BE49-F238E27FC236}">
                    <a16:creationId xmlns:a16="http://schemas.microsoft.com/office/drawing/2014/main" id="{6731B7E3-5F09-4F8F-9F31-5FE654B439AB}"/>
                  </a:ext>
                </a:extLst>
              </p:cNvPr>
              <p:cNvSpPr/>
              <p:nvPr/>
            </p:nvSpPr>
            <p:spPr bwMode="auto">
              <a:xfrm>
                <a:off x="5307380" y="4279073"/>
                <a:ext cx="530225" cy="612775"/>
              </a:xfrm>
              <a:custGeom>
                <a:avLst/>
                <a:gdLst>
                  <a:gd name="T0" fmla="*/ 167 w 334"/>
                  <a:gd name="T1" fmla="*/ 0 h 386"/>
                  <a:gd name="T2" fmla="*/ 334 w 334"/>
                  <a:gd name="T3" fmla="*/ 83 h 386"/>
                  <a:gd name="T4" fmla="*/ 334 w 334"/>
                  <a:gd name="T5" fmla="*/ 303 h 386"/>
                  <a:gd name="T6" fmla="*/ 167 w 334"/>
                  <a:gd name="T7" fmla="*/ 386 h 386"/>
                  <a:gd name="T8" fmla="*/ 0 w 334"/>
                  <a:gd name="T9" fmla="*/ 303 h 386"/>
                  <a:gd name="T10" fmla="*/ 0 w 334"/>
                  <a:gd name="T11" fmla="*/ 83 h 386"/>
                  <a:gd name="T12" fmla="*/ 167 w 334"/>
                  <a:gd name="T13" fmla="*/ 0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386">
                    <a:moveTo>
                      <a:pt x="167" y="0"/>
                    </a:moveTo>
                    <a:lnTo>
                      <a:pt x="334" y="83"/>
                    </a:lnTo>
                    <a:lnTo>
                      <a:pt x="334" y="303"/>
                    </a:lnTo>
                    <a:lnTo>
                      <a:pt x="167" y="386"/>
                    </a:lnTo>
                    <a:lnTo>
                      <a:pt x="0" y="303"/>
                    </a:lnTo>
                    <a:lnTo>
                      <a:pt x="0" y="83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algn="ctr"/>
                <a:r>
                  <a:rPr lang="en-US" altLang="zh-CN" b="1" i="1" dirty="0">
                    <a:solidFill>
                      <a:srgbClr val="FFFFFF"/>
                    </a:solidFill>
                  </a:rPr>
                  <a:t>3</a:t>
                </a:r>
                <a:endParaRPr lang="zh-CN" altLang="en-US" b="1" i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10275911-AA6D-4A29-E58F-36F88D8B136E}"/>
                </a:ext>
              </a:extLst>
            </p:cNvPr>
            <p:cNvGrpSpPr/>
            <p:nvPr/>
          </p:nvGrpSpPr>
          <p:grpSpPr>
            <a:xfrm>
              <a:off x="1489431" y="5266690"/>
              <a:ext cx="4348174" cy="612775"/>
              <a:chOff x="1489431" y="5266690"/>
              <a:chExt cx="4348174" cy="612775"/>
            </a:xfrm>
          </p:grpSpPr>
          <p:sp>
            <p:nvSpPr>
              <p:cNvPr id="7" name="Bullet3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1489431" y="5425871"/>
                <a:ext cx="3817949" cy="294412"/>
              </a:xfrm>
              <a:prstGeom prst="rect">
                <a:avLst/>
              </a:prstGeom>
              <a:noFill/>
              <a:ln>
                <a:solidFill>
                  <a:schemeClr val="tx2">
                    <a:alpha val="50000"/>
                  </a:schemeClr>
                </a:solidFill>
              </a:ln>
            </p:spPr>
            <p:txBody>
              <a:bodyPr wrap="square" lIns="91440" tIns="45720" rIns="91440" bIns="45720" anchor="ctr" anchorCtr="0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/>
                <a:r>
                  <a:rPr lang="zh-CN" altLang="en-US" b="1" dirty="0"/>
                  <a:t>科技创新</a:t>
                </a:r>
                <a:endParaRPr lang="en-US" dirty="0"/>
              </a:p>
            </p:txBody>
          </p:sp>
          <p:sp>
            <p:nvSpPr>
              <p:cNvPr id="8" name="Number3">
                <a:extLst>
                  <a:ext uri="{FF2B5EF4-FFF2-40B4-BE49-F238E27FC236}">
                    <a16:creationId xmlns:a16="http://schemas.microsoft.com/office/drawing/2014/main" id="{C39C02BB-BB9A-4B7A-BAFF-3B976C6425B6}"/>
                  </a:ext>
                </a:extLst>
              </p:cNvPr>
              <p:cNvSpPr/>
              <p:nvPr/>
            </p:nvSpPr>
            <p:spPr bwMode="auto">
              <a:xfrm>
                <a:off x="5307380" y="5266690"/>
                <a:ext cx="530225" cy="612775"/>
              </a:xfrm>
              <a:custGeom>
                <a:avLst/>
                <a:gdLst>
                  <a:gd name="T0" fmla="*/ 167 w 334"/>
                  <a:gd name="T1" fmla="*/ 0 h 386"/>
                  <a:gd name="T2" fmla="*/ 334 w 334"/>
                  <a:gd name="T3" fmla="*/ 83 h 386"/>
                  <a:gd name="T4" fmla="*/ 334 w 334"/>
                  <a:gd name="T5" fmla="*/ 303 h 386"/>
                  <a:gd name="T6" fmla="*/ 167 w 334"/>
                  <a:gd name="T7" fmla="*/ 386 h 386"/>
                  <a:gd name="T8" fmla="*/ 0 w 334"/>
                  <a:gd name="T9" fmla="*/ 303 h 386"/>
                  <a:gd name="T10" fmla="*/ 0 w 334"/>
                  <a:gd name="T11" fmla="*/ 83 h 386"/>
                  <a:gd name="T12" fmla="*/ 167 w 334"/>
                  <a:gd name="T13" fmla="*/ 0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386">
                    <a:moveTo>
                      <a:pt x="167" y="0"/>
                    </a:moveTo>
                    <a:lnTo>
                      <a:pt x="334" y="83"/>
                    </a:lnTo>
                    <a:lnTo>
                      <a:pt x="334" y="303"/>
                    </a:lnTo>
                    <a:lnTo>
                      <a:pt x="167" y="386"/>
                    </a:lnTo>
                    <a:lnTo>
                      <a:pt x="0" y="303"/>
                    </a:lnTo>
                    <a:lnTo>
                      <a:pt x="0" y="83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algn="ctr"/>
                <a:r>
                  <a:rPr lang="en-US" altLang="zh-CN" b="1" i="1" dirty="0">
                    <a:solidFill>
                      <a:srgbClr val="FFFFFF"/>
                    </a:solidFill>
                  </a:rPr>
                  <a:t>5</a:t>
                </a:r>
                <a:endParaRPr lang="zh-CN" altLang="en-US" b="1" i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E3D9F81B-532B-71F8-DBA4-3861F82475C5}"/>
                </a:ext>
              </a:extLst>
            </p:cNvPr>
            <p:cNvGrpSpPr/>
            <p:nvPr/>
          </p:nvGrpSpPr>
          <p:grpSpPr>
            <a:xfrm>
              <a:off x="6354392" y="3291456"/>
              <a:ext cx="4348174" cy="612775"/>
              <a:chOff x="6354392" y="3291456"/>
              <a:chExt cx="4348174" cy="612775"/>
            </a:xfrm>
          </p:grpSpPr>
          <p:sp>
            <p:nvSpPr>
              <p:cNvPr id="9" name="Bullet4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 flipH="1">
                <a:off x="6884617" y="3450637"/>
                <a:ext cx="3817949" cy="294412"/>
              </a:xfrm>
              <a:prstGeom prst="rect">
                <a:avLst/>
              </a:prstGeom>
              <a:noFill/>
              <a:ln>
                <a:solidFill>
                  <a:schemeClr val="tx2">
                    <a:alpha val="50000"/>
                  </a:schemeClr>
                </a:solidFill>
              </a:ln>
            </p:spPr>
            <p:txBody>
              <a:bodyPr wrap="square" lIns="91440" tIns="45720" rIns="91440" bIns="45720" anchor="ctr" anchorCtr="0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b="1" dirty="0"/>
                  <a:t>环保意识</a:t>
                </a:r>
                <a:endParaRPr lang="en-US" dirty="0"/>
              </a:p>
            </p:txBody>
          </p:sp>
          <p:sp>
            <p:nvSpPr>
              <p:cNvPr id="10" name="Number4">
                <a:extLst>
                  <a:ext uri="{FF2B5EF4-FFF2-40B4-BE49-F238E27FC236}">
                    <a16:creationId xmlns:a16="http://schemas.microsoft.com/office/drawing/2014/main" id="{DD387E54-98E7-4713-BB51-705E217ABA61}"/>
                  </a:ext>
                </a:extLst>
              </p:cNvPr>
              <p:cNvSpPr/>
              <p:nvPr/>
            </p:nvSpPr>
            <p:spPr bwMode="auto">
              <a:xfrm flipH="1">
                <a:off x="6354392" y="3291456"/>
                <a:ext cx="530225" cy="612775"/>
              </a:xfrm>
              <a:custGeom>
                <a:avLst/>
                <a:gdLst>
                  <a:gd name="T0" fmla="*/ 167 w 334"/>
                  <a:gd name="T1" fmla="*/ 0 h 386"/>
                  <a:gd name="T2" fmla="*/ 334 w 334"/>
                  <a:gd name="T3" fmla="*/ 83 h 386"/>
                  <a:gd name="T4" fmla="*/ 334 w 334"/>
                  <a:gd name="T5" fmla="*/ 303 h 386"/>
                  <a:gd name="T6" fmla="*/ 167 w 334"/>
                  <a:gd name="T7" fmla="*/ 386 h 386"/>
                  <a:gd name="T8" fmla="*/ 0 w 334"/>
                  <a:gd name="T9" fmla="*/ 303 h 386"/>
                  <a:gd name="T10" fmla="*/ 0 w 334"/>
                  <a:gd name="T11" fmla="*/ 83 h 386"/>
                  <a:gd name="T12" fmla="*/ 167 w 334"/>
                  <a:gd name="T13" fmla="*/ 0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386">
                    <a:moveTo>
                      <a:pt x="167" y="0"/>
                    </a:moveTo>
                    <a:lnTo>
                      <a:pt x="334" y="83"/>
                    </a:lnTo>
                    <a:lnTo>
                      <a:pt x="334" y="303"/>
                    </a:lnTo>
                    <a:lnTo>
                      <a:pt x="167" y="386"/>
                    </a:lnTo>
                    <a:lnTo>
                      <a:pt x="0" y="303"/>
                    </a:lnTo>
                    <a:lnTo>
                      <a:pt x="0" y="83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algn="ctr"/>
                <a:r>
                  <a:rPr lang="en-US" altLang="zh-CN" b="1" i="1" dirty="0">
                    <a:solidFill>
                      <a:srgbClr val="FFFFFF"/>
                    </a:solidFill>
                  </a:rPr>
                  <a:t>2</a:t>
                </a:r>
                <a:endParaRPr lang="zh-CN" altLang="en-US" b="1" i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8632A522-755C-782A-521F-02315400F306}"/>
                </a:ext>
              </a:extLst>
            </p:cNvPr>
            <p:cNvGrpSpPr/>
            <p:nvPr/>
          </p:nvGrpSpPr>
          <p:grpSpPr>
            <a:xfrm>
              <a:off x="6354392" y="4279073"/>
              <a:ext cx="4348174" cy="612775"/>
              <a:chOff x="6354392" y="4279073"/>
              <a:chExt cx="4348174" cy="612775"/>
            </a:xfrm>
          </p:grpSpPr>
          <p:sp>
            <p:nvSpPr>
              <p:cNvPr id="11" name="Bullet5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 flipH="1">
                <a:off x="6884617" y="4438254"/>
                <a:ext cx="3817949" cy="294412"/>
              </a:xfrm>
              <a:prstGeom prst="rect">
                <a:avLst/>
              </a:prstGeom>
              <a:noFill/>
              <a:ln>
                <a:solidFill>
                  <a:schemeClr val="tx2">
                    <a:alpha val="50000"/>
                  </a:schemeClr>
                </a:solidFill>
              </a:ln>
            </p:spPr>
            <p:txBody>
              <a:bodyPr wrap="square" lIns="91440" tIns="45720" rIns="91440" bIns="45720" anchor="ctr" anchorCtr="0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b="1" dirty="0"/>
                  <a:t>教育改革</a:t>
                </a:r>
                <a:endParaRPr lang="en-US" dirty="0"/>
              </a:p>
            </p:txBody>
          </p:sp>
          <p:sp>
            <p:nvSpPr>
              <p:cNvPr id="12" name="Number5">
                <a:extLst>
                  <a:ext uri="{FF2B5EF4-FFF2-40B4-BE49-F238E27FC236}">
                    <a16:creationId xmlns:a16="http://schemas.microsoft.com/office/drawing/2014/main" id="{8900D780-57DC-4765-AEE8-A10C4F3907A3}"/>
                  </a:ext>
                </a:extLst>
              </p:cNvPr>
              <p:cNvSpPr/>
              <p:nvPr/>
            </p:nvSpPr>
            <p:spPr bwMode="auto">
              <a:xfrm flipH="1">
                <a:off x="6354392" y="4279073"/>
                <a:ext cx="530225" cy="612775"/>
              </a:xfrm>
              <a:custGeom>
                <a:avLst/>
                <a:gdLst>
                  <a:gd name="T0" fmla="*/ 167 w 334"/>
                  <a:gd name="T1" fmla="*/ 0 h 386"/>
                  <a:gd name="T2" fmla="*/ 334 w 334"/>
                  <a:gd name="T3" fmla="*/ 83 h 386"/>
                  <a:gd name="T4" fmla="*/ 334 w 334"/>
                  <a:gd name="T5" fmla="*/ 303 h 386"/>
                  <a:gd name="T6" fmla="*/ 167 w 334"/>
                  <a:gd name="T7" fmla="*/ 386 h 386"/>
                  <a:gd name="T8" fmla="*/ 0 w 334"/>
                  <a:gd name="T9" fmla="*/ 303 h 386"/>
                  <a:gd name="T10" fmla="*/ 0 w 334"/>
                  <a:gd name="T11" fmla="*/ 83 h 386"/>
                  <a:gd name="T12" fmla="*/ 167 w 334"/>
                  <a:gd name="T13" fmla="*/ 0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386">
                    <a:moveTo>
                      <a:pt x="167" y="0"/>
                    </a:moveTo>
                    <a:lnTo>
                      <a:pt x="334" y="83"/>
                    </a:lnTo>
                    <a:lnTo>
                      <a:pt x="334" y="303"/>
                    </a:lnTo>
                    <a:lnTo>
                      <a:pt x="167" y="386"/>
                    </a:lnTo>
                    <a:lnTo>
                      <a:pt x="0" y="303"/>
                    </a:lnTo>
                    <a:lnTo>
                      <a:pt x="0" y="83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algn="ctr"/>
                <a:r>
                  <a:rPr lang="en-US" altLang="zh-CN" b="1" i="1" dirty="0">
                    <a:solidFill>
                      <a:srgbClr val="FFFFFF"/>
                    </a:solidFill>
                  </a:rPr>
                  <a:t>4</a:t>
                </a:r>
                <a:endParaRPr lang="zh-CN" altLang="en-US" b="1" i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1B56B590-2CC4-D7FC-2D99-5C0526389B19}"/>
                </a:ext>
              </a:extLst>
            </p:cNvPr>
            <p:cNvGrpSpPr/>
            <p:nvPr/>
          </p:nvGrpSpPr>
          <p:grpSpPr>
            <a:xfrm>
              <a:off x="6354392" y="5266690"/>
              <a:ext cx="4348174" cy="612775"/>
              <a:chOff x="6354392" y="5266690"/>
              <a:chExt cx="4348174" cy="612775"/>
            </a:xfrm>
          </p:grpSpPr>
          <p:sp>
            <p:nvSpPr>
              <p:cNvPr id="13" name="Bullet6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 flipH="1">
                <a:off x="6884617" y="5425871"/>
                <a:ext cx="3817949" cy="294412"/>
              </a:xfrm>
              <a:prstGeom prst="rect">
                <a:avLst/>
              </a:prstGeom>
              <a:noFill/>
              <a:ln>
                <a:solidFill>
                  <a:schemeClr val="tx2">
                    <a:alpha val="50000"/>
                  </a:schemeClr>
                </a:solidFill>
              </a:ln>
            </p:spPr>
            <p:txBody>
              <a:bodyPr wrap="square" lIns="91440" tIns="45720" rIns="91440" bIns="45720" anchor="ctr" anchorCtr="0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b="1" dirty="0"/>
                  <a:t>影视鉴赏</a:t>
                </a:r>
                <a:endParaRPr lang="en-US" dirty="0"/>
              </a:p>
            </p:txBody>
          </p:sp>
          <p:sp>
            <p:nvSpPr>
              <p:cNvPr id="14" name="Number6">
                <a:extLst>
                  <a:ext uri="{FF2B5EF4-FFF2-40B4-BE49-F238E27FC236}">
                    <a16:creationId xmlns:a16="http://schemas.microsoft.com/office/drawing/2014/main" id="{19FBFD97-7CFA-4D2C-B8AF-540919747122}"/>
                  </a:ext>
                </a:extLst>
              </p:cNvPr>
              <p:cNvSpPr/>
              <p:nvPr/>
            </p:nvSpPr>
            <p:spPr bwMode="auto">
              <a:xfrm flipH="1">
                <a:off x="6354392" y="5266690"/>
                <a:ext cx="530225" cy="612775"/>
              </a:xfrm>
              <a:custGeom>
                <a:avLst/>
                <a:gdLst>
                  <a:gd name="T0" fmla="*/ 167 w 334"/>
                  <a:gd name="T1" fmla="*/ 0 h 386"/>
                  <a:gd name="T2" fmla="*/ 334 w 334"/>
                  <a:gd name="T3" fmla="*/ 83 h 386"/>
                  <a:gd name="T4" fmla="*/ 334 w 334"/>
                  <a:gd name="T5" fmla="*/ 303 h 386"/>
                  <a:gd name="T6" fmla="*/ 167 w 334"/>
                  <a:gd name="T7" fmla="*/ 386 h 386"/>
                  <a:gd name="T8" fmla="*/ 0 w 334"/>
                  <a:gd name="T9" fmla="*/ 303 h 386"/>
                  <a:gd name="T10" fmla="*/ 0 w 334"/>
                  <a:gd name="T11" fmla="*/ 83 h 386"/>
                  <a:gd name="T12" fmla="*/ 167 w 334"/>
                  <a:gd name="T13" fmla="*/ 0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386">
                    <a:moveTo>
                      <a:pt x="167" y="0"/>
                    </a:moveTo>
                    <a:lnTo>
                      <a:pt x="334" y="83"/>
                    </a:lnTo>
                    <a:lnTo>
                      <a:pt x="334" y="303"/>
                    </a:lnTo>
                    <a:lnTo>
                      <a:pt x="167" y="386"/>
                    </a:lnTo>
                    <a:lnTo>
                      <a:pt x="0" y="303"/>
                    </a:lnTo>
                    <a:lnTo>
                      <a:pt x="0" y="83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algn="ctr"/>
                <a:r>
                  <a:rPr lang="en-US" altLang="zh-CN" b="1" i="1" dirty="0">
                    <a:solidFill>
                      <a:srgbClr val="FFFFFF"/>
                    </a:solidFill>
                  </a:rPr>
                  <a:t>6</a:t>
                </a:r>
                <a:endParaRPr lang="zh-CN" altLang="en-US" b="1" i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9806100-BB1E-53AF-AA85-DA437DF2B8D1}"/>
                </a:ext>
              </a:extLst>
            </p:cNvPr>
            <p:cNvGrpSpPr/>
            <p:nvPr/>
          </p:nvGrpSpPr>
          <p:grpSpPr>
            <a:xfrm>
              <a:off x="673100" y="1359897"/>
              <a:ext cx="10845800" cy="1194376"/>
              <a:chOff x="673100" y="1359897"/>
              <a:chExt cx="10845800" cy="1194376"/>
            </a:xfrm>
          </p:grpSpPr>
          <p:sp>
            <p:nvSpPr>
              <p:cNvPr id="16" name="任意多边形: 形状 1">
                <a:extLst>
                  <a:ext uri="{FF2B5EF4-FFF2-40B4-BE49-F238E27FC236}">
                    <a16:creationId xmlns:a16="http://schemas.microsoft.com/office/drawing/2014/main" id="{027BE75B-16C9-3A84-47D4-8F0232E11DBD}"/>
                  </a:ext>
                </a:extLst>
              </p:cNvPr>
              <p:cNvSpPr/>
              <p:nvPr/>
            </p:nvSpPr>
            <p:spPr>
              <a:xfrm>
                <a:off x="673100" y="1359897"/>
                <a:ext cx="3379085" cy="1194376"/>
              </a:xfrm>
              <a:custGeom>
                <a:avLst/>
                <a:gdLst>
                  <a:gd name="connsiteX0" fmla="*/ 3244715 w 3379085"/>
                  <a:gd name="connsiteY0" fmla="*/ 298594 h 1194376"/>
                  <a:gd name="connsiteX1" fmla="*/ 3244715 w 3379085"/>
                  <a:gd name="connsiteY1" fmla="*/ 332371 h 1194376"/>
                  <a:gd name="connsiteX2" fmla="*/ 2980078 w 3379085"/>
                  <a:gd name="connsiteY2" fmla="*/ 597008 h 1194376"/>
                  <a:gd name="connsiteX3" fmla="*/ 3244715 w 3379085"/>
                  <a:gd name="connsiteY3" fmla="*/ 861646 h 1194376"/>
                  <a:gd name="connsiteX4" fmla="*/ 3244715 w 3379085"/>
                  <a:gd name="connsiteY4" fmla="*/ 895781 h 1194376"/>
                  <a:gd name="connsiteX5" fmla="*/ 2946122 w 3379085"/>
                  <a:gd name="connsiteY5" fmla="*/ 597187 h 1194376"/>
                  <a:gd name="connsiteX6" fmla="*/ 3379084 w 3379085"/>
                  <a:gd name="connsiteY6" fmla="*/ 0 h 1194376"/>
                  <a:gd name="connsiteX7" fmla="*/ 3379084 w 3379085"/>
                  <a:gd name="connsiteY7" fmla="*/ 67554 h 1194376"/>
                  <a:gd name="connsiteX8" fmla="*/ 2849809 w 3379085"/>
                  <a:gd name="connsiteY8" fmla="*/ 596829 h 1194376"/>
                  <a:gd name="connsiteX9" fmla="*/ 3379085 w 3379085"/>
                  <a:gd name="connsiteY9" fmla="*/ 1126105 h 1194376"/>
                  <a:gd name="connsiteX10" fmla="*/ 3379085 w 3379085"/>
                  <a:gd name="connsiteY10" fmla="*/ 1194376 h 1194376"/>
                  <a:gd name="connsiteX11" fmla="*/ 2805587 w 3379085"/>
                  <a:gd name="connsiteY11" fmla="*/ 620878 h 1194376"/>
                  <a:gd name="connsiteX12" fmla="*/ 0 w 3379085"/>
                  <a:gd name="connsiteY12" fmla="*/ 620878 h 1194376"/>
                  <a:gd name="connsiteX13" fmla="*/ 0 w 3379085"/>
                  <a:gd name="connsiteY13" fmla="*/ 573104 h 1194376"/>
                  <a:gd name="connsiteX14" fmla="*/ 2805980 w 3379085"/>
                  <a:gd name="connsiteY14" fmla="*/ 573104 h 119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79085" h="1194376">
                    <a:moveTo>
                      <a:pt x="3244715" y="298594"/>
                    </a:moveTo>
                    <a:lnTo>
                      <a:pt x="3244715" y="332371"/>
                    </a:lnTo>
                    <a:lnTo>
                      <a:pt x="2980078" y="597008"/>
                    </a:lnTo>
                    <a:lnTo>
                      <a:pt x="3244715" y="861646"/>
                    </a:lnTo>
                    <a:lnTo>
                      <a:pt x="3244715" y="895781"/>
                    </a:lnTo>
                    <a:lnTo>
                      <a:pt x="2946122" y="597187"/>
                    </a:lnTo>
                    <a:close/>
                    <a:moveTo>
                      <a:pt x="3379084" y="0"/>
                    </a:moveTo>
                    <a:lnTo>
                      <a:pt x="3379084" y="67554"/>
                    </a:lnTo>
                    <a:lnTo>
                      <a:pt x="2849809" y="596829"/>
                    </a:lnTo>
                    <a:lnTo>
                      <a:pt x="3379085" y="1126105"/>
                    </a:lnTo>
                    <a:lnTo>
                      <a:pt x="3379085" y="1194376"/>
                    </a:lnTo>
                    <a:lnTo>
                      <a:pt x="2805587" y="620878"/>
                    </a:lnTo>
                    <a:lnTo>
                      <a:pt x="0" y="620878"/>
                    </a:lnTo>
                    <a:lnTo>
                      <a:pt x="0" y="573104"/>
                    </a:lnTo>
                    <a:lnTo>
                      <a:pt x="2805980" y="573104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6CE3B342-CDCA-9026-F6B3-C2AC9E73EA0E}"/>
                  </a:ext>
                </a:extLst>
              </p:cNvPr>
              <p:cNvSpPr/>
              <p:nvPr/>
            </p:nvSpPr>
            <p:spPr>
              <a:xfrm flipH="1">
                <a:off x="8139815" y="1359897"/>
                <a:ext cx="3379085" cy="1194376"/>
              </a:xfrm>
              <a:custGeom>
                <a:avLst/>
                <a:gdLst>
                  <a:gd name="connsiteX0" fmla="*/ 3244716 w 3379085"/>
                  <a:gd name="connsiteY0" fmla="*/ 298594 h 1194376"/>
                  <a:gd name="connsiteX1" fmla="*/ 2946123 w 3379085"/>
                  <a:gd name="connsiteY1" fmla="*/ 597187 h 1194376"/>
                  <a:gd name="connsiteX2" fmla="*/ 3244717 w 3379085"/>
                  <a:gd name="connsiteY2" fmla="*/ 895781 h 1194376"/>
                  <a:gd name="connsiteX3" fmla="*/ 3244717 w 3379085"/>
                  <a:gd name="connsiteY3" fmla="*/ 861646 h 1194376"/>
                  <a:gd name="connsiteX4" fmla="*/ 2980079 w 3379085"/>
                  <a:gd name="connsiteY4" fmla="*/ 597008 h 1194376"/>
                  <a:gd name="connsiteX5" fmla="*/ 3244716 w 3379085"/>
                  <a:gd name="connsiteY5" fmla="*/ 332371 h 1194376"/>
                  <a:gd name="connsiteX6" fmla="*/ 3379084 w 3379085"/>
                  <a:gd name="connsiteY6" fmla="*/ 0 h 1194376"/>
                  <a:gd name="connsiteX7" fmla="*/ 2805980 w 3379085"/>
                  <a:gd name="connsiteY7" fmla="*/ 573104 h 1194376"/>
                  <a:gd name="connsiteX8" fmla="*/ 0 w 3379085"/>
                  <a:gd name="connsiteY8" fmla="*/ 573104 h 1194376"/>
                  <a:gd name="connsiteX9" fmla="*/ 0 w 3379085"/>
                  <a:gd name="connsiteY9" fmla="*/ 620878 h 1194376"/>
                  <a:gd name="connsiteX10" fmla="*/ 2805586 w 3379085"/>
                  <a:gd name="connsiteY10" fmla="*/ 620878 h 1194376"/>
                  <a:gd name="connsiteX11" fmla="*/ 3379085 w 3379085"/>
                  <a:gd name="connsiteY11" fmla="*/ 1194376 h 1194376"/>
                  <a:gd name="connsiteX12" fmla="*/ 3379085 w 3379085"/>
                  <a:gd name="connsiteY12" fmla="*/ 1126105 h 1194376"/>
                  <a:gd name="connsiteX13" fmla="*/ 2849809 w 3379085"/>
                  <a:gd name="connsiteY13" fmla="*/ 596829 h 1194376"/>
                  <a:gd name="connsiteX14" fmla="*/ 3379084 w 3379085"/>
                  <a:gd name="connsiteY14" fmla="*/ 67554 h 119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379085" h="1194376">
                    <a:moveTo>
                      <a:pt x="3244716" y="298594"/>
                    </a:moveTo>
                    <a:lnTo>
                      <a:pt x="2946123" y="597187"/>
                    </a:lnTo>
                    <a:lnTo>
                      <a:pt x="3244717" y="895781"/>
                    </a:lnTo>
                    <a:lnTo>
                      <a:pt x="3244717" y="861646"/>
                    </a:lnTo>
                    <a:lnTo>
                      <a:pt x="2980079" y="597008"/>
                    </a:lnTo>
                    <a:lnTo>
                      <a:pt x="3244716" y="332371"/>
                    </a:lnTo>
                    <a:close/>
                    <a:moveTo>
                      <a:pt x="3379084" y="0"/>
                    </a:moveTo>
                    <a:lnTo>
                      <a:pt x="2805980" y="573104"/>
                    </a:lnTo>
                    <a:lnTo>
                      <a:pt x="0" y="573104"/>
                    </a:lnTo>
                    <a:lnTo>
                      <a:pt x="0" y="620878"/>
                    </a:lnTo>
                    <a:lnTo>
                      <a:pt x="2805586" y="620878"/>
                    </a:lnTo>
                    <a:lnTo>
                      <a:pt x="3379085" y="1194376"/>
                    </a:lnTo>
                    <a:lnTo>
                      <a:pt x="3379085" y="1126105"/>
                    </a:lnTo>
                    <a:lnTo>
                      <a:pt x="2849809" y="596829"/>
                    </a:lnTo>
                    <a:lnTo>
                      <a:pt x="3379084" y="67554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18" name="Title">
                <a:extLst>
                  <a:ext uri="{FF2B5EF4-FFF2-40B4-BE49-F238E27FC236}">
                    <a16:creationId xmlns:a16="http://schemas.microsoft.com/office/drawing/2014/main" id="{64DC2847-DA63-4AF3-B015-B0D0DC7F9B4A}"/>
                  </a:ext>
                </a:extLst>
              </p:cNvPr>
              <p:cNvSpPr txBox="1"/>
              <p:nvPr/>
            </p:nvSpPr>
            <p:spPr>
              <a:xfrm>
                <a:off x="4039486" y="1504643"/>
                <a:ext cx="4100328" cy="9048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buSzPct val="25000"/>
                </a:pPr>
                <a:r>
                  <a:rPr lang="zh-CN" altLang="en-US" sz="2400" b="1" dirty="0"/>
                  <a:t>目录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智能家居</a:t>
            </a:r>
            <a:endParaRPr lang="en-US" dirty="0"/>
          </a:p>
        </p:txBody>
      </p:sp>
      <p:grpSp>
        <p:nvGrpSpPr>
          <p:cNvPr id="30" name="2ecb99a4-859e-4e2d-8461-cb97ca64168a.source.3.zh-Hans.pptx">
            <a:extLst>
              <a:ext uri="{FF2B5EF4-FFF2-40B4-BE49-F238E27FC236}">
                <a16:creationId xmlns:a16="http://schemas.microsoft.com/office/drawing/2014/main" id="{320D259C-AD83-18E8-B7E1-AE20D5F83F8D}"/>
              </a:ext>
            </a:extLst>
          </p:cNvPr>
          <p:cNvGrpSpPr/>
          <p:nvPr/>
        </p:nvGrpSpPr>
        <p:grpSpPr>
          <a:xfrm>
            <a:off x="660400" y="1270000"/>
            <a:ext cx="10858500" cy="4800600"/>
            <a:chOff x="660400" y="1270000"/>
            <a:chExt cx="10858500" cy="4800600"/>
          </a:xfrm>
        </p:grpSpPr>
        <p:sp>
          <p:nvSpPr>
            <p:cNvPr id="5" name="iṧlîḋê">
              <a:extLst>
                <a:ext uri="{FF2B5EF4-FFF2-40B4-BE49-F238E27FC236}">
                  <a16:creationId xmlns:a16="http://schemas.microsoft.com/office/drawing/2014/main" id="{57A21871-7FB7-6E33-4C40-C7CBA79EB034}"/>
                </a:ext>
              </a:extLst>
            </p:cNvPr>
            <p:cNvSpPr/>
            <p:nvPr/>
          </p:nvSpPr>
          <p:spPr>
            <a:xfrm>
              <a:off x="2189183" y="2471644"/>
              <a:ext cx="1955063" cy="1955063"/>
            </a:xfrm>
            <a:prstGeom prst="ellipse">
              <a:avLst/>
            </a:prstGeom>
            <a:noFill/>
            <a:ln w="12700"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íşļíḑê">
              <a:extLst>
                <a:ext uri="{FF2B5EF4-FFF2-40B4-BE49-F238E27FC236}">
                  <a16:creationId xmlns:a16="http://schemas.microsoft.com/office/drawing/2014/main" id="{D26A3189-2299-484C-6BD2-B65E8A189BB5}"/>
                </a:ext>
              </a:extLst>
            </p:cNvPr>
            <p:cNvSpPr/>
            <p:nvPr/>
          </p:nvSpPr>
          <p:spPr>
            <a:xfrm>
              <a:off x="5047051" y="2227210"/>
              <a:ext cx="2199497" cy="2199497"/>
            </a:xfrm>
            <a:prstGeom prst="ellipse">
              <a:avLst/>
            </a:prstGeom>
            <a:noFill/>
            <a:ln w="12700">
              <a:solidFill>
                <a:schemeClr val="tx2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ïşļiḑé">
              <a:extLst>
                <a:ext uri="{FF2B5EF4-FFF2-40B4-BE49-F238E27FC236}">
                  <a16:creationId xmlns:a16="http://schemas.microsoft.com/office/drawing/2014/main" id="{13A6547D-3D89-EB7D-304F-25CD4188F2F3}"/>
                </a:ext>
              </a:extLst>
            </p:cNvPr>
            <p:cNvSpPr/>
            <p:nvPr/>
          </p:nvSpPr>
          <p:spPr>
            <a:xfrm>
              <a:off x="8149354" y="2471644"/>
              <a:ext cx="1955063" cy="1955063"/>
            </a:xfrm>
            <a:prstGeom prst="ellipse">
              <a:avLst/>
            </a:prstGeom>
            <a:noFill/>
            <a:ln w="12700"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751B6813-18F2-341B-F100-6705FED1B7BF}"/>
                </a:ext>
              </a:extLst>
            </p:cNvPr>
            <p:cNvGrpSpPr/>
            <p:nvPr/>
          </p:nvGrpSpPr>
          <p:grpSpPr>
            <a:xfrm>
              <a:off x="1761184" y="2635560"/>
              <a:ext cx="2730500" cy="3435040"/>
              <a:chOff x="1761184" y="2635560"/>
              <a:chExt cx="2730500" cy="3435040"/>
            </a:xfrm>
          </p:grpSpPr>
          <p:sp>
            <p:nvSpPr>
              <p:cNvPr id="7" name="IconBackground1">
                <a:extLst>
                  <a:ext uri="{FF2B5EF4-FFF2-40B4-BE49-F238E27FC236}">
                    <a16:creationId xmlns:a16="http://schemas.microsoft.com/office/drawing/2014/main" id="{1FFF72E6-1E08-10E2-C3E8-9EE948D20D15}"/>
                  </a:ext>
                </a:extLst>
              </p:cNvPr>
              <p:cNvSpPr/>
              <p:nvPr/>
            </p:nvSpPr>
            <p:spPr>
              <a:xfrm>
                <a:off x="3708645" y="2635560"/>
                <a:ext cx="410200" cy="410198"/>
              </a:xfrm>
              <a:prstGeom prst="ellipse">
                <a:avLst/>
              </a:prstGeom>
              <a:solidFill>
                <a:schemeClr val="accent1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Icon1">
                <a:extLst>
                  <a:ext uri="{FF2B5EF4-FFF2-40B4-BE49-F238E27FC236}">
                    <a16:creationId xmlns:a16="http://schemas.microsoft.com/office/drawing/2014/main" id="{EE30221A-2D6C-2494-11C4-2F99374D1BC0}"/>
                  </a:ext>
                </a:extLst>
              </p:cNvPr>
              <p:cNvSpPr/>
              <p:nvPr/>
            </p:nvSpPr>
            <p:spPr>
              <a:xfrm>
                <a:off x="3824745" y="2758943"/>
                <a:ext cx="178001" cy="176131"/>
              </a:xfrm>
              <a:custGeom>
                <a:avLst/>
                <a:gdLst>
                  <a:gd name="connsiteX0" fmla="*/ 304247 w 608424"/>
                  <a:gd name="connsiteY0" fmla="*/ 315845 h 602032"/>
                  <a:gd name="connsiteX1" fmla="*/ 263223 w 608424"/>
                  <a:gd name="connsiteY1" fmla="*/ 339781 h 602032"/>
                  <a:gd name="connsiteX2" fmla="*/ 242788 w 608424"/>
                  <a:gd name="connsiteY2" fmla="*/ 350061 h 602032"/>
                  <a:gd name="connsiteX3" fmla="*/ 236642 w 608424"/>
                  <a:gd name="connsiteY3" fmla="*/ 349601 h 602032"/>
                  <a:gd name="connsiteX4" fmla="*/ 189626 w 608424"/>
                  <a:gd name="connsiteY4" fmla="*/ 396552 h 602032"/>
                  <a:gd name="connsiteX5" fmla="*/ 236642 w 608424"/>
                  <a:gd name="connsiteY5" fmla="*/ 443656 h 602032"/>
                  <a:gd name="connsiteX6" fmla="*/ 388599 w 608424"/>
                  <a:gd name="connsiteY6" fmla="*/ 443656 h 602032"/>
                  <a:gd name="connsiteX7" fmla="*/ 418868 w 608424"/>
                  <a:gd name="connsiteY7" fmla="*/ 413429 h 602032"/>
                  <a:gd name="connsiteX8" fmla="*/ 388599 w 608424"/>
                  <a:gd name="connsiteY8" fmla="*/ 383356 h 602032"/>
                  <a:gd name="connsiteX9" fmla="*/ 378612 w 608424"/>
                  <a:gd name="connsiteY9" fmla="*/ 385044 h 602032"/>
                  <a:gd name="connsiteX10" fmla="*/ 359560 w 608424"/>
                  <a:gd name="connsiteY10" fmla="*/ 382282 h 602032"/>
                  <a:gd name="connsiteX11" fmla="*/ 351263 w 608424"/>
                  <a:gd name="connsiteY11" fmla="*/ 364944 h 602032"/>
                  <a:gd name="connsiteX12" fmla="*/ 351263 w 608424"/>
                  <a:gd name="connsiteY12" fmla="*/ 362950 h 602032"/>
                  <a:gd name="connsiteX13" fmla="*/ 304247 w 608424"/>
                  <a:gd name="connsiteY13" fmla="*/ 315845 h 602032"/>
                  <a:gd name="connsiteX14" fmla="*/ 304247 w 608424"/>
                  <a:gd name="connsiteY14" fmla="*/ 275032 h 602032"/>
                  <a:gd name="connsiteX15" fmla="*/ 389829 w 608424"/>
                  <a:gd name="connsiteY15" fmla="*/ 342543 h 602032"/>
                  <a:gd name="connsiteX16" fmla="*/ 459738 w 608424"/>
                  <a:gd name="connsiteY16" fmla="*/ 413429 h 602032"/>
                  <a:gd name="connsiteX17" fmla="*/ 388599 w 608424"/>
                  <a:gd name="connsiteY17" fmla="*/ 484469 h 602032"/>
                  <a:gd name="connsiteX18" fmla="*/ 324682 w 608424"/>
                  <a:gd name="connsiteY18" fmla="*/ 484469 h 602032"/>
                  <a:gd name="connsiteX19" fmla="*/ 324682 w 608424"/>
                  <a:gd name="connsiteY19" fmla="*/ 493675 h 602032"/>
                  <a:gd name="connsiteX20" fmla="*/ 338049 w 608424"/>
                  <a:gd name="connsiteY20" fmla="*/ 493675 h 602032"/>
                  <a:gd name="connsiteX21" fmla="*/ 358484 w 608424"/>
                  <a:gd name="connsiteY21" fmla="*/ 514082 h 602032"/>
                  <a:gd name="connsiteX22" fmla="*/ 338049 w 608424"/>
                  <a:gd name="connsiteY22" fmla="*/ 534642 h 602032"/>
                  <a:gd name="connsiteX23" fmla="*/ 270445 w 608424"/>
                  <a:gd name="connsiteY23" fmla="*/ 534642 h 602032"/>
                  <a:gd name="connsiteX24" fmla="*/ 250010 w 608424"/>
                  <a:gd name="connsiteY24" fmla="*/ 514082 h 602032"/>
                  <a:gd name="connsiteX25" fmla="*/ 270445 w 608424"/>
                  <a:gd name="connsiteY25" fmla="*/ 493675 h 602032"/>
                  <a:gd name="connsiteX26" fmla="*/ 283812 w 608424"/>
                  <a:gd name="connsiteY26" fmla="*/ 493675 h 602032"/>
                  <a:gd name="connsiteX27" fmla="*/ 283812 w 608424"/>
                  <a:gd name="connsiteY27" fmla="*/ 484469 h 602032"/>
                  <a:gd name="connsiteX28" fmla="*/ 236642 w 608424"/>
                  <a:gd name="connsiteY28" fmla="*/ 484469 h 602032"/>
                  <a:gd name="connsiteX29" fmla="*/ 148756 w 608424"/>
                  <a:gd name="connsiteY29" fmla="*/ 396552 h 602032"/>
                  <a:gd name="connsiteX30" fmla="*/ 234952 w 608424"/>
                  <a:gd name="connsiteY30" fmla="*/ 308787 h 602032"/>
                  <a:gd name="connsiteX31" fmla="*/ 304247 w 608424"/>
                  <a:gd name="connsiteY31" fmla="*/ 275032 h 602032"/>
                  <a:gd name="connsiteX32" fmla="*/ 304212 w 608424"/>
                  <a:gd name="connsiteY32" fmla="*/ 125623 h 602032"/>
                  <a:gd name="connsiteX33" fmla="*/ 125680 w 608424"/>
                  <a:gd name="connsiteY33" fmla="*/ 284580 h 602032"/>
                  <a:gd name="connsiteX34" fmla="*/ 125680 w 608424"/>
                  <a:gd name="connsiteY34" fmla="*/ 561219 h 602032"/>
                  <a:gd name="connsiteX35" fmla="*/ 482744 w 608424"/>
                  <a:gd name="connsiteY35" fmla="*/ 561219 h 602032"/>
                  <a:gd name="connsiteX36" fmla="*/ 482744 w 608424"/>
                  <a:gd name="connsiteY36" fmla="*/ 284580 h 602032"/>
                  <a:gd name="connsiteX37" fmla="*/ 304519 w 608424"/>
                  <a:gd name="connsiteY37" fmla="*/ 47833 h 602032"/>
                  <a:gd name="connsiteX38" fmla="*/ 73903 w 608424"/>
                  <a:gd name="connsiteY38" fmla="*/ 254967 h 602032"/>
                  <a:gd name="connsiteX39" fmla="*/ 97410 w 608424"/>
                  <a:gd name="connsiteY39" fmla="*/ 254967 h 602032"/>
                  <a:gd name="connsiteX40" fmla="*/ 290538 w 608424"/>
                  <a:gd name="connsiteY40" fmla="*/ 83122 h 602032"/>
                  <a:gd name="connsiteX41" fmla="*/ 317886 w 608424"/>
                  <a:gd name="connsiteY41" fmla="*/ 83122 h 602032"/>
                  <a:gd name="connsiteX42" fmla="*/ 511014 w 608424"/>
                  <a:gd name="connsiteY42" fmla="*/ 254967 h 602032"/>
                  <a:gd name="connsiteX43" fmla="*/ 534675 w 608424"/>
                  <a:gd name="connsiteY43" fmla="*/ 254967 h 602032"/>
                  <a:gd name="connsiteX44" fmla="*/ 304519 w 608424"/>
                  <a:gd name="connsiteY44" fmla="*/ 0 h 602032"/>
                  <a:gd name="connsiteX45" fmla="*/ 318193 w 608424"/>
                  <a:gd name="connsiteY45" fmla="*/ 5178 h 602032"/>
                  <a:gd name="connsiteX46" fmla="*/ 601663 w 608424"/>
                  <a:gd name="connsiteY46" fmla="*/ 260184 h 602032"/>
                  <a:gd name="connsiteX47" fmla="*/ 607040 w 608424"/>
                  <a:gd name="connsiteY47" fmla="*/ 282738 h 602032"/>
                  <a:gd name="connsiteX48" fmla="*/ 587989 w 608424"/>
                  <a:gd name="connsiteY48" fmla="*/ 295934 h 602032"/>
                  <a:gd name="connsiteX49" fmla="*/ 523613 w 608424"/>
                  <a:gd name="connsiteY49" fmla="*/ 295934 h 602032"/>
                  <a:gd name="connsiteX50" fmla="*/ 523613 w 608424"/>
                  <a:gd name="connsiteY50" fmla="*/ 581625 h 602032"/>
                  <a:gd name="connsiteX51" fmla="*/ 503178 w 608424"/>
                  <a:gd name="connsiteY51" fmla="*/ 602032 h 602032"/>
                  <a:gd name="connsiteX52" fmla="*/ 105246 w 608424"/>
                  <a:gd name="connsiteY52" fmla="*/ 602032 h 602032"/>
                  <a:gd name="connsiteX53" fmla="*/ 84811 w 608424"/>
                  <a:gd name="connsiteY53" fmla="*/ 581625 h 602032"/>
                  <a:gd name="connsiteX54" fmla="*/ 84811 w 608424"/>
                  <a:gd name="connsiteY54" fmla="*/ 295934 h 602032"/>
                  <a:gd name="connsiteX55" fmla="*/ 20435 w 608424"/>
                  <a:gd name="connsiteY55" fmla="*/ 295934 h 602032"/>
                  <a:gd name="connsiteX56" fmla="*/ 1384 w 608424"/>
                  <a:gd name="connsiteY56" fmla="*/ 282738 h 602032"/>
                  <a:gd name="connsiteX57" fmla="*/ 6761 w 608424"/>
                  <a:gd name="connsiteY57" fmla="*/ 260184 h 602032"/>
                  <a:gd name="connsiteX58" fmla="*/ 290845 w 608424"/>
                  <a:gd name="connsiteY58" fmla="*/ 5178 h 602032"/>
                  <a:gd name="connsiteX59" fmla="*/ 304519 w 608424"/>
                  <a:gd name="connsiteY59" fmla="*/ 0 h 602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608424" h="602032">
                    <a:moveTo>
                      <a:pt x="304247" y="315845"/>
                    </a:moveTo>
                    <a:cubicBezTo>
                      <a:pt x="287346" y="315845"/>
                      <a:pt x="271674" y="325051"/>
                      <a:pt x="263223" y="339781"/>
                    </a:cubicBezTo>
                    <a:cubicBezTo>
                      <a:pt x="259228" y="346992"/>
                      <a:pt x="251085" y="351135"/>
                      <a:pt x="242788" y="350061"/>
                    </a:cubicBezTo>
                    <a:cubicBezTo>
                      <a:pt x="240637" y="349754"/>
                      <a:pt x="238640" y="349601"/>
                      <a:pt x="236642" y="349601"/>
                    </a:cubicBezTo>
                    <a:cubicBezTo>
                      <a:pt x="210829" y="349601"/>
                      <a:pt x="189626" y="370775"/>
                      <a:pt x="189626" y="396552"/>
                    </a:cubicBezTo>
                    <a:cubicBezTo>
                      <a:pt x="189626" y="422482"/>
                      <a:pt x="210829" y="443656"/>
                      <a:pt x="236642" y="443656"/>
                    </a:cubicBezTo>
                    <a:lnTo>
                      <a:pt x="388599" y="443656"/>
                    </a:lnTo>
                    <a:cubicBezTo>
                      <a:pt x="405347" y="443656"/>
                      <a:pt x="418868" y="430154"/>
                      <a:pt x="418868" y="413429"/>
                    </a:cubicBezTo>
                    <a:cubicBezTo>
                      <a:pt x="418868" y="396858"/>
                      <a:pt x="405347" y="383356"/>
                      <a:pt x="388599" y="383356"/>
                    </a:cubicBezTo>
                    <a:cubicBezTo>
                      <a:pt x="385219" y="383356"/>
                      <a:pt x="381839" y="383970"/>
                      <a:pt x="378612" y="385044"/>
                    </a:cubicBezTo>
                    <a:cubicBezTo>
                      <a:pt x="372159" y="387346"/>
                      <a:pt x="365091" y="386272"/>
                      <a:pt x="359560" y="382282"/>
                    </a:cubicBezTo>
                    <a:cubicBezTo>
                      <a:pt x="354029" y="378140"/>
                      <a:pt x="350956" y="371695"/>
                      <a:pt x="351263" y="364944"/>
                    </a:cubicBezTo>
                    <a:cubicBezTo>
                      <a:pt x="351263" y="364177"/>
                      <a:pt x="351263" y="363563"/>
                      <a:pt x="351263" y="362950"/>
                    </a:cubicBezTo>
                    <a:cubicBezTo>
                      <a:pt x="351263" y="337019"/>
                      <a:pt x="330213" y="315845"/>
                      <a:pt x="304247" y="315845"/>
                    </a:cubicBezTo>
                    <a:close/>
                    <a:moveTo>
                      <a:pt x="304247" y="275032"/>
                    </a:moveTo>
                    <a:cubicBezTo>
                      <a:pt x="345732" y="275032"/>
                      <a:pt x="380610" y="303878"/>
                      <a:pt x="389829" y="342543"/>
                    </a:cubicBezTo>
                    <a:cubicBezTo>
                      <a:pt x="428548" y="343157"/>
                      <a:pt x="459738" y="374764"/>
                      <a:pt x="459738" y="413429"/>
                    </a:cubicBezTo>
                    <a:cubicBezTo>
                      <a:pt x="459738" y="452708"/>
                      <a:pt x="427933" y="484469"/>
                      <a:pt x="388599" y="484469"/>
                    </a:cubicBezTo>
                    <a:lnTo>
                      <a:pt x="324682" y="484469"/>
                    </a:lnTo>
                    <a:lnTo>
                      <a:pt x="324682" y="493675"/>
                    </a:lnTo>
                    <a:lnTo>
                      <a:pt x="338049" y="493675"/>
                    </a:lnTo>
                    <a:cubicBezTo>
                      <a:pt x="349266" y="493675"/>
                      <a:pt x="358484" y="502881"/>
                      <a:pt x="358484" y="514082"/>
                    </a:cubicBezTo>
                    <a:cubicBezTo>
                      <a:pt x="358484" y="525436"/>
                      <a:pt x="349266" y="534642"/>
                      <a:pt x="338049" y="534642"/>
                    </a:cubicBezTo>
                    <a:lnTo>
                      <a:pt x="270445" y="534642"/>
                    </a:lnTo>
                    <a:cubicBezTo>
                      <a:pt x="259228" y="534642"/>
                      <a:pt x="250010" y="525436"/>
                      <a:pt x="250010" y="514082"/>
                    </a:cubicBezTo>
                    <a:cubicBezTo>
                      <a:pt x="250010" y="502881"/>
                      <a:pt x="259228" y="493675"/>
                      <a:pt x="270445" y="493675"/>
                    </a:cubicBezTo>
                    <a:lnTo>
                      <a:pt x="283812" y="493675"/>
                    </a:lnTo>
                    <a:lnTo>
                      <a:pt x="283812" y="484469"/>
                    </a:lnTo>
                    <a:lnTo>
                      <a:pt x="236642" y="484469"/>
                    </a:lnTo>
                    <a:cubicBezTo>
                      <a:pt x="188243" y="484469"/>
                      <a:pt x="148756" y="445037"/>
                      <a:pt x="148756" y="396552"/>
                    </a:cubicBezTo>
                    <a:cubicBezTo>
                      <a:pt x="148756" y="348680"/>
                      <a:pt x="187168" y="309708"/>
                      <a:pt x="234952" y="308787"/>
                    </a:cubicBezTo>
                    <a:cubicBezTo>
                      <a:pt x="251546" y="287614"/>
                      <a:pt x="277051" y="275032"/>
                      <a:pt x="304247" y="275032"/>
                    </a:cubicBezTo>
                    <a:close/>
                    <a:moveTo>
                      <a:pt x="304212" y="125623"/>
                    </a:moveTo>
                    <a:lnTo>
                      <a:pt x="125680" y="284580"/>
                    </a:lnTo>
                    <a:lnTo>
                      <a:pt x="125680" y="561219"/>
                    </a:lnTo>
                    <a:lnTo>
                      <a:pt x="482744" y="561219"/>
                    </a:lnTo>
                    <a:lnTo>
                      <a:pt x="482744" y="284580"/>
                    </a:lnTo>
                    <a:close/>
                    <a:moveTo>
                      <a:pt x="304519" y="47833"/>
                    </a:moveTo>
                    <a:lnTo>
                      <a:pt x="73903" y="254967"/>
                    </a:lnTo>
                    <a:lnTo>
                      <a:pt x="97410" y="254967"/>
                    </a:lnTo>
                    <a:lnTo>
                      <a:pt x="290538" y="83122"/>
                    </a:lnTo>
                    <a:cubicBezTo>
                      <a:pt x="298374" y="76218"/>
                      <a:pt x="310050" y="76218"/>
                      <a:pt x="317886" y="83122"/>
                    </a:cubicBezTo>
                    <a:lnTo>
                      <a:pt x="511014" y="254967"/>
                    </a:lnTo>
                    <a:lnTo>
                      <a:pt x="534675" y="254967"/>
                    </a:lnTo>
                    <a:close/>
                    <a:moveTo>
                      <a:pt x="304519" y="0"/>
                    </a:moveTo>
                    <a:cubicBezTo>
                      <a:pt x="309397" y="0"/>
                      <a:pt x="314276" y="1726"/>
                      <a:pt x="318193" y="5178"/>
                    </a:cubicBezTo>
                    <a:lnTo>
                      <a:pt x="601663" y="260184"/>
                    </a:lnTo>
                    <a:cubicBezTo>
                      <a:pt x="607962" y="265861"/>
                      <a:pt x="610113" y="274913"/>
                      <a:pt x="607040" y="282738"/>
                    </a:cubicBezTo>
                    <a:cubicBezTo>
                      <a:pt x="603967" y="290717"/>
                      <a:pt x="596439" y="295934"/>
                      <a:pt x="587989" y="295934"/>
                    </a:cubicBezTo>
                    <a:lnTo>
                      <a:pt x="523613" y="295934"/>
                    </a:lnTo>
                    <a:lnTo>
                      <a:pt x="523613" y="581625"/>
                    </a:lnTo>
                    <a:cubicBezTo>
                      <a:pt x="523613" y="592826"/>
                      <a:pt x="514548" y="602032"/>
                      <a:pt x="503178" y="602032"/>
                    </a:cubicBezTo>
                    <a:lnTo>
                      <a:pt x="105246" y="602032"/>
                    </a:lnTo>
                    <a:cubicBezTo>
                      <a:pt x="93876" y="602032"/>
                      <a:pt x="84811" y="592826"/>
                      <a:pt x="84811" y="581625"/>
                    </a:cubicBezTo>
                    <a:lnTo>
                      <a:pt x="84811" y="295934"/>
                    </a:lnTo>
                    <a:lnTo>
                      <a:pt x="20435" y="295934"/>
                    </a:lnTo>
                    <a:cubicBezTo>
                      <a:pt x="11985" y="295934"/>
                      <a:pt x="4457" y="290717"/>
                      <a:pt x="1384" y="282738"/>
                    </a:cubicBezTo>
                    <a:cubicBezTo>
                      <a:pt x="-1689" y="274913"/>
                      <a:pt x="462" y="265861"/>
                      <a:pt x="6761" y="260184"/>
                    </a:cubicBezTo>
                    <a:lnTo>
                      <a:pt x="290845" y="5178"/>
                    </a:lnTo>
                    <a:cubicBezTo>
                      <a:pt x="294763" y="1726"/>
                      <a:pt x="299641" y="0"/>
                      <a:pt x="3045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Number1">
                <a:extLst>
                  <a:ext uri="{FF2B5EF4-FFF2-40B4-BE49-F238E27FC236}">
                    <a16:creationId xmlns:a16="http://schemas.microsoft.com/office/drawing/2014/main" id="{189D6936-0FF4-3841-A228-2B47A572C972}"/>
                  </a:ext>
                </a:extLst>
              </p:cNvPr>
              <p:cNvSpPr txBox="1"/>
              <p:nvPr/>
            </p:nvSpPr>
            <p:spPr>
              <a:xfrm>
                <a:off x="2408469" y="3187412"/>
                <a:ext cx="1436612" cy="584775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2800" b="1">
                    <a:gradFill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60000">
                          <a:schemeClr val="accent5"/>
                        </a:gs>
                      </a:gsLst>
                      <a:lin ang="2700000" scaled="0"/>
                    </a:gradFill>
                    <a:effectLst>
                      <a:outerShdw blurRad="76200" dist="50800" dir="5400000" algn="ctr" rotWithShape="0">
                        <a:schemeClr val="accent5">
                          <a:alpha val="20000"/>
                        </a:schemeClr>
                      </a:outerShdw>
                    </a:effectLst>
                  </a:defRPr>
                </a:lvl1pPr>
              </a:lstStyle>
              <a:p>
                <a:r>
                  <a:rPr lang="en-US" altLang="zh-CN" sz="3200" dirty="0">
                    <a:solidFill>
                      <a:schemeClr val="accent1"/>
                    </a:solidFill>
                    <a:effectLst/>
                  </a:rPr>
                  <a:t>1,088k</a:t>
                </a:r>
              </a:p>
            </p:txBody>
          </p:sp>
          <p:sp>
            <p:nvSpPr>
              <p:cNvPr id="18" name="Text1">
                <a:extLst>
                  <a:ext uri="{FF2B5EF4-FFF2-40B4-BE49-F238E27FC236}">
                    <a16:creationId xmlns:a16="http://schemas.microsoft.com/office/drawing/2014/main" id="{4B84FEF2-033B-65D6-0CE9-D6F1EA703180}"/>
                  </a:ext>
                </a:extLst>
              </p:cNvPr>
              <p:cNvSpPr txBox="1"/>
              <p:nvPr/>
            </p:nvSpPr>
            <p:spPr>
              <a:xfrm>
                <a:off x="1761184" y="5057456"/>
                <a:ext cx="2730500" cy="1013144"/>
              </a:xfrm>
              <a:prstGeom prst="rect">
                <a:avLst/>
              </a:prstGeom>
              <a:noFill/>
            </p:spPr>
            <p:txBody>
              <a:bodyPr wrap="square" rtlCol="0" anchor="t" anchorCtr="1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家居智能化是科技发展的趋势，将日常居住空间与信息技术结合，实现便捷、智能的生活体验。</a:t>
                </a:r>
                <a:endParaRPr lang="en-US" dirty="0"/>
              </a:p>
            </p:txBody>
          </p:sp>
          <p:sp>
            <p:nvSpPr>
              <p:cNvPr id="19" name="Bullet1">
                <a:extLst>
                  <a:ext uri="{FF2B5EF4-FFF2-40B4-BE49-F238E27FC236}">
                    <a16:creationId xmlns:a16="http://schemas.microsoft.com/office/drawing/2014/main" id="{00F4E0F3-4BB2-B104-0DFA-E84EA8C4B5B1}"/>
                  </a:ext>
                </a:extLst>
              </p:cNvPr>
              <p:cNvSpPr txBox="1"/>
              <p:nvPr/>
            </p:nvSpPr>
            <p:spPr>
              <a:xfrm>
                <a:off x="1761184" y="4619161"/>
                <a:ext cx="2730500" cy="438295"/>
              </a:xfrm>
              <a:prstGeom prst="rect">
                <a:avLst/>
              </a:prstGeom>
              <a:noFill/>
            </p:spPr>
            <p:txBody>
              <a:bodyPr wrap="square" rtlCol="0" anchor="b" anchorCtr="1">
                <a:normAutofit/>
              </a:bodyPr>
              <a:lstStyle/>
              <a:p>
                <a:pPr algn="ctr"/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智能家居定义与发展</a:t>
                </a:r>
                <a:endParaRPr lang="en-US" dirty="0"/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AAAB817F-8A14-D4C2-3EE4-44110C19474A}"/>
                </a:ext>
              </a:extLst>
            </p:cNvPr>
            <p:cNvGrpSpPr/>
            <p:nvPr/>
          </p:nvGrpSpPr>
          <p:grpSpPr>
            <a:xfrm>
              <a:off x="4766792" y="2266545"/>
              <a:ext cx="2730500" cy="3804055"/>
              <a:chOff x="4766792" y="2266545"/>
              <a:chExt cx="2730500" cy="3804055"/>
            </a:xfrm>
          </p:grpSpPr>
          <p:sp>
            <p:nvSpPr>
              <p:cNvPr id="13" name="IconBackground2">
                <a:extLst>
                  <a:ext uri="{FF2B5EF4-FFF2-40B4-BE49-F238E27FC236}">
                    <a16:creationId xmlns:a16="http://schemas.microsoft.com/office/drawing/2014/main" id="{441D954F-20B2-2C2E-116E-A43961CA685A}"/>
                  </a:ext>
                </a:extLst>
              </p:cNvPr>
              <p:cNvSpPr/>
              <p:nvPr/>
            </p:nvSpPr>
            <p:spPr>
              <a:xfrm>
                <a:off x="6649089" y="2266545"/>
                <a:ext cx="410200" cy="410198"/>
              </a:xfrm>
              <a:prstGeom prst="ellipse">
                <a:avLst/>
              </a:prstGeom>
              <a:solidFill>
                <a:schemeClr val="tx2">
                  <a:alpha val="70000"/>
                </a:schemeClr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Icon2">
                <a:extLst>
                  <a:ext uri="{FF2B5EF4-FFF2-40B4-BE49-F238E27FC236}">
                    <a16:creationId xmlns:a16="http://schemas.microsoft.com/office/drawing/2014/main" id="{F7D9DE25-7523-8701-21AF-BC4557D149CD}"/>
                  </a:ext>
                </a:extLst>
              </p:cNvPr>
              <p:cNvSpPr/>
              <p:nvPr/>
            </p:nvSpPr>
            <p:spPr>
              <a:xfrm>
                <a:off x="6765189" y="2394147"/>
                <a:ext cx="178001" cy="154994"/>
              </a:xfrm>
              <a:custGeom>
                <a:avLst/>
                <a:gdLst>
                  <a:gd name="connsiteX0" fmla="*/ 137744 w 607639"/>
                  <a:gd name="connsiteY0" fmla="*/ 472648 h 529100"/>
                  <a:gd name="connsiteX1" fmla="*/ 180154 w 607639"/>
                  <a:gd name="connsiteY1" fmla="*/ 472648 h 529100"/>
                  <a:gd name="connsiteX2" fmla="*/ 180154 w 607639"/>
                  <a:gd name="connsiteY2" fmla="*/ 493818 h 529100"/>
                  <a:gd name="connsiteX3" fmla="*/ 137744 w 607639"/>
                  <a:gd name="connsiteY3" fmla="*/ 493818 h 529100"/>
                  <a:gd name="connsiteX4" fmla="*/ 21181 w 607639"/>
                  <a:gd name="connsiteY4" fmla="*/ 458530 h 529100"/>
                  <a:gd name="connsiteX5" fmla="*/ 21181 w 607639"/>
                  <a:gd name="connsiteY5" fmla="*/ 504392 h 529100"/>
                  <a:gd name="connsiteX6" fmla="*/ 24741 w 607639"/>
                  <a:gd name="connsiteY6" fmla="*/ 507947 h 529100"/>
                  <a:gd name="connsiteX7" fmla="*/ 293156 w 607639"/>
                  <a:gd name="connsiteY7" fmla="*/ 507947 h 529100"/>
                  <a:gd name="connsiteX8" fmla="*/ 296716 w 607639"/>
                  <a:gd name="connsiteY8" fmla="*/ 504392 h 529100"/>
                  <a:gd name="connsiteX9" fmla="*/ 296716 w 607639"/>
                  <a:gd name="connsiteY9" fmla="*/ 458530 h 529100"/>
                  <a:gd name="connsiteX10" fmla="*/ 459275 w 607639"/>
                  <a:gd name="connsiteY10" fmla="*/ 444494 h 529100"/>
                  <a:gd name="connsiteX11" fmla="*/ 459275 w 607639"/>
                  <a:gd name="connsiteY11" fmla="*/ 507949 h 529100"/>
                  <a:gd name="connsiteX12" fmla="*/ 508671 w 607639"/>
                  <a:gd name="connsiteY12" fmla="*/ 507949 h 529100"/>
                  <a:gd name="connsiteX13" fmla="*/ 508671 w 607639"/>
                  <a:gd name="connsiteY13" fmla="*/ 444494 h 529100"/>
                  <a:gd name="connsiteX14" fmla="*/ 250790 w 607639"/>
                  <a:gd name="connsiteY14" fmla="*/ 395096 h 529100"/>
                  <a:gd name="connsiteX15" fmla="*/ 279087 w 607639"/>
                  <a:gd name="connsiteY15" fmla="*/ 395096 h 529100"/>
                  <a:gd name="connsiteX16" fmla="*/ 279087 w 607639"/>
                  <a:gd name="connsiteY16" fmla="*/ 416195 h 529100"/>
                  <a:gd name="connsiteX17" fmla="*/ 250790 w 607639"/>
                  <a:gd name="connsiteY17" fmla="*/ 416195 h 529100"/>
                  <a:gd name="connsiteX18" fmla="*/ 208450 w 607639"/>
                  <a:gd name="connsiteY18" fmla="*/ 395096 h 529100"/>
                  <a:gd name="connsiteX19" fmla="*/ 236676 w 607639"/>
                  <a:gd name="connsiteY19" fmla="*/ 395096 h 529100"/>
                  <a:gd name="connsiteX20" fmla="*/ 236676 w 607639"/>
                  <a:gd name="connsiteY20" fmla="*/ 416195 h 529100"/>
                  <a:gd name="connsiteX21" fmla="*/ 208450 w 607639"/>
                  <a:gd name="connsiteY21" fmla="*/ 416195 h 529100"/>
                  <a:gd name="connsiteX22" fmla="*/ 81291 w 607639"/>
                  <a:gd name="connsiteY22" fmla="*/ 395096 h 529100"/>
                  <a:gd name="connsiteX23" fmla="*/ 109447 w 607639"/>
                  <a:gd name="connsiteY23" fmla="*/ 395096 h 529100"/>
                  <a:gd name="connsiteX24" fmla="*/ 109447 w 607639"/>
                  <a:gd name="connsiteY24" fmla="*/ 416195 h 529100"/>
                  <a:gd name="connsiteX25" fmla="*/ 81291 w 607639"/>
                  <a:gd name="connsiteY25" fmla="*/ 416195 h 529100"/>
                  <a:gd name="connsiteX26" fmla="*/ 38882 w 607639"/>
                  <a:gd name="connsiteY26" fmla="*/ 395096 h 529100"/>
                  <a:gd name="connsiteX27" fmla="*/ 67108 w 607639"/>
                  <a:gd name="connsiteY27" fmla="*/ 395096 h 529100"/>
                  <a:gd name="connsiteX28" fmla="*/ 67108 w 607639"/>
                  <a:gd name="connsiteY28" fmla="*/ 416195 h 529100"/>
                  <a:gd name="connsiteX29" fmla="*/ 38882 w 607639"/>
                  <a:gd name="connsiteY29" fmla="*/ 416195 h 529100"/>
                  <a:gd name="connsiteX30" fmla="*/ 462698 w 607639"/>
                  <a:gd name="connsiteY30" fmla="*/ 387969 h 529100"/>
                  <a:gd name="connsiteX31" fmla="*/ 505178 w 607639"/>
                  <a:gd name="connsiteY31" fmla="*/ 387969 h 529100"/>
                  <a:gd name="connsiteX32" fmla="*/ 505178 w 607639"/>
                  <a:gd name="connsiteY32" fmla="*/ 409209 h 529100"/>
                  <a:gd name="connsiteX33" fmla="*/ 462698 w 607639"/>
                  <a:gd name="connsiteY33" fmla="*/ 409209 h 529100"/>
                  <a:gd name="connsiteX34" fmla="*/ 381578 w 607639"/>
                  <a:gd name="connsiteY34" fmla="*/ 373929 h 529100"/>
                  <a:gd name="connsiteX35" fmla="*/ 381578 w 607639"/>
                  <a:gd name="connsiteY35" fmla="*/ 507949 h 529100"/>
                  <a:gd name="connsiteX36" fmla="*/ 438093 w 607639"/>
                  <a:gd name="connsiteY36" fmla="*/ 507949 h 529100"/>
                  <a:gd name="connsiteX37" fmla="*/ 438093 w 607639"/>
                  <a:gd name="connsiteY37" fmla="*/ 444494 h 529100"/>
                  <a:gd name="connsiteX38" fmla="*/ 420382 w 607639"/>
                  <a:gd name="connsiteY38" fmla="*/ 444494 h 529100"/>
                  <a:gd name="connsiteX39" fmla="*/ 420382 w 607639"/>
                  <a:gd name="connsiteY39" fmla="*/ 423254 h 529100"/>
                  <a:gd name="connsiteX40" fmla="*/ 547564 w 607639"/>
                  <a:gd name="connsiteY40" fmla="*/ 423254 h 529100"/>
                  <a:gd name="connsiteX41" fmla="*/ 547564 w 607639"/>
                  <a:gd name="connsiteY41" fmla="*/ 444494 h 529100"/>
                  <a:gd name="connsiteX42" fmla="*/ 529853 w 607639"/>
                  <a:gd name="connsiteY42" fmla="*/ 444494 h 529100"/>
                  <a:gd name="connsiteX43" fmla="*/ 529853 w 607639"/>
                  <a:gd name="connsiteY43" fmla="*/ 507949 h 529100"/>
                  <a:gd name="connsiteX44" fmla="*/ 586457 w 607639"/>
                  <a:gd name="connsiteY44" fmla="*/ 507949 h 529100"/>
                  <a:gd name="connsiteX45" fmla="*/ 586457 w 607639"/>
                  <a:gd name="connsiteY45" fmla="*/ 373929 h 529100"/>
                  <a:gd name="connsiteX46" fmla="*/ 84849 w 607639"/>
                  <a:gd name="connsiteY46" fmla="*/ 310371 h 529100"/>
                  <a:gd name="connsiteX47" fmla="*/ 84849 w 607639"/>
                  <a:gd name="connsiteY47" fmla="*/ 331524 h 529100"/>
                  <a:gd name="connsiteX48" fmla="*/ 233207 w 607639"/>
                  <a:gd name="connsiteY48" fmla="*/ 331524 h 529100"/>
                  <a:gd name="connsiteX49" fmla="*/ 233207 w 607639"/>
                  <a:gd name="connsiteY49" fmla="*/ 310371 h 529100"/>
                  <a:gd name="connsiteX50" fmla="*/ 469825 w 607639"/>
                  <a:gd name="connsiteY50" fmla="*/ 303361 h 529100"/>
                  <a:gd name="connsiteX51" fmla="*/ 498051 w 607639"/>
                  <a:gd name="connsiteY51" fmla="*/ 303361 h 529100"/>
                  <a:gd name="connsiteX52" fmla="*/ 498051 w 607639"/>
                  <a:gd name="connsiteY52" fmla="*/ 324531 h 529100"/>
                  <a:gd name="connsiteX53" fmla="*/ 469825 w 607639"/>
                  <a:gd name="connsiteY53" fmla="*/ 324531 h 529100"/>
                  <a:gd name="connsiteX54" fmla="*/ 484017 w 607639"/>
                  <a:gd name="connsiteY54" fmla="*/ 252263 h 529100"/>
                  <a:gd name="connsiteX55" fmla="*/ 394572 w 607639"/>
                  <a:gd name="connsiteY55" fmla="*/ 352778 h 529100"/>
                  <a:gd name="connsiteX56" fmla="*/ 573374 w 607639"/>
                  <a:gd name="connsiteY56" fmla="*/ 352778 h 529100"/>
                  <a:gd name="connsiteX57" fmla="*/ 137744 w 607639"/>
                  <a:gd name="connsiteY57" fmla="*/ 239923 h 529100"/>
                  <a:gd name="connsiteX58" fmla="*/ 180154 w 607639"/>
                  <a:gd name="connsiteY58" fmla="*/ 239923 h 529100"/>
                  <a:gd name="connsiteX59" fmla="*/ 180154 w 607639"/>
                  <a:gd name="connsiteY59" fmla="*/ 261022 h 529100"/>
                  <a:gd name="connsiteX60" fmla="*/ 137744 w 607639"/>
                  <a:gd name="connsiteY60" fmla="*/ 261022 h 529100"/>
                  <a:gd name="connsiteX61" fmla="*/ 484017 w 607639"/>
                  <a:gd name="connsiteY61" fmla="*/ 220447 h 529100"/>
                  <a:gd name="connsiteX62" fmla="*/ 607639 w 607639"/>
                  <a:gd name="connsiteY62" fmla="*/ 359266 h 529100"/>
                  <a:gd name="connsiteX63" fmla="*/ 607639 w 607639"/>
                  <a:gd name="connsiteY63" fmla="*/ 529100 h 529100"/>
                  <a:gd name="connsiteX64" fmla="*/ 360307 w 607639"/>
                  <a:gd name="connsiteY64" fmla="*/ 529100 h 529100"/>
                  <a:gd name="connsiteX65" fmla="*/ 360307 w 607639"/>
                  <a:gd name="connsiteY65" fmla="*/ 359266 h 529100"/>
                  <a:gd name="connsiteX66" fmla="*/ 116621 w 607639"/>
                  <a:gd name="connsiteY66" fmla="*/ 211628 h 529100"/>
                  <a:gd name="connsiteX67" fmla="*/ 113061 w 607639"/>
                  <a:gd name="connsiteY67" fmla="*/ 215183 h 529100"/>
                  <a:gd name="connsiteX68" fmla="*/ 113061 w 607639"/>
                  <a:gd name="connsiteY68" fmla="*/ 289218 h 529100"/>
                  <a:gd name="connsiteX69" fmla="*/ 204906 w 607639"/>
                  <a:gd name="connsiteY69" fmla="*/ 289218 h 529100"/>
                  <a:gd name="connsiteX70" fmla="*/ 204906 w 607639"/>
                  <a:gd name="connsiteY70" fmla="*/ 215183 h 529100"/>
                  <a:gd name="connsiteX71" fmla="*/ 201346 w 607639"/>
                  <a:gd name="connsiteY71" fmla="*/ 211628 h 529100"/>
                  <a:gd name="connsiteX72" fmla="*/ 148393 w 607639"/>
                  <a:gd name="connsiteY72" fmla="*/ 162212 h 529100"/>
                  <a:gd name="connsiteX73" fmla="*/ 148393 w 607639"/>
                  <a:gd name="connsiteY73" fmla="*/ 190475 h 529100"/>
                  <a:gd name="connsiteX74" fmla="*/ 169574 w 607639"/>
                  <a:gd name="connsiteY74" fmla="*/ 190475 h 529100"/>
                  <a:gd name="connsiteX75" fmla="*/ 169574 w 607639"/>
                  <a:gd name="connsiteY75" fmla="*/ 162212 h 529100"/>
                  <a:gd name="connsiteX76" fmla="*/ 469825 w 607639"/>
                  <a:gd name="connsiteY76" fmla="*/ 155173 h 529100"/>
                  <a:gd name="connsiteX77" fmla="*/ 498051 w 607639"/>
                  <a:gd name="connsiteY77" fmla="*/ 155173 h 529100"/>
                  <a:gd name="connsiteX78" fmla="*/ 498051 w 607639"/>
                  <a:gd name="connsiteY78" fmla="*/ 176343 h 529100"/>
                  <a:gd name="connsiteX79" fmla="*/ 469825 w 607639"/>
                  <a:gd name="connsiteY79" fmla="*/ 176343 h 529100"/>
                  <a:gd name="connsiteX80" fmla="*/ 144833 w 607639"/>
                  <a:gd name="connsiteY80" fmla="*/ 141060 h 529100"/>
                  <a:gd name="connsiteX81" fmla="*/ 173134 w 607639"/>
                  <a:gd name="connsiteY81" fmla="*/ 141060 h 529100"/>
                  <a:gd name="connsiteX82" fmla="*/ 190755 w 607639"/>
                  <a:gd name="connsiteY82" fmla="*/ 158746 h 529100"/>
                  <a:gd name="connsiteX83" fmla="*/ 190755 w 607639"/>
                  <a:gd name="connsiteY83" fmla="*/ 190475 h 529100"/>
                  <a:gd name="connsiteX84" fmla="*/ 201346 w 607639"/>
                  <a:gd name="connsiteY84" fmla="*/ 190475 h 529100"/>
                  <a:gd name="connsiteX85" fmla="*/ 226087 w 607639"/>
                  <a:gd name="connsiteY85" fmla="*/ 215183 h 529100"/>
                  <a:gd name="connsiteX86" fmla="*/ 226087 w 607639"/>
                  <a:gd name="connsiteY86" fmla="*/ 289218 h 529100"/>
                  <a:gd name="connsiteX87" fmla="*/ 254388 w 607639"/>
                  <a:gd name="connsiteY87" fmla="*/ 289218 h 529100"/>
                  <a:gd name="connsiteX88" fmla="*/ 254388 w 607639"/>
                  <a:gd name="connsiteY88" fmla="*/ 352765 h 529100"/>
                  <a:gd name="connsiteX89" fmla="*/ 169574 w 607639"/>
                  <a:gd name="connsiteY89" fmla="*/ 352765 h 529100"/>
                  <a:gd name="connsiteX90" fmla="*/ 169574 w 607639"/>
                  <a:gd name="connsiteY90" fmla="*/ 377384 h 529100"/>
                  <a:gd name="connsiteX91" fmla="*/ 148393 w 607639"/>
                  <a:gd name="connsiteY91" fmla="*/ 377384 h 529100"/>
                  <a:gd name="connsiteX92" fmla="*/ 148393 w 607639"/>
                  <a:gd name="connsiteY92" fmla="*/ 352765 h 529100"/>
                  <a:gd name="connsiteX93" fmla="*/ 63579 w 607639"/>
                  <a:gd name="connsiteY93" fmla="*/ 352765 h 529100"/>
                  <a:gd name="connsiteX94" fmla="*/ 63579 w 607639"/>
                  <a:gd name="connsiteY94" fmla="*/ 289218 h 529100"/>
                  <a:gd name="connsiteX95" fmla="*/ 91880 w 607639"/>
                  <a:gd name="connsiteY95" fmla="*/ 289218 h 529100"/>
                  <a:gd name="connsiteX96" fmla="*/ 91880 w 607639"/>
                  <a:gd name="connsiteY96" fmla="*/ 215183 h 529100"/>
                  <a:gd name="connsiteX97" fmla="*/ 116621 w 607639"/>
                  <a:gd name="connsiteY97" fmla="*/ 190475 h 529100"/>
                  <a:gd name="connsiteX98" fmla="*/ 127212 w 607639"/>
                  <a:gd name="connsiteY98" fmla="*/ 190475 h 529100"/>
                  <a:gd name="connsiteX99" fmla="*/ 127212 w 607639"/>
                  <a:gd name="connsiteY99" fmla="*/ 158746 h 529100"/>
                  <a:gd name="connsiteX100" fmla="*/ 144833 w 607639"/>
                  <a:gd name="connsiteY100" fmla="*/ 141060 h 529100"/>
                  <a:gd name="connsiteX101" fmla="*/ 250790 w 607639"/>
                  <a:gd name="connsiteY101" fmla="*/ 126947 h 529100"/>
                  <a:gd name="connsiteX102" fmla="*/ 279087 w 607639"/>
                  <a:gd name="connsiteY102" fmla="*/ 126947 h 529100"/>
                  <a:gd name="connsiteX103" fmla="*/ 279087 w 607639"/>
                  <a:gd name="connsiteY103" fmla="*/ 148187 h 529100"/>
                  <a:gd name="connsiteX104" fmla="*/ 250790 w 607639"/>
                  <a:gd name="connsiteY104" fmla="*/ 148187 h 529100"/>
                  <a:gd name="connsiteX105" fmla="*/ 38882 w 607639"/>
                  <a:gd name="connsiteY105" fmla="*/ 126947 h 529100"/>
                  <a:gd name="connsiteX106" fmla="*/ 67108 w 607639"/>
                  <a:gd name="connsiteY106" fmla="*/ 126947 h 529100"/>
                  <a:gd name="connsiteX107" fmla="*/ 67108 w 607639"/>
                  <a:gd name="connsiteY107" fmla="*/ 148187 h 529100"/>
                  <a:gd name="connsiteX108" fmla="*/ 38882 w 607639"/>
                  <a:gd name="connsiteY108" fmla="*/ 148187 h 529100"/>
                  <a:gd name="connsiteX109" fmla="*/ 21181 w 607639"/>
                  <a:gd name="connsiteY109" fmla="*/ 105766 h 529100"/>
                  <a:gd name="connsiteX110" fmla="*/ 21181 w 607639"/>
                  <a:gd name="connsiteY110" fmla="*/ 437377 h 529100"/>
                  <a:gd name="connsiteX111" fmla="*/ 296716 w 607639"/>
                  <a:gd name="connsiteY111" fmla="*/ 437377 h 529100"/>
                  <a:gd name="connsiteX112" fmla="*/ 296716 w 607639"/>
                  <a:gd name="connsiteY112" fmla="*/ 105766 h 529100"/>
                  <a:gd name="connsiteX113" fmla="*/ 481604 w 607639"/>
                  <a:gd name="connsiteY113" fmla="*/ 91735 h 529100"/>
                  <a:gd name="connsiteX114" fmla="*/ 535168 w 607639"/>
                  <a:gd name="connsiteY114" fmla="*/ 126750 h 529100"/>
                  <a:gd name="connsiteX115" fmla="*/ 515326 w 607639"/>
                  <a:gd name="connsiteY115" fmla="*/ 134215 h 529100"/>
                  <a:gd name="connsiteX116" fmla="*/ 481604 w 607639"/>
                  <a:gd name="connsiteY116" fmla="*/ 112886 h 529100"/>
                  <a:gd name="connsiteX117" fmla="*/ 449217 w 607639"/>
                  <a:gd name="connsiteY117" fmla="*/ 133859 h 529100"/>
                  <a:gd name="connsiteX118" fmla="*/ 429108 w 607639"/>
                  <a:gd name="connsiteY118" fmla="*/ 127105 h 529100"/>
                  <a:gd name="connsiteX119" fmla="*/ 481604 w 607639"/>
                  <a:gd name="connsiteY119" fmla="*/ 91735 h 529100"/>
                  <a:gd name="connsiteX120" fmla="*/ 102461 w 607639"/>
                  <a:gd name="connsiteY120" fmla="*/ 42339 h 529100"/>
                  <a:gd name="connsiteX121" fmla="*/ 215507 w 607639"/>
                  <a:gd name="connsiteY121" fmla="*/ 42339 h 529100"/>
                  <a:gd name="connsiteX122" fmla="*/ 215507 w 607639"/>
                  <a:gd name="connsiteY122" fmla="*/ 63509 h 529100"/>
                  <a:gd name="connsiteX123" fmla="*/ 102461 w 607639"/>
                  <a:gd name="connsiteY123" fmla="*/ 63509 h 529100"/>
                  <a:gd name="connsiteX124" fmla="*/ 481591 w 607639"/>
                  <a:gd name="connsiteY124" fmla="*/ 35212 h 529100"/>
                  <a:gd name="connsiteX125" fmla="*/ 578708 w 607639"/>
                  <a:gd name="connsiteY125" fmla="*/ 98609 h 529100"/>
                  <a:gd name="connsiteX126" fmla="*/ 558857 w 607639"/>
                  <a:gd name="connsiteY126" fmla="*/ 105989 h 529100"/>
                  <a:gd name="connsiteX127" fmla="*/ 481591 w 607639"/>
                  <a:gd name="connsiteY127" fmla="*/ 56463 h 529100"/>
                  <a:gd name="connsiteX128" fmla="*/ 406817 w 607639"/>
                  <a:gd name="connsiteY128" fmla="*/ 105722 h 529100"/>
                  <a:gd name="connsiteX129" fmla="*/ 386699 w 607639"/>
                  <a:gd name="connsiteY129" fmla="*/ 98964 h 529100"/>
                  <a:gd name="connsiteX130" fmla="*/ 406639 w 607639"/>
                  <a:gd name="connsiteY130" fmla="*/ 66955 h 529100"/>
                  <a:gd name="connsiteX131" fmla="*/ 481591 w 607639"/>
                  <a:gd name="connsiteY131" fmla="*/ 35212 h 529100"/>
                  <a:gd name="connsiteX132" fmla="*/ 24741 w 607639"/>
                  <a:gd name="connsiteY132" fmla="*/ 21153 h 529100"/>
                  <a:gd name="connsiteX133" fmla="*/ 21181 w 607639"/>
                  <a:gd name="connsiteY133" fmla="*/ 24619 h 529100"/>
                  <a:gd name="connsiteX134" fmla="*/ 21181 w 607639"/>
                  <a:gd name="connsiteY134" fmla="*/ 84613 h 529100"/>
                  <a:gd name="connsiteX135" fmla="*/ 296716 w 607639"/>
                  <a:gd name="connsiteY135" fmla="*/ 84613 h 529100"/>
                  <a:gd name="connsiteX136" fmla="*/ 296716 w 607639"/>
                  <a:gd name="connsiteY136" fmla="*/ 24619 h 529100"/>
                  <a:gd name="connsiteX137" fmla="*/ 293156 w 607639"/>
                  <a:gd name="connsiteY137" fmla="*/ 21153 h 529100"/>
                  <a:gd name="connsiteX138" fmla="*/ 24741 w 607639"/>
                  <a:gd name="connsiteY138" fmla="*/ 0 h 529100"/>
                  <a:gd name="connsiteX139" fmla="*/ 293156 w 607639"/>
                  <a:gd name="connsiteY139" fmla="*/ 0 h 529100"/>
                  <a:gd name="connsiteX140" fmla="*/ 317897 w 607639"/>
                  <a:gd name="connsiteY140" fmla="*/ 24619 h 529100"/>
                  <a:gd name="connsiteX141" fmla="*/ 317897 w 607639"/>
                  <a:gd name="connsiteY141" fmla="*/ 504392 h 529100"/>
                  <a:gd name="connsiteX142" fmla="*/ 293156 w 607639"/>
                  <a:gd name="connsiteY142" fmla="*/ 529100 h 529100"/>
                  <a:gd name="connsiteX143" fmla="*/ 24741 w 607639"/>
                  <a:gd name="connsiteY143" fmla="*/ 529100 h 529100"/>
                  <a:gd name="connsiteX144" fmla="*/ 0 w 607639"/>
                  <a:gd name="connsiteY144" fmla="*/ 504392 h 529100"/>
                  <a:gd name="connsiteX145" fmla="*/ 0 w 607639"/>
                  <a:gd name="connsiteY145" fmla="*/ 24619 h 529100"/>
                  <a:gd name="connsiteX146" fmla="*/ 24741 w 607639"/>
                  <a:gd name="connsiteY146" fmla="*/ 0 h 52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</a:cxnLst>
                <a:rect l="l" t="t" r="r" b="b"/>
                <a:pathLst>
                  <a:path w="607639" h="529100">
                    <a:moveTo>
                      <a:pt x="137744" y="472648"/>
                    </a:moveTo>
                    <a:lnTo>
                      <a:pt x="180154" y="472648"/>
                    </a:lnTo>
                    <a:lnTo>
                      <a:pt x="180154" y="493818"/>
                    </a:lnTo>
                    <a:lnTo>
                      <a:pt x="137744" y="493818"/>
                    </a:lnTo>
                    <a:close/>
                    <a:moveTo>
                      <a:pt x="21181" y="458530"/>
                    </a:moveTo>
                    <a:lnTo>
                      <a:pt x="21181" y="504392"/>
                    </a:lnTo>
                    <a:cubicBezTo>
                      <a:pt x="21181" y="506347"/>
                      <a:pt x="22783" y="507947"/>
                      <a:pt x="24741" y="507947"/>
                    </a:cubicBezTo>
                    <a:lnTo>
                      <a:pt x="293156" y="507947"/>
                    </a:lnTo>
                    <a:cubicBezTo>
                      <a:pt x="295114" y="507947"/>
                      <a:pt x="296716" y="506347"/>
                      <a:pt x="296716" y="504392"/>
                    </a:cubicBezTo>
                    <a:lnTo>
                      <a:pt x="296716" y="458530"/>
                    </a:lnTo>
                    <a:close/>
                    <a:moveTo>
                      <a:pt x="459275" y="444494"/>
                    </a:moveTo>
                    <a:lnTo>
                      <a:pt x="459275" y="507949"/>
                    </a:lnTo>
                    <a:lnTo>
                      <a:pt x="508671" y="507949"/>
                    </a:lnTo>
                    <a:lnTo>
                      <a:pt x="508671" y="444494"/>
                    </a:lnTo>
                    <a:close/>
                    <a:moveTo>
                      <a:pt x="250790" y="395096"/>
                    </a:moveTo>
                    <a:lnTo>
                      <a:pt x="279087" y="395096"/>
                    </a:lnTo>
                    <a:lnTo>
                      <a:pt x="279087" y="416195"/>
                    </a:lnTo>
                    <a:lnTo>
                      <a:pt x="250790" y="416195"/>
                    </a:lnTo>
                    <a:close/>
                    <a:moveTo>
                      <a:pt x="208450" y="395096"/>
                    </a:moveTo>
                    <a:lnTo>
                      <a:pt x="236676" y="395096"/>
                    </a:lnTo>
                    <a:lnTo>
                      <a:pt x="236676" y="416195"/>
                    </a:lnTo>
                    <a:lnTo>
                      <a:pt x="208450" y="416195"/>
                    </a:lnTo>
                    <a:close/>
                    <a:moveTo>
                      <a:pt x="81291" y="395096"/>
                    </a:moveTo>
                    <a:lnTo>
                      <a:pt x="109447" y="395096"/>
                    </a:lnTo>
                    <a:lnTo>
                      <a:pt x="109447" y="416195"/>
                    </a:lnTo>
                    <a:lnTo>
                      <a:pt x="81291" y="416195"/>
                    </a:lnTo>
                    <a:close/>
                    <a:moveTo>
                      <a:pt x="38882" y="395096"/>
                    </a:moveTo>
                    <a:lnTo>
                      <a:pt x="67108" y="395096"/>
                    </a:lnTo>
                    <a:lnTo>
                      <a:pt x="67108" y="416195"/>
                    </a:lnTo>
                    <a:lnTo>
                      <a:pt x="38882" y="416195"/>
                    </a:lnTo>
                    <a:close/>
                    <a:moveTo>
                      <a:pt x="462698" y="387969"/>
                    </a:moveTo>
                    <a:lnTo>
                      <a:pt x="505178" y="387969"/>
                    </a:lnTo>
                    <a:lnTo>
                      <a:pt x="505178" y="409209"/>
                    </a:lnTo>
                    <a:lnTo>
                      <a:pt x="462698" y="409209"/>
                    </a:lnTo>
                    <a:close/>
                    <a:moveTo>
                      <a:pt x="381578" y="373929"/>
                    </a:moveTo>
                    <a:lnTo>
                      <a:pt x="381578" y="507949"/>
                    </a:lnTo>
                    <a:lnTo>
                      <a:pt x="438093" y="507949"/>
                    </a:lnTo>
                    <a:lnTo>
                      <a:pt x="438093" y="444494"/>
                    </a:lnTo>
                    <a:lnTo>
                      <a:pt x="420382" y="444494"/>
                    </a:lnTo>
                    <a:lnTo>
                      <a:pt x="420382" y="423254"/>
                    </a:lnTo>
                    <a:lnTo>
                      <a:pt x="547564" y="423254"/>
                    </a:lnTo>
                    <a:lnTo>
                      <a:pt x="547564" y="444494"/>
                    </a:lnTo>
                    <a:lnTo>
                      <a:pt x="529853" y="444494"/>
                    </a:lnTo>
                    <a:lnTo>
                      <a:pt x="529853" y="507949"/>
                    </a:lnTo>
                    <a:lnTo>
                      <a:pt x="586457" y="507949"/>
                    </a:lnTo>
                    <a:lnTo>
                      <a:pt x="586457" y="373929"/>
                    </a:lnTo>
                    <a:close/>
                    <a:moveTo>
                      <a:pt x="84849" y="310371"/>
                    </a:moveTo>
                    <a:lnTo>
                      <a:pt x="84849" y="331524"/>
                    </a:lnTo>
                    <a:lnTo>
                      <a:pt x="233207" y="331524"/>
                    </a:lnTo>
                    <a:lnTo>
                      <a:pt x="233207" y="310371"/>
                    </a:lnTo>
                    <a:close/>
                    <a:moveTo>
                      <a:pt x="469825" y="303361"/>
                    </a:moveTo>
                    <a:lnTo>
                      <a:pt x="498051" y="303361"/>
                    </a:lnTo>
                    <a:lnTo>
                      <a:pt x="498051" y="324531"/>
                    </a:lnTo>
                    <a:lnTo>
                      <a:pt x="469825" y="324531"/>
                    </a:lnTo>
                    <a:close/>
                    <a:moveTo>
                      <a:pt x="484017" y="252263"/>
                    </a:moveTo>
                    <a:lnTo>
                      <a:pt x="394572" y="352778"/>
                    </a:lnTo>
                    <a:lnTo>
                      <a:pt x="573374" y="352778"/>
                    </a:lnTo>
                    <a:close/>
                    <a:moveTo>
                      <a:pt x="137744" y="239923"/>
                    </a:moveTo>
                    <a:lnTo>
                      <a:pt x="180154" y="239923"/>
                    </a:lnTo>
                    <a:lnTo>
                      <a:pt x="180154" y="261022"/>
                    </a:lnTo>
                    <a:lnTo>
                      <a:pt x="137744" y="261022"/>
                    </a:lnTo>
                    <a:close/>
                    <a:moveTo>
                      <a:pt x="484017" y="220447"/>
                    </a:moveTo>
                    <a:lnTo>
                      <a:pt x="607639" y="359266"/>
                    </a:lnTo>
                    <a:lnTo>
                      <a:pt x="607639" y="529100"/>
                    </a:lnTo>
                    <a:lnTo>
                      <a:pt x="360307" y="529100"/>
                    </a:lnTo>
                    <a:lnTo>
                      <a:pt x="360307" y="359266"/>
                    </a:lnTo>
                    <a:close/>
                    <a:moveTo>
                      <a:pt x="116621" y="211628"/>
                    </a:moveTo>
                    <a:cubicBezTo>
                      <a:pt x="114663" y="211628"/>
                      <a:pt x="113061" y="213228"/>
                      <a:pt x="113061" y="215183"/>
                    </a:cubicBezTo>
                    <a:lnTo>
                      <a:pt x="113061" y="289218"/>
                    </a:lnTo>
                    <a:lnTo>
                      <a:pt x="204906" y="289218"/>
                    </a:lnTo>
                    <a:lnTo>
                      <a:pt x="204906" y="215183"/>
                    </a:lnTo>
                    <a:cubicBezTo>
                      <a:pt x="204906" y="213228"/>
                      <a:pt x="203304" y="211628"/>
                      <a:pt x="201346" y="211628"/>
                    </a:cubicBezTo>
                    <a:close/>
                    <a:moveTo>
                      <a:pt x="148393" y="162212"/>
                    </a:moveTo>
                    <a:lnTo>
                      <a:pt x="148393" y="190475"/>
                    </a:lnTo>
                    <a:lnTo>
                      <a:pt x="169574" y="190475"/>
                    </a:lnTo>
                    <a:lnTo>
                      <a:pt x="169574" y="162212"/>
                    </a:lnTo>
                    <a:close/>
                    <a:moveTo>
                      <a:pt x="469825" y="155173"/>
                    </a:moveTo>
                    <a:lnTo>
                      <a:pt x="498051" y="155173"/>
                    </a:lnTo>
                    <a:lnTo>
                      <a:pt x="498051" y="176343"/>
                    </a:lnTo>
                    <a:lnTo>
                      <a:pt x="469825" y="176343"/>
                    </a:lnTo>
                    <a:close/>
                    <a:moveTo>
                      <a:pt x="144833" y="141060"/>
                    </a:moveTo>
                    <a:lnTo>
                      <a:pt x="173134" y="141060"/>
                    </a:lnTo>
                    <a:cubicBezTo>
                      <a:pt x="181678" y="141060"/>
                      <a:pt x="190755" y="147281"/>
                      <a:pt x="190755" y="158746"/>
                    </a:cubicBezTo>
                    <a:lnTo>
                      <a:pt x="190755" y="190475"/>
                    </a:lnTo>
                    <a:lnTo>
                      <a:pt x="201346" y="190475"/>
                    </a:lnTo>
                    <a:cubicBezTo>
                      <a:pt x="215051" y="190475"/>
                      <a:pt x="226087" y="201496"/>
                      <a:pt x="226087" y="215183"/>
                    </a:cubicBezTo>
                    <a:lnTo>
                      <a:pt x="226087" y="289218"/>
                    </a:lnTo>
                    <a:lnTo>
                      <a:pt x="254388" y="289218"/>
                    </a:lnTo>
                    <a:lnTo>
                      <a:pt x="254388" y="352765"/>
                    </a:lnTo>
                    <a:lnTo>
                      <a:pt x="169574" y="352765"/>
                    </a:lnTo>
                    <a:lnTo>
                      <a:pt x="169574" y="377384"/>
                    </a:lnTo>
                    <a:lnTo>
                      <a:pt x="148393" y="377384"/>
                    </a:lnTo>
                    <a:lnTo>
                      <a:pt x="148393" y="352765"/>
                    </a:lnTo>
                    <a:lnTo>
                      <a:pt x="63579" y="352765"/>
                    </a:lnTo>
                    <a:lnTo>
                      <a:pt x="63579" y="289218"/>
                    </a:lnTo>
                    <a:lnTo>
                      <a:pt x="91880" y="289218"/>
                    </a:lnTo>
                    <a:lnTo>
                      <a:pt x="91880" y="215183"/>
                    </a:lnTo>
                    <a:cubicBezTo>
                      <a:pt x="91880" y="201496"/>
                      <a:pt x="103005" y="190475"/>
                      <a:pt x="116621" y="190475"/>
                    </a:cubicBezTo>
                    <a:lnTo>
                      <a:pt x="127212" y="190475"/>
                    </a:lnTo>
                    <a:lnTo>
                      <a:pt x="127212" y="158746"/>
                    </a:lnTo>
                    <a:cubicBezTo>
                      <a:pt x="127212" y="150125"/>
                      <a:pt x="133352" y="141060"/>
                      <a:pt x="144833" y="141060"/>
                    </a:cubicBezTo>
                    <a:close/>
                    <a:moveTo>
                      <a:pt x="250790" y="126947"/>
                    </a:moveTo>
                    <a:lnTo>
                      <a:pt x="279087" y="126947"/>
                    </a:lnTo>
                    <a:lnTo>
                      <a:pt x="279087" y="148187"/>
                    </a:lnTo>
                    <a:lnTo>
                      <a:pt x="250790" y="148187"/>
                    </a:lnTo>
                    <a:close/>
                    <a:moveTo>
                      <a:pt x="38882" y="126947"/>
                    </a:moveTo>
                    <a:lnTo>
                      <a:pt x="67108" y="126947"/>
                    </a:lnTo>
                    <a:lnTo>
                      <a:pt x="67108" y="148187"/>
                    </a:lnTo>
                    <a:lnTo>
                      <a:pt x="38882" y="148187"/>
                    </a:lnTo>
                    <a:close/>
                    <a:moveTo>
                      <a:pt x="21181" y="105766"/>
                    </a:moveTo>
                    <a:lnTo>
                      <a:pt x="21181" y="437377"/>
                    </a:lnTo>
                    <a:lnTo>
                      <a:pt x="296716" y="437377"/>
                    </a:lnTo>
                    <a:lnTo>
                      <a:pt x="296716" y="105766"/>
                    </a:lnTo>
                    <a:close/>
                    <a:moveTo>
                      <a:pt x="481604" y="91735"/>
                    </a:moveTo>
                    <a:cubicBezTo>
                      <a:pt x="521466" y="91735"/>
                      <a:pt x="534634" y="125328"/>
                      <a:pt x="535168" y="126750"/>
                    </a:cubicBezTo>
                    <a:lnTo>
                      <a:pt x="515326" y="134215"/>
                    </a:lnTo>
                    <a:cubicBezTo>
                      <a:pt x="514970" y="133415"/>
                      <a:pt x="506607" y="112886"/>
                      <a:pt x="481604" y="112886"/>
                    </a:cubicBezTo>
                    <a:cubicBezTo>
                      <a:pt x="456602" y="112886"/>
                      <a:pt x="449306" y="133682"/>
                      <a:pt x="449217" y="133859"/>
                    </a:cubicBezTo>
                    <a:lnTo>
                      <a:pt x="429108" y="127105"/>
                    </a:lnTo>
                    <a:cubicBezTo>
                      <a:pt x="429642" y="125683"/>
                      <a:pt x="441476" y="91735"/>
                      <a:pt x="481604" y="91735"/>
                    </a:cubicBezTo>
                    <a:close/>
                    <a:moveTo>
                      <a:pt x="102461" y="42339"/>
                    </a:moveTo>
                    <a:lnTo>
                      <a:pt x="215507" y="42339"/>
                    </a:lnTo>
                    <a:lnTo>
                      <a:pt x="215507" y="63509"/>
                    </a:lnTo>
                    <a:lnTo>
                      <a:pt x="102461" y="63509"/>
                    </a:lnTo>
                    <a:close/>
                    <a:moveTo>
                      <a:pt x="481591" y="35212"/>
                    </a:moveTo>
                    <a:cubicBezTo>
                      <a:pt x="554050" y="35212"/>
                      <a:pt x="577729" y="96030"/>
                      <a:pt x="578708" y="98609"/>
                    </a:cubicBezTo>
                    <a:lnTo>
                      <a:pt x="558857" y="105989"/>
                    </a:lnTo>
                    <a:cubicBezTo>
                      <a:pt x="558056" y="104033"/>
                      <a:pt x="539096" y="56463"/>
                      <a:pt x="481591" y="56463"/>
                    </a:cubicBezTo>
                    <a:cubicBezTo>
                      <a:pt x="424442" y="56463"/>
                      <a:pt x="407529" y="103677"/>
                      <a:pt x="406817" y="105722"/>
                    </a:cubicBezTo>
                    <a:lnTo>
                      <a:pt x="386699" y="98964"/>
                    </a:lnTo>
                    <a:cubicBezTo>
                      <a:pt x="386966" y="98253"/>
                      <a:pt x="392307" y="82515"/>
                      <a:pt x="406639" y="66955"/>
                    </a:cubicBezTo>
                    <a:cubicBezTo>
                      <a:pt x="419902" y="52461"/>
                      <a:pt x="443670" y="35212"/>
                      <a:pt x="481591" y="35212"/>
                    </a:cubicBezTo>
                    <a:close/>
                    <a:moveTo>
                      <a:pt x="24741" y="21153"/>
                    </a:moveTo>
                    <a:cubicBezTo>
                      <a:pt x="22783" y="21153"/>
                      <a:pt x="21181" y="22753"/>
                      <a:pt x="21181" y="24619"/>
                    </a:cubicBezTo>
                    <a:lnTo>
                      <a:pt x="21181" y="84613"/>
                    </a:lnTo>
                    <a:lnTo>
                      <a:pt x="296716" y="84613"/>
                    </a:lnTo>
                    <a:lnTo>
                      <a:pt x="296716" y="24619"/>
                    </a:lnTo>
                    <a:cubicBezTo>
                      <a:pt x="296716" y="22753"/>
                      <a:pt x="295114" y="21153"/>
                      <a:pt x="293156" y="21153"/>
                    </a:cubicBezTo>
                    <a:close/>
                    <a:moveTo>
                      <a:pt x="24741" y="0"/>
                    </a:moveTo>
                    <a:lnTo>
                      <a:pt x="293156" y="0"/>
                    </a:lnTo>
                    <a:cubicBezTo>
                      <a:pt x="306772" y="0"/>
                      <a:pt x="317897" y="11021"/>
                      <a:pt x="317897" y="24619"/>
                    </a:cubicBezTo>
                    <a:lnTo>
                      <a:pt x="317897" y="504392"/>
                    </a:lnTo>
                    <a:cubicBezTo>
                      <a:pt x="317897" y="517990"/>
                      <a:pt x="306772" y="529100"/>
                      <a:pt x="293156" y="529100"/>
                    </a:cubicBezTo>
                    <a:lnTo>
                      <a:pt x="24741" y="529100"/>
                    </a:lnTo>
                    <a:cubicBezTo>
                      <a:pt x="11125" y="529100"/>
                      <a:pt x="0" y="517990"/>
                      <a:pt x="0" y="504392"/>
                    </a:cubicBezTo>
                    <a:lnTo>
                      <a:pt x="0" y="24619"/>
                    </a:lnTo>
                    <a:cubicBezTo>
                      <a:pt x="0" y="11021"/>
                      <a:pt x="11125" y="0"/>
                      <a:pt x="247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Number2">
                <a:extLst>
                  <a:ext uri="{FF2B5EF4-FFF2-40B4-BE49-F238E27FC236}">
                    <a16:creationId xmlns:a16="http://schemas.microsoft.com/office/drawing/2014/main" id="{03522308-EF14-9EF6-B983-5DFBB6837394}"/>
                  </a:ext>
                </a:extLst>
              </p:cNvPr>
              <p:cNvSpPr txBox="1"/>
              <p:nvPr/>
            </p:nvSpPr>
            <p:spPr>
              <a:xfrm>
                <a:off x="5394161" y="3045758"/>
                <a:ext cx="1436612" cy="584775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2800" b="1">
                    <a:gradFill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60000">
                          <a:schemeClr val="accent5"/>
                        </a:gs>
                      </a:gsLst>
                      <a:lin ang="2700000" scaled="0"/>
                    </a:gradFill>
                    <a:effectLst>
                      <a:outerShdw blurRad="76200" dist="50800" dir="5400000" algn="ctr" rotWithShape="0">
                        <a:schemeClr val="accent5">
                          <a:alpha val="20000"/>
                        </a:schemeClr>
                      </a:outerShdw>
                    </a:effectLst>
                  </a:defRPr>
                </a:lvl1pPr>
              </a:lstStyle>
              <a:p>
                <a:r>
                  <a:rPr lang="en-US" altLang="zh-CN" sz="3200" dirty="0">
                    <a:solidFill>
                      <a:schemeClr val="tx2">
                        <a:alpha val="70000"/>
                      </a:schemeClr>
                    </a:solidFill>
                    <a:effectLst/>
                  </a:rPr>
                  <a:t>2,665k</a:t>
                </a:r>
              </a:p>
            </p:txBody>
          </p:sp>
          <p:sp>
            <p:nvSpPr>
              <p:cNvPr id="20" name="Text2">
                <a:extLst>
                  <a:ext uri="{FF2B5EF4-FFF2-40B4-BE49-F238E27FC236}">
                    <a16:creationId xmlns:a16="http://schemas.microsoft.com/office/drawing/2014/main" id="{09F672DB-692B-F1AB-AEAE-AE84E547593E}"/>
                  </a:ext>
                </a:extLst>
              </p:cNvPr>
              <p:cNvSpPr txBox="1"/>
              <p:nvPr/>
            </p:nvSpPr>
            <p:spPr>
              <a:xfrm>
                <a:off x="4766792" y="5057456"/>
                <a:ext cx="2730500" cy="1013144"/>
              </a:xfrm>
              <a:prstGeom prst="rect">
                <a:avLst/>
              </a:prstGeom>
              <a:noFill/>
            </p:spPr>
            <p:txBody>
              <a:bodyPr wrap="square" rtlCol="0" anchor="t" anchorCtr="1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智能家居涉及多种技术，如物联网、人工智能、云计算等，代表性的产品有智能音箱、智能门锁等。</a:t>
                </a:r>
                <a:endParaRPr lang="en-US" dirty="0"/>
              </a:p>
            </p:txBody>
          </p:sp>
          <p:sp>
            <p:nvSpPr>
              <p:cNvPr id="21" name="Bullet2">
                <a:extLst>
                  <a:ext uri="{FF2B5EF4-FFF2-40B4-BE49-F238E27FC236}">
                    <a16:creationId xmlns:a16="http://schemas.microsoft.com/office/drawing/2014/main" id="{0ADF3962-4105-50EA-F566-CE13FB578C2D}"/>
                  </a:ext>
                </a:extLst>
              </p:cNvPr>
              <p:cNvSpPr txBox="1"/>
              <p:nvPr/>
            </p:nvSpPr>
            <p:spPr>
              <a:xfrm>
                <a:off x="4766792" y="4619161"/>
                <a:ext cx="2730500" cy="438295"/>
              </a:xfrm>
              <a:prstGeom prst="rect">
                <a:avLst/>
              </a:prstGeom>
              <a:noFill/>
            </p:spPr>
            <p:txBody>
              <a:bodyPr wrap="square" rtlCol="0" anchor="b" anchorCtr="1">
                <a:normAutofit/>
              </a:bodyPr>
              <a:lstStyle/>
              <a:p>
                <a:pPr algn="ctr"/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核心技术与产品</a:t>
                </a:r>
                <a:endParaRPr lang="en-US" dirty="0"/>
              </a:p>
            </p:txBody>
          </p: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927F9617-DC6C-A967-01B3-6277ACC09AF1}"/>
                </a:ext>
              </a:extLst>
            </p:cNvPr>
            <p:cNvGrpSpPr/>
            <p:nvPr/>
          </p:nvGrpSpPr>
          <p:grpSpPr>
            <a:xfrm>
              <a:off x="7772400" y="2636467"/>
              <a:ext cx="2730500" cy="3434133"/>
              <a:chOff x="7772400" y="2636467"/>
              <a:chExt cx="2730500" cy="3434133"/>
            </a:xfrm>
          </p:grpSpPr>
          <p:sp>
            <p:nvSpPr>
              <p:cNvPr id="10" name="IconBackground3">
                <a:extLst>
                  <a:ext uri="{FF2B5EF4-FFF2-40B4-BE49-F238E27FC236}">
                    <a16:creationId xmlns:a16="http://schemas.microsoft.com/office/drawing/2014/main" id="{1DD66900-76F9-81BD-E828-A08E4ABCC1E0}"/>
                  </a:ext>
                </a:extLst>
              </p:cNvPr>
              <p:cNvSpPr/>
              <p:nvPr/>
            </p:nvSpPr>
            <p:spPr>
              <a:xfrm>
                <a:off x="9652095" y="2636467"/>
                <a:ext cx="409292" cy="409291"/>
              </a:xfrm>
              <a:prstGeom prst="ellipse">
                <a:avLst/>
              </a:prstGeom>
              <a:solidFill>
                <a:schemeClr val="accent1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Icon3">
                <a:extLst>
                  <a:ext uri="{FF2B5EF4-FFF2-40B4-BE49-F238E27FC236}">
                    <a16:creationId xmlns:a16="http://schemas.microsoft.com/office/drawing/2014/main" id="{76972280-AF32-643C-4E4F-9509F2E458D7}"/>
                  </a:ext>
                </a:extLst>
              </p:cNvPr>
              <p:cNvSpPr/>
              <p:nvPr/>
            </p:nvSpPr>
            <p:spPr>
              <a:xfrm>
                <a:off x="9771801" y="2755476"/>
                <a:ext cx="169881" cy="177607"/>
              </a:xfrm>
              <a:custGeom>
                <a:avLst/>
                <a:gdLst>
                  <a:gd name="connsiteX0" fmla="*/ 421600 w 580330"/>
                  <a:gd name="connsiteY0" fmla="*/ 482597 h 606722"/>
                  <a:gd name="connsiteX1" fmla="*/ 442868 w 580330"/>
                  <a:gd name="connsiteY1" fmla="*/ 482597 h 606722"/>
                  <a:gd name="connsiteX2" fmla="*/ 442868 w 580330"/>
                  <a:gd name="connsiteY2" fmla="*/ 557044 h 606722"/>
                  <a:gd name="connsiteX3" fmla="*/ 382535 w 580330"/>
                  <a:gd name="connsiteY3" fmla="*/ 557044 h 606722"/>
                  <a:gd name="connsiteX4" fmla="*/ 382535 w 580330"/>
                  <a:gd name="connsiteY4" fmla="*/ 535812 h 606722"/>
                  <a:gd name="connsiteX5" fmla="*/ 421600 w 580330"/>
                  <a:gd name="connsiteY5" fmla="*/ 535812 h 606722"/>
                  <a:gd name="connsiteX6" fmla="*/ 137391 w 580330"/>
                  <a:gd name="connsiteY6" fmla="*/ 482597 h 606722"/>
                  <a:gd name="connsiteX7" fmla="*/ 158767 w 580330"/>
                  <a:gd name="connsiteY7" fmla="*/ 482597 h 606722"/>
                  <a:gd name="connsiteX8" fmla="*/ 158767 w 580330"/>
                  <a:gd name="connsiteY8" fmla="*/ 535812 h 606722"/>
                  <a:gd name="connsiteX9" fmla="*/ 197866 w 580330"/>
                  <a:gd name="connsiteY9" fmla="*/ 535812 h 606722"/>
                  <a:gd name="connsiteX10" fmla="*/ 197866 w 580330"/>
                  <a:gd name="connsiteY10" fmla="*/ 557044 h 606722"/>
                  <a:gd name="connsiteX11" fmla="*/ 137391 w 580330"/>
                  <a:gd name="connsiteY11" fmla="*/ 557044 h 606722"/>
                  <a:gd name="connsiteX12" fmla="*/ 418030 w 580330"/>
                  <a:gd name="connsiteY12" fmla="*/ 443575 h 606722"/>
                  <a:gd name="connsiteX13" fmla="*/ 446468 w 580330"/>
                  <a:gd name="connsiteY13" fmla="*/ 443575 h 606722"/>
                  <a:gd name="connsiteX14" fmla="*/ 446468 w 580330"/>
                  <a:gd name="connsiteY14" fmla="*/ 464886 h 606722"/>
                  <a:gd name="connsiteX15" fmla="*/ 418030 w 580330"/>
                  <a:gd name="connsiteY15" fmla="*/ 464886 h 606722"/>
                  <a:gd name="connsiteX16" fmla="*/ 133863 w 580330"/>
                  <a:gd name="connsiteY16" fmla="*/ 443575 h 606722"/>
                  <a:gd name="connsiteX17" fmla="*/ 162371 w 580330"/>
                  <a:gd name="connsiteY17" fmla="*/ 443575 h 606722"/>
                  <a:gd name="connsiteX18" fmla="*/ 162371 w 580330"/>
                  <a:gd name="connsiteY18" fmla="*/ 464886 h 606722"/>
                  <a:gd name="connsiteX19" fmla="*/ 133863 w 580330"/>
                  <a:gd name="connsiteY19" fmla="*/ 464886 h 606722"/>
                  <a:gd name="connsiteX20" fmla="*/ 240487 w 580330"/>
                  <a:gd name="connsiteY20" fmla="*/ 408080 h 606722"/>
                  <a:gd name="connsiteX21" fmla="*/ 268854 w 580330"/>
                  <a:gd name="connsiteY21" fmla="*/ 408080 h 606722"/>
                  <a:gd name="connsiteX22" fmla="*/ 268854 w 580330"/>
                  <a:gd name="connsiteY22" fmla="*/ 429461 h 606722"/>
                  <a:gd name="connsiteX23" fmla="*/ 240487 w 580330"/>
                  <a:gd name="connsiteY23" fmla="*/ 429461 h 606722"/>
                  <a:gd name="connsiteX24" fmla="*/ 364711 w 580330"/>
                  <a:gd name="connsiteY24" fmla="*/ 383312 h 606722"/>
                  <a:gd name="connsiteX25" fmla="*/ 386063 w 580330"/>
                  <a:gd name="connsiteY25" fmla="*/ 383312 h 606722"/>
                  <a:gd name="connsiteX26" fmla="*/ 386063 w 580330"/>
                  <a:gd name="connsiteY26" fmla="*/ 454219 h 606722"/>
                  <a:gd name="connsiteX27" fmla="*/ 290157 w 580330"/>
                  <a:gd name="connsiteY27" fmla="*/ 549917 h 606722"/>
                  <a:gd name="connsiteX28" fmla="*/ 218894 w 580330"/>
                  <a:gd name="connsiteY28" fmla="*/ 518018 h 606722"/>
                  <a:gd name="connsiteX29" fmla="*/ 234819 w 580330"/>
                  <a:gd name="connsiteY29" fmla="*/ 503801 h 606722"/>
                  <a:gd name="connsiteX30" fmla="*/ 290157 w 580330"/>
                  <a:gd name="connsiteY30" fmla="*/ 528681 h 606722"/>
                  <a:gd name="connsiteX31" fmla="*/ 364711 w 580330"/>
                  <a:gd name="connsiteY31" fmla="*/ 454219 h 606722"/>
                  <a:gd name="connsiteX32" fmla="*/ 446467 w 580330"/>
                  <a:gd name="connsiteY32" fmla="*/ 344289 h 606722"/>
                  <a:gd name="connsiteX33" fmla="*/ 474834 w 580330"/>
                  <a:gd name="connsiteY33" fmla="*/ 344289 h 606722"/>
                  <a:gd name="connsiteX34" fmla="*/ 474834 w 580330"/>
                  <a:gd name="connsiteY34" fmla="*/ 365529 h 606722"/>
                  <a:gd name="connsiteX35" fmla="*/ 446467 w 580330"/>
                  <a:gd name="connsiteY35" fmla="*/ 365529 h 606722"/>
                  <a:gd name="connsiteX36" fmla="*/ 290120 w 580330"/>
                  <a:gd name="connsiteY36" fmla="*/ 344289 h 606722"/>
                  <a:gd name="connsiteX37" fmla="*/ 322875 w 580330"/>
                  <a:gd name="connsiteY37" fmla="*/ 357710 h 606722"/>
                  <a:gd name="connsiteX38" fmla="*/ 336315 w 580330"/>
                  <a:gd name="connsiteY38" fmla="*/ 390329 h 606722"/>
                  <a:gd name="connsiteX39" fmla="*/ 336315 w 580330"/>
                  <a:gd name="connsiteY39" fmla="*/ 447124 h 606722"/>
                  <a:gd name="connsiteX40" fmla="*/ 290120 w 580330"/>
                  <a:gd name="connsiteY40" fmla="*/ 493253 h 606722"/>
                  <a:gd name="connsiteX41" fmla="*/ 257455 w 580330"/>
                  <a:gd name="connsiteY41" fmla="*/ 479743 h 606722"/>
                  <a:gd name="connsiteX42" fmla="*/ 244015 w 580330"/>
                  <a:gd name="connsiteY42" fmla="*/ 447124 h 606722"/>
                  <a:gd name="connsiteX43" fmla="*/ 265288 w 580330"/>
                  <a:gd name="connsiteY43" fmla="*/ 447124 h 606722"/>
                  <a:gd name="connsiteX44" fmla="*/ 272497 w 580330"/>
                  <a:gd name="connsiteY44" fmla="*/ 464722 h 606722"/>
                  <a:gd name="connsiteX45" fmla="*/ 290120 w 580330"/>
                  <a:gd name="connsiteY45" fmla="*/ 471922 h 606722"/>
                  <a:gd name="connsiteX46" fmla="*/ 315042 w 580330"/>
                  <a:gd name="connsiteY46" fmla="*/ 447124 h 606722"/>
                  <a:gd name="connsiteX47" fmla="*/ 315042 w 580330"/>
                  <a:gd name="connsiteY47" fmla="*/ 390329 h 606722"/>
                  <a:gd name="connsiteX48" fmla="*/ 307744 w 580330"/>
                  <a:gd name="connsiteY48" fmla="*/ 372820 h 606722"/>
                  <a:gd name="connsiteX49" fmla="*/ 290120 w 580330"/>
                  <a:gd name="connsiteY49" fmla="*/ 365532 h 606722"/>
                  <a:gd name="connsiteX50" fmla="*/ 265288 w 580330"/>
                  <a:gd name="connsiteY50" fmla="*/ 390329 h 606722"/>
                  <a:gd name="connsiteX51" fmla="*/ 244015 w 580330"/>
                  <a:gd name="connsiteY51" fmla="*/ 390329 h 606722"/>
                  <a:gd name="connsiteX52" fmla="*/ 290120 w 580330"/>
                  <a:gd name="connsiteY52" fmla="*/ 344289 h 606722"/>
                  <a:gd name="connsiteX53" fmla="*/ 105495 w 580330"/>
                  <a:gd name="connsiteY53" fmla="*/ 344289 h 606722"/>
                  <a:gd name="connsiteX54" fmla="*/ 133862 w 580330"/>
                  <a:gd name="connsiteY54" fmla="*/ 344289 h 606722"/>
                  <a:gd name="connsiteX55" fmla="*/ 133862 w 580330"/>
                  <a:gd name="connsiteY55" fmla="*/ 365529 h 606722"/>
                  <a:gd name="connsiteX56" fmla="*/ 105495 w 580330"/>
                  <a:gd name="connsiteY56" fmla="*/ 365529 h 606722"/>
                  <a:gd name="connsiteX57" fmla="*/ 330102 w 580330"/>
                  <a:gd name="connsiteY57" fmla="*/ 296304 h 606722"/>
                  <a:gd name="connsiteX58" fmla="*/ 346047 w 580330"/>
                  <a:gd name="connsiteY58" fmla="*/ 305541 h 606722"/>
                  <a:gd name="connsiteX59" fmla="*/ 370186 w 580330"/>
                  <a:gd name="connsiteY59" fmla="*/ 330589 h 606722"/>
                  <a:gd name="connsiteX60" fmla="*/ 352282 w 580330"/>
                  <a:gd name="connsiteY60" fmla="*/ 342313 h 606722"/>
                  <a:gd name="connsiteX61" fmla="*/ 333665 w 580330"/>
                  <a:gd name="connsiteY61" fmla="*/ 322772 h 606722"/>
                  <a:gd name="connsiteX62" fmla="*/ 321284 w 580330"/>
                  <a:gd name="connsiteY62" fmla="*/ 315667 h 606722"/>
                  <a:gd name="connsiteX63" fmla="*/ 290165 w 580330"/>
                  <a:gd name="connsiteY63" fmla="*/ 287484 h 606722"/>
                  <a:gd name="connsiteX64" fmla="*/ 290165 w 580330"/>
                  <a:gd name="connsiteY64" fmla="*/ 308812 h 606722"/>
                  <a:gd name="connsiteX65" fmla="*/ 215548 w 580330"/>
                  <a:gd name="connsiteY65" fmla="*/ 383283 h 606722"/>
                  <a:gd name="connsiteX66" fmla="*/ 215548 w 580330"/>
                  <a:gd name="connsiteY66" fmla="*/ 454199 h 606722"/>
                  <a:gd name="connsiteX67" fmla="*/ 222404 w 580330"/>
                  <a:gd name="connsiteY67" fmla="*/ 485213 h 606722"/>
                  <a:gd name="connsiteX68" fmla="*/ 203082 w 580330"/>
                  <a:gd name="connsiteY68" fmla="*/ 494100 h 606722"/>
                  <a:gd name="connsiteX69" fmla="*/ 194267 w 580330"/>
                  <a:gd name="connsiteY69" fmla="*/ 454199 h 606722"/>
                  <a:gd name="connsiteX70" fmla="*/ 194267 w 580330"/>
                  <a:gd name="connsiteY70" fmla="*/ 383283 h 606722"/>
                  <a:gd name="connsiteX71" fmla="*/ 290165 w 580330"/>
                  <a:gd name="connsiteY71" fmla="*/ 287484 h 606722"/>
                  <a:gd name="connsiteX72" fmla="*/ 80641 w 580330"/>
                  <a:gd name="connsiteY72" fmla="*/ 266257 h 606722"/>
                  <a:gd name="connsiteX73" fmla="*/ 80641 w 580330"/>
                  <a:gd name="connsiteY73" fmla="*/ 301717 h 606722"/>
                  <a:gd name="connsiteX74" fmla="*/ 155229 w 580330"/>
                  <a:gd name="connsiteY74" fmla="*/ 301717 h 606722"/>
                  <a:gd name="connsiteX75" fmla="*/ 155229 w 580330"/>
                  <a:gd name="connsiteY75" fmla="*/ 322957 h 606722"/>
                  <a:gd name="connsiteX76" fmla="*/ 80641 w 580330"/>
                  <a:gd name="connsiteY76" fmla="*/ 322957 h 606722"/>
                  <a:gd name="connsiteX77" fmla="*/ 80641 w 580330"/>
                  <a:gd name="connsiteY77" fmla="*/ 585393 h 606722"/>
                  <a:gd name="connsiteX78" fmla="*/ 499778 w 580330"/>
                  <a:gd name="connsiteY78" fmla="*/ 585393 h 606722"/>
                  <a:gd name="connsiteX79" fmla="*/ 499778 w 580330"/>
                  <a:gd name="connsiteY79" fmla="*/ 322957 h 606722"/>
                  <a:gd name="connsiteX80" fmla="*/ 425190 w 580330"/>
                  <a:gd name="connsiteY80" fmla="*/ 322957 h 606722"/>
                  <a:gd name="connsiteX81" fmla="*/ 425190 w 580330"/>
                  <a:gd name="connsiteY81" fmla="*/ 301717 h 606722"/>
                  <a:gd name="connsiteX82" fmla="*/ 499778 w 580330"/>
                  <a:gd name="connsiteY82" fmla="*/ 301717 h 606722"/>
                  <a:gd name="connsiteX83" fmla="*/ 499778 w 580330"/>
                  <a:gd name="connsiteY83" fmla="*/ 266257 h 606722"/>
                  <a:gd name="connsiteX84" fmla="*/ 290120 w 580330"/>
                  <a:gd name="connsiteY84" fmla="*/ 103096 h 606722"/>
                  <a:gd name="connsiteX85" fmla="*/ 265288 w 580330"/>
                  <a:gd name="connsiteY85" fmla="*/ 127980 h 606722"/>
                  <a:gd name="connsiteX86" fmla="*/ 290120 w 580330"/>
                  <a:gd name="connsiteY86" fmla="*/ 152775 h 606722"/>
                  <a:gd name="connsiteX87" fmla="*/ 315042 w 580330"/>
                  <a:gd name="connsiteY87" fmla="*/ 127980 h 606722"/>
                  <a:gd name="connsiteX88" fmla="*/ 290120 w 580330"/>
                  <a:gd name="connsiteY88" fmla="*/ 103096 h 606722"/>
                  <a:gd name="connsiteX89" fmla="*/ 290120 w 580330"/>
                  <a:gd name="connsiteY89" fmla="*/ 81856 h 606722"/>
                  <a:gd name="connsiteX90" fmla="*/ 336315 w 580330"/>
                  <a:gd name="connsiteY90" fmla="*/ 127980 h 606722"/>
                  <a:gd name="connsiteX91" fmla="*/ 290120 w 580330"/>
                  <a:gd name="connsiteY91" fmla="*/ 174015 h 606722"/>
                  <a:gd name="connsiteX92" fmla="*/ 244015 w 580330"/>
                  <a:gd name="connsiteY92" fmla="*/ 127980 h 606722"/>
                  <a:gd name="connsiteX93" fmla="*/ 290120 w 580330"/>
                  <a:gd name="connsiteY93" fmla="*/ 81856 h 606722"/>
                  <a:gd name="connsiteX94" fmla="*/ 290165 w 580330"/>
                  <a:gd name="connsiteY94" fmla="*/ 28883 h 606722"/>
                  <a:gd name="connsiteX95" fmla="*/ 108856 w 580330"/>
                  <a:gd name="connsiteY95" fmla="*/ 195338 h 606722"/>
                  <a:gd name="connsiteX96" fmla="*/ 396707 w 580330"/>
                  <a:gd name="connsiteY96" fmla="*/ 195338 h 606722"/>
                  <a:gd name="connsiteX97" fmla="*/ 396707 w 580330"/>
                  <a:gd name="connsiteY97" fmla="*/ 216578 h 606722"/>
                  <a:gd name="connsiteX98" fmla="*/ 85625 w 580330"/>
                  <a:gd name="connsiteY98" fmla="*/ 216578 h 606722"/>
                  <a:gd name="connsiteX99" fmla="*/ 54740 w 580330"/>
                  <a:gd name="connsiteY99" fmla="*/ 244928 h 606722"/>
                  <a:gd name="connsiteX100" fmla="*/ 525679 w 580330"/>
                  <a:gd name="connsiteY100" fmla="*/ 244928 h 606722"/>
                  <a:gd name="connsiteX101" fmla="*/ 290165 w 580330"/>
                  <a:gd name="connsiteY101" fmla="*/ 0 h 606722"/>
                  <a:gd name="connsiteX102" fmla="*/ 580330 w 580330"/>
                  <a:gd name="connsiteY102" fmla="*/ 266257 h 606722"/>
                  <a:gd name="connsiteX103" fmla="*/ 521051 w 580330"/>
                  <a:gd name="connsiteY103" fmla="*/ 266257 h 606722"/>
                  <a:gd name="connsiteX104" fmla="*/ 521051 w 580330"/>
                  <a:gd name="connsiteY104" fmla="*/ 585393 h 606722"/>
                  <a:gd name="connsiteX105" fmla="*/ 567246 w 580330"/>
                  <a:gd name="connsiteY105" fmla="*/ 585393 h 606722"/>
                  <a:gd name="connsiteX106" fmla="*/ 567246 w 580330"/>
                  <a:gd name="connsiteY106" fmla="*/ 606722 h 606722"/>
                  <a:gd name="connsiteX107" fmla="*/ 13173 w 580330"/>
                  <a:gd name="connsiteY107" fmla="*/ 606722 h 606722"/>
                  <a:gd name="connsiteX108" fmla="*/ 13173 w 580330"/>
                  <a:gd name="connsiteY108" fmla="*/ 585393 h 606722"/>
                  <a:gd name="connsiteX109" fmla="*/ 59368 w 580330"/>
                  <a:gd name="connsiteY109" fmla="*/ 585393 h 606722"/>
                  <a:gd name="connsiteX110" fmla="*/ 59368 w 580330"/>
                  <a:gd name="connsiteY110" fmla="*/ 266257 h 606722"/>
                  <a:gd name="connsiteX111" fmla="*/ 0 w 580330"/>
                  <a:gd name="connsiteY111" fmla="*/ 266257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</a:cxnLst>
                <a:rect l="l" t="t" r="r" b="b"/>
                <a:pathLst>
                  <a:path w="580330" h="606722">
                    <a:moveTo>
                      <a:pt x="421600" y="482597"/>
                    </a:moveTo>
                    <a:lnTo>
                      <a:pt x="442868" y="482597"/>
                    </a:lnTo>
                    <a:lnTo>
                      <a:pt x="442868" y="557044"/>
                    </a:lnTo>
                    <a:lnTo>
                      <a:pt x="382535" y="557044"/>
                    </a:lnTo>
                    <a:lnTo>
                      <a:pt x="382535" y="535812"/>
                    </a:lnTo>
                    <a:lnTo>
                      <a:pt x="421600" y="535812"/>
                    </a:lnTo>
                    <a:close/>
                    <a:moveTo>
                      <a:pt x="137391" y="482597"/>
                    </a:moveTo>
                    <a:lnTo>
                      <a:pt x="158767" y="482597"/>
                    </a:lnTo>
                    <a:lnTo>
                      <a:pt x="158767" y="535812"/>
                    </a:lnTo>
                    <a:lnTo>
                      <a:pt x="197866" y="535812"/>
                    </a:lnTo>
                    <a:lnTo>
                      <a:pt x="197866" y="557044"/>
                    </a:lnTo>
                    <a:lnTo>
                      <a:pt x="137391" y="557044"/>
                    </a:lnTo>
                    <a:close/>
                    <a:moveTo>
                      <a:pt x="418030" y="443575"/>
                    </a:moveTo>
                    <a:lnTo>
                      <a:pt x="446468" y="443575"/>
                    </a:lnTo>
                    <a:lnTo>
                      <a:pt x="446468" y="464886"/>
                    </a:lnTo>
                    <a:lnTo>
                      <a:pt x="418030" y="464886"/>
                    </a:lnTo>
                    <a:close/>
                    <a:moveTo>
                      <a:pt x="133863" y="443575"/>
                    </a:moveTo>
                    <a:lnTo>
                      <a:pt x="162371" y="443575"/>
                    </a:lnTo>
                    <a:lnTo>
                      <a:pt x="162371" y="464886"/>
                    </a:lnTo>
                    <a:lnTo>
                      <a:pt x="133863" y="464886"/>
                    </a:lnTo>
                    <a:close/>
                    <a:moveTo>
                      <a:pt x="240487" y="408080"/>
                    </a:moveTo>
                    <a:lnTo>
                      <a:pt x="268854" y="408080"/>
                    </a:lnTo>
                    <a:lnTo>
                      <a:pt x="268854" y="429461"/>
                    </a:lnTo>
                    <a:lnTo>
                      <a:pt x="240487" y="429461"/>
                    </a:lnTo>
                    <a:close/>
                    <a:moveTo>
                      <a:pt x="364711" y="383312"/>
                    </a:moveTo>
                    <a:lnTo>
                      <a:pt x="386063" y="383312"/>
                    </a:lnTo>
                    <a:lnTo>
                      <a:pt x="386063" y="454219"/>
                    </a:lnTo>
                    <a:cubicBezTo>
                      <a:pt x="386063" y="507000"/>
                      <a:pt x="343003" y="549917"/>
                      <a:pt x="290157" y="549917"/>
                    </a:cubicBezTo>
                    <a:cubicBezTo>
                      <a:pt x="263022" y="549917"/>
                      <a:pt x="237043" y="538277"/>
                      <a:pt x="218894" y="518018"/>
                    </a:cubicBezTo>
                    <a:lnTo>
                      <a:pt x="234819" y="503801"/>
                    </a:lnTo>
                    <a:cubicBezTo>
                      <a:pt x="248876" y="519617"/>
                      <a:pt x="269071" y="528681"/>
                      <a:pt x="290157" y="528681"/>
                    </a:cubicBezTo>
                    <a:cubicBezTo>
                      <a:pt x="331259" y="528681"/>
                      <a:pt x="364711" y="495271"/>
                      <a:pt x="364711" y="454219"/>
                    </a:cubicBezTo>
                    <a:close/>
                    <a:moveTo>
                      <a:pt x="446467" y="344289"/>
                    </a:moveTo>
                    <a:lnTo>
                      <a:pt x="474834" y="344289"/>
                    </a:lnTo>
                    <a:lnTo>
                      <a:pt x="474834" y="365529"/>
                    </a:lnTo>
                    <a:lnTo>
                      <a:pt x="446467" y="365529"/>
                    </a:lnTo>
                    <a:close/>
                    <a:moveTo>
                      <a:pt x="290120" y="344289"/>
                    </a:moveTo>
                    <a:cubicBezTo>
                      <a:pt x="302492" y="344289"/>
                      <a:pt x="314152" y="349089"/>
                      <a:pt x="322875" y="357710"/>
                    </a:cubicBezTo>
                    <a:cubicBezTo>
                      <a:pt x="331509" y="366420"/>
                      <a:pt x="336315" y="377975"/>
                      <a:pt x="336315" y="390329"/>
                    </a:cubicBezTo>
                    <a:lnTo>
                      <a:pt x="336315" y="447124"/>
                    </a:lnTo>
                    <a:cubicBezTo>
                      <a:pt x="336315" y="472544"/>
                      <a:pt x="315576" y="493253"/>
                      <a:pt x="290120" y="493253"/>
                    </a:cubicBezTo>
                    <a:cubicBezTo>
                      <a:pt x="277749" y="493253"/>
                      <a:pt x="266178" y="488454"/>
                      <a:pt x="257455" y="479743"/>
                    </a:cubicBezTo>
                    <a:cubicBezTo>
                      <a:pt x="248732" y="471033"/>
                      <a:pt x="244015" y="459478"/>
                      <a:pt x="244015" y="447124"/>
                    </a:cubicBezTo>
                    <a:lnTo>
                      <a:pt x="265288" y="447124"/>
                    </a:lnTo>
                    <a:cubicBezTo>
                      <a:pt x="265288" y="453701"/>
                      <a:pt x="267958" y="460101"/>
                      <a:pt x="272497" y="464722"/>
                    </a:cubicBezTo>
                    <a:cubicBezTo>
                      <a:pt x="277126" y="469344"/>
                      <a:pt x="283534" y="471922"/>
                      <a:pt x="290120" y="471922"/>
                    </a:cubicBezTo>
                    <a:cubicBezTo>
                      <a:pt x="303828" y="471922"/>
                      <a:pt x="315042" y="460812"/>
                      <a:pt x="315042" y="447124"/>
                    </a:cubicBezTo>
                    <a:lnTo>
                      <a:pt x="315042" y="390329"/>
                    </a:lnTo>
                    <a:cubicBezTo>
                      <a:pt x="315042" y="383752"/>
                      <a:pt x="312372" y="377353"/>
                      <a:pt x="307744" y="372820"/>
                    </a:cubicBezTo>
                    <a:cubicBezTo>
                      <a:pt x="303115" y="368198"/>
                      <a:pt x="296707" y="365532"/>
                      <a:pt x="290120" y="365532"/>
                    </a:cubicBezTo>
                    <a:cubicBezTo>
                      <a:pt x="276413" y="365532"/>
                      <a:pt x="265288" y="376642"/>
                      <a:pt x="265288" y="390329"/>
                    </a:cubicBezTo>
                    <a:lnTo>
                      <a:pt x="244015" y="390329"/>
                    </a:lnTo>
                    <a:cubicBezTo>
                      <a:pt x="244015" y="364909"/>
                      <a:pt x="264665" y="344289"/>
                      <a:pt x="290120" y="344289"/>
                    </a:cubicBezTo>
                    <a:close/>
                    <a:moveTo>
                      <a:pt x="105495" y="344289"/>
                    </a:moveTo>
                    <a:lnTo>
                      <a:pt x="133862" y="344289"/>
                    </a:lnTo>
                    <a:lnTo>
                      <a:pt x="133862" y="365529"/>
                    </a:lnTo>
                    <a:lnTo>
                      <a:pt x="105495" y="365529"/>
                    </a:lnTo>
                    <a:close/>
                    <a:moveTo>
                      <a:pt x="330102" y="296304"/>
                    </a:moveTo>
                    <a:cubicBezTo>
                      <a:pt x="335536" y="298791"/>
                      <a:pt x="340970" y="301900"/>
                      <a:pt x="346047" y="305541"/>
                    </a:cubicBezTo>
                    <a:cubicBezTo>
                      <a:pt x="355756" y="312558"/>
                      <a:pt x="363773" y="320907"/>
                      <a:pt x="370186" y="330589"/>
                    </a:cubicBezTo>
                    <a:lnTo>
                      <a:pt x="352282" y="342313"/>
                    </a:lnTo>
                    <a:cubicBezTo>
                      <a:pt x="347383" y="334763"/>
                      <a:pt x="341059" y="328190"/>
                      <a:pt x="333665" y="322772"/>
                    </a:cubicBezTo>
                    <a:cubicBezTo>
                      <a:pt x="329746" y="320019"/>
                      <a:pt x="325471" y="317532"/>
                      <a:pt x="321284" y="315667"/>
                    </a:cubicBezTo>
                    <a:close/>
                    <a:moveTo>
                      <a:pt x="290165" y="287484"/>
                    </a:moveTo>
                    <a:lnTo>
                      <a:pt x="290165" y="308812"/>
                    </a:lnTo>
                    <a:cubicBezTo>
                      <a:pt x="249028" y="308812"/>
                      <a:pt x="215548" y="342226"/>
                      <a:pt x="215548" y="383283"/>
                    </a:cubicBezTo>
                    <a:lnTo>
                      <a:pt x="215548" y="454199"/>
                    </a:lnTo>
                    <a:cubicBezTo>
                      <a:pt x="215548" y="464952"/>
                      <a:pt x="217863" y="475349"/>
                      <a:pt x="222404" y="485213"/>
                    </a:cubicBezTo>
                    <a:lnTo>
                      <a:pt x="203082" y="494100"/>
                    </a:lnTo>
                    <a:cubicBezTo>
                      <a:pt x="197205" y="481481"/>
                      <a:pt x="194267" y="467973"/>
                      <a:pt x="194267" y="454199"/>
                    </a:cubicBezTo>
                    <a:lnTo>
                      <a:pt x="194267" y="383283"/>
                    </a:lnTo>
                    <a:cubicBezTo>
                      <a:pt x="194267" y="330496"/>
                      <a:pt x="237274" y="287484"/>
                      <a:pt x="290165" y="287484"/>
                    </a:cubicBezTo>
                    <a:close/>
                    <a:moveTo>
                      <a:pt x="80641" y="266257"/>
                    </a:moveTo>
                    <a:lnTo>
                      <a:pt x="80641" y="301717"/>
                    </a:lnTo>
                    <a:lnTo>
                      <a:pt x="155229" y="301717"/>
                    </a:lnTo>
                    <a:lnTo>
                      <a:pt x="155229" y="322957"/>
                    </a:lnTo>
                    <a:lnTo>
                      <a:pt x="80641" y="322957"/>
                    </a:lnTo>
                    <a:lnTo>
                      <a:pt x="80641" y="585393"/>
                    </a:lnTo>
                    <a:lnTo>
                      <a:pt x="499778" y="585393"/>
                    </a:lnTo>
                    <a:lnTo>
                      <a:pt x="499778" y="322957"/>
                    </a:lnTo>
                    <a:lnTo>
                      <a:pt x="425190" y="322957"/>
                    </a:lnTo>
                    <a:lnTo>
                      <a:pt x="425190" y="301717"/>
                    </a:lnTo>
                    <a:lnTo>
                      <a:pt x="499778" y="301717"/>
                    </a:lnTo>
                    <a:lnTo>
                      <a:pt x="499778" y="266257"/>
                    </a:lnTo>
                    <a:close/>
                    <a:moveTo>
                      <a:pt x="290120" y="103096"/>
                    </a:moveTo>
                    <a:cubicBezTo>
                      <a:pt x="276413" y="103096"/>
                      <a:pt x="265288" y="114294"/>
                      <a:pt x="265288" y="127980"/>
                    </a:cubicBezTo>
                    <a:cubicBezTo>
                      <a:pt x="265288" y="141666"/>
                      <a:pt x="276413" y="152775"/>
                      <a:pt x="290120" y="152775"/>
                    </a:cubicBezTo>
                    <a:cubicBezTo>
                      <a:pt x="303828" y="152775"/>
                      <a:pt x="315042" y="141666"/>
                      <a:pt x="315042" y="127980"/>
                    </a:cubicBezTo>
                    <a:cubicBezTo>
                      <a:pt x="315042" y="114294"/>
                      <a:pt x="303828" y="103096"/>
                      <a:pt x="290120" y="103096"/>
                    </a:cubicBezTo>
                    <a:close/>
                    <a:moveTo>
                      <a:pt x="290120" y="81856"/>
                    </a:moveTo>
                    <a:cubicBezTo>
                      <a:pt x="315576" y="81856"/>
                      <a:pt x="336315" y="102474"/>
                      <a:pt x="336315" y="127980"/>
                    </a:cubicBezTo>
                    <a:cubicBezTo>
                      <a:pt x="336315" y="153397"/>
                      <a:pt x="315576" y="174015"/>
                      <a:pt x="290120" y="174015"/>
                    </a:cubicBezTo>
                    <a:cubicBezTo>
                      <a:pt x="264665" y="174015"/>
                      <a:pt x="244015" y="153397"/>
                      <a:pt x="244015" y="127980"/>
                    </a:cubicBezTo>
                    <a:cubicBezTo>
                      <a:pt x="244015" y="102474"/>
                      <a:pt x="264665" y="81856"/>
                      <a:pt x="290120" y="81856"/>
                    </a:cubicBezTo>
                    <a:close/>
                    <a:moveTo>
                      <a:pt x="290165" y="28883"/>
                    </a:moveTo>
                    <a:lnTo>
                      <a:pt x="108856" y="195338"/>
                    </a:lnTo>
                    <a:lnTo>
                      <a:pt x="396707" y="195338"/>
                    </a:lnTo>
                    <a:lnTo>
                      <a:pt x="396707" y="216578"/>
                    </a:lnTo>
                    <a:lnTo>
                      <a:pt x="85625" y="216578"/>
                    </a:lnTo>
                    <a:lnTo>
                      <a:pt x="54740" y="244928"/>
                    </a:lnTo>
                    <a:lnTo>
                      <a:pt x="525679" y="244928"/>
                    </a:lnTo>
                    <a:close/>
                    <a:moveTo>
                      <a:pt x="290165" y="0"/>
                    </a:moveTo>
                    <a:lnTo>
                      <a:pt x="580330" y="266257"/>
                    </a:lnTo>
                    <a:lnTo>
                      <a:pt x="521051" y="266257"/>
                    </a:lnTo>
                    <a:lnTo>
                      <a:pt x="521051" y="585393"/>
                    </a:lnTo>
                    <a:lnTo>
                      <a:pt x="567246" y="585393"/>
                    </a:lnTo>
                    <a:lnTo>
                      <a:pt x="567246" y="606722"/>
                    </a:lnTo>
                    <a:lnTo>
                      <a:pt x="13173" y="606722"/>
                    </a:lnTo>
                    <a:lnTo>
                      <a:pt x="13173" y="585393"/>
                    </a:lnTo>
                    <a:lnTo>
                      <a:pt x="59368" y="585393"/>
                    </a:lnTo>
                    <a:lnTo>
                      <a:pt x="59368" y="266257"/>
                    </a:lnTo>
                    <a:lnTo>
                      <a:pt x="0" y="266257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3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Number3">
                <a:extLst>
                  <a:ext uri="{FF2B5EF4-FFF2-40B4-BE49-F238E27FC236}">
                    <a16:creationId xmlns:a16="http://schemas.microsoft.com/office/drawing/2014/main" id="{5F752201-538D-D7FE-8E3B-6EE9A93B87C5}"/>
                  </a:ext>
                </a:extLst>
              </p:cNvPr>
              <p:cNvSpPr txBox="1"/>
              <p:nvPr/>
            </p:nvSpPr>
            <p:spPr>
              <a:xfrm>
                <a:off x="8374247" y="3187412"/>
                <a:ext cx="1436612" cy="584775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2800" b="1">
                    <a:gradFill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60000">
                          <a:schemeClr val="accent5"/>
                        </a:gs>
                      </a:gsLst>
                      <a:lin ang="2700000" scaled="0"/>
                    </a:gradFill>
                    <a:effectLst>
                      <a:outerShdw blurRad="76200" dist="50800" dir="5400000" algn="ctr" rotWithShape="0">
                        <a:schemeClr val="accent5">
                          <a:alpha val="20000"/>
                        </a:schemeClr>
                      </a:outerShdw>
                    </a:effectLst>
                  </a:defRPr>
                </a:lvl1pPr>
              </a:lstStyle>
              <a:p>
                <a:r>
                  <a:rPr lang="en-US" altLang="zh-CN" sz="3200" dirty="0">
                    <a:solidFill>
                      <a:schemeClr val="accent1"/>
                    </a:solidFill>
                    <a:effectLst/>
                  </a:rPr>
                  <a:t>1,532k</a:t>
                </a:r>
              </a:p>
            </p:txBody>
          </p:sp>
          <p:sp>
            <p:nvSpPr>
              <p:cNvPr id="22" name="Text3">
                <a:extLst>
                  <a:ext uri="{FF2B5EF4-FFF2-40B4-BE49-F238E27FC236}">
                    <a16:creationId xmlns:a16="http://schemas.microsoft.com/office/drawing/2014/main" id="{3F543DA5-7722-1A18-EE44-660623BCB016}"/>
                  </a:ext>
                </a:extLst>
              </p:cNvPr>
              <p:cNvSpPr txBox="1"/>
              <p:nvPr/>
            </p:nvSpPr>
            <p:spPr>
              <a:xfrm>
                <a:off x="7772400" y="5057456"/>
                <a:ext cx="2730500" cy="1013144"/>
              </a:xfrm>
              <a:prstGeom prst="rect">
                <a:avLst/>
              </a:prstGeom>
              <a:noFill/>
            </p:spPr>
            <p:txBody>
              <a:bodyPr wrap="square" rtlCol="0" anchor="t" anchorCtr="1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智能家居在安防、照明、温控等方面有广泛应用，但同时也面临隐私保护、信息安全等挑战。</a:t>
                </a:r>
                <a:endParaRPr lang="en-US" dirty="0"/>
              </a:p>
            </p:txBody>
          </p:sp>
          <p:sp>
            <p:nvSpPr>
              <p:cNvPr id="23" name="Bullet3">
                <a:extLst>
                  <a:ext uri="{FF2B5EF4-FFF2-40B4-BE49-F238E27FC236}">
                    <a16:creationId xmlns:a16="http://schemas.microsoft.com/office/drawing/2014/main" id="{934A7FF3-D9DF-D65A-837F-1A35B8F82DDD}"/>
                  </a:ext>
                </a:extLst>
              </p:cNvPr>
              <p:cNvSpPr txBox="1"/>
              <p:nvPr/>
            </p:nvSpPr>
            <p:spPr>
              <a:xfrm>
                <a:off x="7772400" y="4619161"/>
                <a:ext cx="2730500" cy="438295"/>
              </a:xfrm>
              <a:prstGeom prst="rect">
                <a:avLst/>
              </a:prstGeom>
              <a:noFill/>
            </p:spPr>
            <p:txBody>
              <a:bodyPr wrap="square" rtlCol="0" anchor="b" anchorCtr="1">
                <a:normAutofit/>
              </a:bodyPr>
              <a:lstStyle/>
              <a:p>
                <a:pPr algn="ctr"/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应用场景与挑战</a:t>
                </a:r>
                <a:endParaRPr lang="en-US" dirty="0"/>
              </a:p>
            </p:txBody>
          </p:sp>
        </p:grpSp>
        <p:sp>
          <p:nvSpPr>
            <p:cNvPr id="24" name="Title">
              <a:extLst>
                <a:ext uri="{FF2B5EF4-FFF2-40B4-BE49-F238E27FC236}">
                  <a16:creationId xmlns:a16="http://schemas.microsoft.com/office/drawing/2014/main" id="{DF7BEEA7-B586-AFDB-7682-5E19BDEEE44E}"/>
                </a:ext>
              </a:extLst>
            </p:cNvPr>
            <p:cNvSpPr txBox="1"/>
            <p:nvPr/>
          </p:nvSpPr>
          <p:spPr>
            <a:xfrm>
              <a:off x="660400" y="1270000"/>
              <a:ext cx="10858500" cy="685038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/>
                <a:t>打造智慧生活的关键技术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虚拟现实</a:t>
            </a:r>
            <a:endParaRPr lang="en-US" dirty="0"/>
          </a:p>
        </p:txBody>
      </p:sp>
      <p:grpSp>
        <p:nvGrpSpPr>
          <p:cNvPr id="27" name="927fb9ad-f4dc-496a-87d6-8336a05923b1.source.3.zh-Hans.pptx">
            <a:extLst>
              <a:ext uri="{FF2B5EF4-FFF2-40B4-BE49-F238E27FC236}">
                <a16:creationId xmlns:a16="http://schemas.microsoft.com/office/drawing/2014/main" id="{5F7A0592-EE18-9C60-D153-28A83F461B11}"/>
              </a:ext>
            </a:extLst>
          </p:cNvPr>
          <p:cNvGrpSpPr/>
          <p:nvPr/>
        </p:nvGrpSpPr>
        <p:grpSpPr>
          <a:xfrm>
            <a:off x="660400" y="1130300"/>
            <a:ext cx="10858500" cy="4999146"/>
            <a:chOff x="660400" y="1130300"/>
            <a:chExt cx="10858500" cy="4999146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EDBD9F4-DA17-AB05-72D7-CA2E9DE93187}"/>
                </a:ext>
              </a:extLst>
            </p:cNvPr>
            <p:cNvGrpSpPr/>
            <p:nvPr/>
          </p:nvGrpSpPr>
          <p:grpSpPr>
            <a:xfrm>
              <a:off x="1157468" y="2170032"/>
              <a:ext cx="10094732" cy="1284794"/>
              <a:chOff x="1157468" y="2170032"/>
              <a:chExt cx="10094732" cy="1284794"/>
            </a:xfrm>
          </p:grpSpPr>
          <p:sp>
            <p:nvSpPr>
              <p:cNvPr id="3" name="Picture1">
                <a:extLst>
                  <a:ext uri="{FF2B5EF4-FFF2-40B4-BE49-F238E27FC236}">
                    <a16:creationId xmlns:a16="http://schemas.microsoft.com/office/drawing/2014/main" id="{83FF9389-CF49-0B27-B4DF-26DE70E37769}"/>
                  </a:ext>
                </a:extLst>
              </p:cNvPr>
              <p:cNvSpPr/>
              <p:nvPr/>
            </p:nvSpPr>
            <p:spPr>
              <a:xfrm>
                <a:off x="9161527" y="2170032"/>
                <a:ext cx="2090673" cy="1284794"/>
              </a:xfrm>
              <a:prstGeom prst="roundRect">
                <a:avLst>
                  <a:gd name="adj" fmla="val 3043"/>
                </a:avLst>
              </a:prstGeom>
              <a:blipFill>
                <a:blip r:embed="rId2"/>
                <a:stretch>
                  <a:fillRect t="-4241" b="-4241"/>
                </a:stretch>
              </a:blipFill>
              <a:ln w="38100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Bullet1">
                <a:extLst>
                  <a:ext uri="{FF2B5EF4-FFF2-40B4-BE49-F238E27FC236}">
                    <a16:creationId xmlns:a16="http://schemas.microsoft.com/office/drawing/2014/main" id="{60C840C5-050E-29BA-F17F-E3CFADA91EC9}"/>
                  </a:ext>
                </a:extLst>
              </p:cNvPr>
              <p:cNvSpPr txBox="1"/>
              <p:nvPr/>
            </p:nvSpPr>
            <p:spPr>
              <a:xfrm>
                <a:off x="2763775" y="2295714"/>
                <a:ext cx="5808284" cy="46870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buSzPct val="25000"/>
                </a:pPr>
                <a:r>
                  <a:rPr lang="zh-CN" altLang="en-US" b="1" dirty="0"/>
                  <a:t>虚拟现实定义</a:t>
                </a:r>
                <a:endParaRPr lang="en-US" dirty="0"/>
              </a:p>
            </p:txBody>
          </p:sp>
          <p:sp>
            <p:nvSpPr>
              <p:cNvPr id="5" name="Text1">
                <a:extLst>
                  <a:ext uri="{FF2B5EF4-FFF2-40B4-BE49-F238E27FC236}">
                    <a16:creationId xmlns:a16="http://schemas.microsoft.com/office/drawing/2014/main" id="{4C4D2FC4-9653-54A3-FB96-F4174C9AF2C0}"/>
                  </a:ext>
                </a:extLst>
              </p:cNvPr>
              <p:cNvSpPr/>
              <p:nvPr/>
            </p:nvSpPr>
            <p:spPr>
              <a:xfrm flipH="1">
                <a:off x="2763774" y="2775759"/>
                <a:ext cx="5961125" cy="553385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虚拟现实技术是一种计算机模拟的交互式三维环境</a:t>
                </a:r>
                <a:endParaRPr lang="en-US" dirty="0"/>
              </a:p>
            </p:txBody>
          </p:sp>
          <p:sp>
            <p:nvSpPr>
              <p:cNvPr id="14" name="Number1">
                <a:extLst>
                  <a:ext uri="{FF2B5EF4-FFF2-40B4-BE49-F238E27FC236}">
                    <a16:creationId xmlns:a16="http://schemas.microsoft.com/office/drawing/2014/main" id="{19A4865A-F226-E055-0166-3927460B8909}"/>
                  </a:ext>
                </a:extLst>
              </p:cNvPr>
              <p:cNvSpPr txBox="1"/>
              <p:nvPr/>
            </p:nvSpPr>
            <p:spPr>
              <a:xfrm>
                <a:off x="1157468" y="2573419"/>
                <a:ext cx="1418311" cy="478020"/>
              </a:xfrm>
              <a:prstGeom prst="roundRect">
                <a:avLst>
                  <a:gd name="adj" fmla="val 0"/>
                </a:avLst>
              </a:prstGeom>
              <a:noFill/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algn="ctr" defTabSz="913765">
                  <a:defRPr sz="2000" b="1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US" altLang="zh-CN" sz="4400" i="1" dirty="0">
                    <a:solidFill>
                      <a:schemeClr val="accent1"/>
                    </a:solidFill>
                  </a:rPr>
                  <a:t>01.</a:t>
                </a: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6080DFF7-9B93-D9B9-9841-C6681DECE754}"/>
                </a:ext>
              </a:extLst>
            </p:cNvPr>
            <p:cNvGrpSpPr/>
            <p:nvPr/>
          </p:nvGrpSpPr>
          <p:grpSpPr>
            <a:xfrm>
              <a:off x="1157468" y="3507342"/>
              <a:ext cx="10094732" cy="1284794"/>
              <a:chOff x="1157468" y="3507342"/>
              <a:chExt cx="10094732" cy="1284794"/>
            </a:xfrm>
          </p:grpSpPr>
          <p:sp>
            <p:nvSpPr>
              <p:cNvPr id="8" name="Picture2">
                <a:extLst>
                  <a:ext uri="{FF2B5EF4-FFF2-40B4-BE49-F238E27FC236}">
                    <a16:creationId xmlns:a16="http://schemas.microsoft.com/office/drawing/2014/main" id="{3E32C0F4-2531-9007-B509-AA5A5A3E3FC3}"/>
                  </a:ext>
                </a:extLst>
              </p:cNvPr>
              <p:cNvSpPr/>
              <p:nvPr/>
            </p:nvSpPr>
            <p:spPr>
              <a:xfrm>
                <a:off x="9161527" y="3507342"/>
                <a:ext cx="2090673" cy="1284794"/>
              </a:xfrm>
              <a:prstGeom prst="roundRect">
                <a:avLst>
                  <a:gd name="adj" fmla="val 3043"/>
                </a:avLst>
              </a:prstGeom>
              <a:blipFill>
                <a:blip r:embed="rId3"/>
                <a:stretch>
                  <a:fillRect t="-4241" b="-4241"/>
                </a:stretch>
              </a:blipFill>
              <a:ln w="38100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Bullet2">
                <a:extLst>
                  <a:ext uri="{FF2B5EF4-FFF2-40B4-BE49-F238E27FC236}">
                    <a16:creationId xmlns:a16="http://schemas.microsoft.com/office/drawing/2014/main" id="{2D583429-0B83-63CD-210C-7649EFA24976}"/>
                  </a:ext>
                </a:extLst>
              </p:cNvPr>
              <p:cNvSpPr txBox="1"/>
              <p:nvPr/>
            </p:nvSpPr>
            <p:spPr>
              <a:xfrm>
                <a:off x="2763775" y="3633024"/>
                <a:ext cx="5808284" cy="46870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buSzPct val="25000"/>
                </a:pPr>
                <a:r>
                  <a:rPr lang="zh-CN" altLang="en-US" b="1" dirty="0"/>
                  <a:t>虚拟现实应用</a:t>
                </a:r>
                <a:endParaRPr lang="en-US" dirty="0"/>
              </a:p>
            </p:txBody>
          </p:sp>
          <p:sp>
            <p:nvSpPr>
              <p:cNvPr id="11" name="Text2">
                <a:extLst>
                  <a:ext uri="{FF2B5EF4-FFF2-40B4-BE49-F238E27FC236}">
                    <a16:creationId xmlns:a16="http://schemas.microsoft.com/office/drawing/2014/main" id="{2ABD28CB-DE88-0D70-93A0-8BE58BE1C1D2}"/>
                  </a:ext>
                </a:extLst>
              </p:cNvPr>
              <p:cNvSpPr/>
              <p:nvPr/>
            </p:nvSpPr>
            <p:spPr>
              <a:xfrm flipH="1">
                <a:off x="2763774" y="4113069"/>
                <a:ext cx="5961125" cy="553385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应用于游戏、医疗、教育等多个领域，提供沉浸式体验</a:t>
                </a:r>
                <a:endParaRPr lang="en-US" dirty="0"/>
              </a:p>
            </p:txBody>
          </p:sp>
          <p:sp>
            <p:nvSpPr>
              <p:cNvPr id="16" name="Number2">
                <a:extLst>
                  <a:ext uri="{FF2B5EF4-FFF2-40B4-BE49-F238E27FC236}">
                    <a16:creationId xmlns:a16="http://schemas.microsoft.com/office/drawing/2014/main" id="{CF196379-7EE0-23C3-5E13-170997503432}"/>
                  </a:ext>
                </a:extLst>
              </p:cNvPr>
              <p:cNvSpPr txBox="1"/>
              <p:nvPr/>
            </p:nvSpPr>
            <p:spPr>
              <a:xfrm>
                <a:off x="1157468" y="3910729"/>
                <a:ext cx="1418311" cy="478020"/>
              </a:xfrm>
              <a:prstGeom prst="roundRect">
                <a:avLst>
                  <a:gd name="adj" fmla="val 0"/>
                </a:avLst>
              </a:prstGeom>
              <a:noFill/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algn="ctr" defTabSz="913765">
                  <a:defRPr sz="2000" b="1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US" altLang="zh-CN" sz="4400" i="1" dirty="0">
                    <a:solidFill>
                      <a:schemeClr val="accent1"/>
                    </a:solidFill>
                  </a:rPr>
                  <a:t>02.</a:t>
                </a:r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25AEC43C-EC60-FDB3-FB5B-27800168BBB7}"/>
                </a:ext>
              </a:extLst>
            </p:cNvPr>
            <p:cNvGrpSpPr/>
            <p:nvPr/>
          </p:nvGrpSpPr>
          <p:grpSpPr>
            <a:xfrm>
              <a:off x="1157468" y="4844652"/>
              <a:ext cx="10094732" cy="1284794"/>
              <a:chOff x="1157468" y="4844652"/>
              <a:chExt cx="10094732" cy="1284794"/>
            </a:xfrm>
          </p:grpSpPr>
          <p:sp>
            <p:nvSpPr>
              <p:cNvPr id="9" name="Picture3">
                <a:extLst>
                  <a:ext uri="{FF2B5EF4-FFF2-40B4-BE49-F238E27FC236}">
                    <a16:creationId xmlns:a16="http://schemas.microsoft.com/office/drawing/2014/main" id="{5C25A456-B558-FDEB-E39B-A0939357EE24}"/>
                  </a:ext>
                </a:extLst>
              </p:cNvPr>
              <p:cNvSpPr/>
              <p:nvPr/>
            </p:nvSpPr>
            <p:spPr>
              <a:xfrm>
                <a:off x="9161527" y="4844652"/>
                <a:ext cx="2090673" cy="1284794"/>
              </a:xfrm>
              <a:prstGeom prst="roundRect">
                <a:avLst>
                  <a:gd name="adj" fmla="val 3043"/>
                </a:avLst>
              </a:prstGeom>
              <a:blipFill>
                <a:blip r:embed="rId4"/>
                <a:stretch>
                  <a:fillRect t="-4241" b="-4241"/>
                </a:stretch>
              </a:blipFill>
              <a:ln w="38100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12" name="Bullet3">
                <a:extLst>
                  <a:ext uri="{FF2B5EF4-FFF2-40B4-BE49-F238E27FC236}">
                    <a16:creationId xmlns:a16="http://schemas.microsoft.com/office/drawing/2014/main" id="{36542FAD-6091-69D1-EDBD-433ECC5F9A5F}"/>
                  </a:ext>
                </a:extLst>
              </p:cNvPr>
              <p:cNvSpPr txBox="1"/>
              <p:nvPr/>
            </p:nvSpPr>
            <p:spPr>
              <a:xfrm>
                <a:off x="2763775" y="4970334"/>
                <a:ext cx="5808284" cy="46870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buSzPct val="25000"/>
                </a:pPr>
                <a:r>
                  <a:rPr lang="zh-CN" altLang="en-US" b="1" dirty="0"/>
                  <a:t>虚拟现实发展</a:t>
                </a:r>
                <a:endParaRPr lang="en-US" dirty="0"/>
              </a:p>
            </p:txBody>
          </p:sp>
          <p:sp>
            <p:nvSpPr>
              <p:cNvPr id="13" name="Text3">
                <a:extLst>
                  <a:ext uri="{FF2B5EF4-FFF2-40B4-BE49-F238E27FC236}">
                    <a16:creationId xmlns:a16="http://schemas.microsoft.com/office/drawing/2014/main" id="{F8B56CD0-8641-178C-2FA5-62DC18E9783A}"/>
                  </a:ext>
                </a:extLst>
              </p:cNvPr>
              <p:cNvSpPr/>
              <p:nvPr/>
            </p:nvSpPr>
            <p:spPr>
              <a:xfrm flipH="1">
                <a:off x="2763774" y="5450379"/>
                <a:ext cx="5961125" cy="553385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随着硬件和软件的不断进步，虚拟现实技术将更加成熟</a:t>
                </a:r>
                <a:endParaRPr lang="en-US" dirty="0"/>
              </a:p>
            </p:txBody>
          </p:sp>
          <p:sp>
            <p:nvSpPr>
              <p:cNvPr id="18" name="Number3">
                <a:extLst>
                  <a:ext uri="{FF2B5EF4-FFF2-40B4-BE49-F238E27FC236}">
                    <a16:creationId xmlns:a16="http://schemas.microsoft.com/office/drawing/2014/main" id="{A83F51FB-E46A-646D-25B9-80DE77B2AFE8}"/>
                  </a:ext>
                </a:extLst>
              </p:cNvPr>
              <p:cNvSpPr txBox="1"/>
              <p:nvPr/>
            </p:nvSpPr>
            <p:spPr>
              <a:xfrm>
                <a:off x="1157468" y="5248039"/>
                <a:ext cx="1418311" cy="478020"/>
              </a:xfrm>
              <a:prstGeom prst="roundRect">
                <a:avLst>
                  <a:gd name="adj" fmla="val 0"/>
                </a:avLst>
              </a:prstGeom>
              <a:noFill/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algn="ctr" defTabSz="913765">
                  <a:defRPr sz="2000" b="1">
                    <a:solidFill>
                      <a:schemeClr val="bg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US" altLang="zh-CN" sz="4400" i="1" dirty="0">
                    <a:solidFill>
                      <a:schemeClr val="accent1"/>
                    </a:solidFill>
                  </a:rPr>
                  <a:t>03.</a:t>
                </a:r>
              </a:p>
            </p:txBody>
          </p:sp>
        </p:grpSp>
        <p:cxnSp>
          <p:nvCxnSpPr>
            <p:cNvPr id="21" name="ïṡḷïḋe">
              <a:extLst>
                <a:ext uri="{FF2B5EF4-FFF2-40B4-BE49-F238E27FC236}">
                  <a16:creationId xmlns:a16="http://schemas.microsoft.com/office/drawing/2014/main" id="{5274F5EB-3DD3-3F98-119C-C319C6B1C6B6}"/>
                </a:ext>
              </a:extLst>
            </p:cNvPr>
            <p:cNvCxnSpPr>
              <a:cxnSpLocks/>
            </p:cNvCxnSpPr>
            <p:nvPr/>
          </p:nvCxnSpPr>
          <p:spPr>
            <a:xfrm>
              <a:off x="660400" y="3454826"/>
              <a:ext cx="8064500" cy="0"/>
            </a:xfrm>
            <a:prstGeom prst="line">
              <a:avLst/>
            </a:prstGeom>
            <a:ln w="12700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îŝľiḑé">
              <a:extLst>
                <a:ext uri="{FF2B5EF4-FFF2-40B4-BE49-F238E27FC236}">
                  <a16:creationId xmlns:a16="http://schemas.microsoft.com/office/drawing/2014/main" id="{02419A2E-468D-DB24-BCB2-5AD950BE4BE0}"/>
                </a:ext>
              </a:extLst>
            </p:cNvPr>
            <p:cNvCxnSpPr>
              <a:cxnSpLocks/>
            </p:cNvCxnSpPr>
            <p:nvPr/>
          </p:nvCxnSpPr>
          <p:spPr>
            <a:xfrm>
              <a:off x="660400" y="4792136"/>
              <a:ext cx="8064500" cy="0"/>
            </a:xfrm>
            <a:prstGeom prst="line">
              <a:avLst/>
            </a:prstGeom>
            <a:ln w="12700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îṡlíḓè">
              <a:extLst>
                <a:ext uri="{FF2B5EF4-FFF2-40B4-BE49-F238E27FC236}">
                  <a16:creationId xmlns:a16="http://schemas.microsoft.com/office/drawing/2014/main" id="{944B72D2-F971-367C-4C8A-137096E27D94}"/>
                </a:ext>
              </a:extLst>
            </p:cNvPr>
            <p:cNvCxnSpPr>
              <a:cxnSpLocks/>
            </p:cNvCxnSpPr>
            <p:nvPr/>
          </p:nvCxnSpPr>
          <p:spPr>
            <a:xfrm>
              <a:off x="660400" y="6116690"/>
              <a:ext cx="8064500" cy="0"/>
            </a:xfrm>
            <a:prstGeom prst="line">
              <a:avLst/>
            </a:prstGeom>
            <a:ln w="12700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itle">
              <a:extLst>
                <a:ext uri="{FF2B5EF4-FFF2-40B4-BE49-F238E27FC236}">
                  <a16:creationId xmlns:a16="http://schemas.microsoft.com/office/drawing/2014/main" id="{6F00A843-8157-8012-20CD-E6616508F576}"/>
                </a:ext>
              </a:extLst>
            </p:cNvPr>
            <p:cNvSpPr txBox="1"/>
            <p:nvPr/>
          </p:nvSpPr>
          <p:spPr>
            <a:xfrm>
              <a:off x="673100" y="1130300"/>
              <a:ext cx="10845800" cy="935563"/>
            </a:xfrm>
            <a:prstGeom prst="rect">
              <a:avLst/>
            </a:prstGeom>
            <a:noFill/>
          </p:spPr>
          <p:txBody>
            <a:bodyPr vert="horz" wrap="square" rtlCol="0" anchor="t" anchorCtr="0">
              <a:normAutofit/>
            </a:bodyPr>
            <a:lstStyle/>
            <a:p>
              <a:r>
                <a:rPr lang="zh-CN" altLang="en-US" sz="2400" b="1" dirty="0"/>
                <a:t>虚拟现实技术的发展与前景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5G时代</a:t>
            </a:r>
            <a:endParaRPr lang="en-US" dirty="0"/>
          </a:p>
        </p:txBody>
      </p:sp>
      <p:grpSp>
        <p:nvGrpSpPr>
          <p:cNvPr id="67" name="98b905ae-31e0-44b4-8ba6-8fc75e40f7d0.source.3.zh-Hans.pptx">
            <a:extLst>
              <a:ext uri="{FF2B5EF4-FFF2-40B4-BE49-F238E27FC236}">
                <a16:creationId xmlns:a16="http://schemas.microsoft.com/office/drawing/2014/main" id="{D5D9F253-3C85-67EB-93B3-CAE87094DF16}"/>
              </a:ext>
            </a:extLst>
          </p:cNvPr>
          <p:cNvGrpSpPr/>
          <p:nvPr/>
        </p:nvGrpSpPr>
        <p:grpSpPr>
          <a:xfrm>
            <a:off x="660400" y="0"/>
            <a:ext cx="10858500" cy="7127680"/>
            <a:chOff x="660400" y="0"/>
            <a:chExt cx="10858500" cy="7127680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2F5F31E1-7572-BACE-1A74-B18830C8C1D9}"/>
                </a:ext>
              </a:extLst>
            </p:cNvPr>
            <p:cNvSpPr/>
            <p:nvPr/>
          </p:nvSpPr>
          <p:spPr>
            <a:xfrm>
              <a:off x="710954" y="0"/>
              <a:ext cx="10770092" cy="6858000"/>
            </a:xfrm>
            <a:custGeom>
              <a:avLst/>
              <a:gdLst>
                <a:gd name="connsiteX0" fmla="*/ 6332042 w 10770092"/>
                <a:gd name="connsiteY0" fmla="*/ 0 h 6858000"/>
                <a:gd name="connsiteX1" fmla="*/ 9116377 w 10770092"/>
                <a:gd name="connsiteY1" fmla="*/ 0 h 6858000"/>
                <a:gd name="connsiteX2" fmla="*/ 9192849 w 10770092"/>
                <a:gd name="connsiteY2" fmla="*/ 72909 h 6858000"/>
                <a:gd name="connsiteX3" fmla="*/ 10770092 w 10770092"/>
                <a:gd name="connsiteY3" fmla="*/ 3880711 h 6858000"/>
                <a:gd name="connsiteX4" fmla="*/ 9990481 w 10770092"/>
                <a:gd name="connsiteY4" fmla="*/ 6673054 h 6858000"/>
                <a:gd name="connsiteX5" fmla="*/ 9871914 w 10770092"/>
                <a:gd name="connsiteY5" fmla="*/ 6858000 h 6858000"/>
                <a:gd name="connsiteX6" fmla="*/ 8041705 w 10770092"/>
                <a:gd name="connsiteY6" fmla="*/ 6858000 h 6858000"/>
                <a:gd name="connsiteX7" fmla="*/ 8209674 w 10770092"/>
                <a:gd name="connsiteY7" fmla="*/ 6705339 h 6858000"/>
                <a:gd name="connsiteX8" fmla="*/ 9379673 w 10770092"/>
                <a:gd name="connsiteY8" fmla="*/ 3880711 h 6858000"/>
                <a:gd name="connsiteX9" fmla="*/ 6383366 w 10770092"/>
                <a:gd name="connsiteY9" fmla="*/ 11846 h 6858000"/>
                <a:gd name="connsiteX10" fmla="*/ 1653715 w 10770092"/>
                <a:gd name="connsiteY10" fmla="*/ 0 h 6858000"/>
                <a:gd name="connsiteX11" fmla="*/ 4438050 w 10770092"/>
                <a:gd name="connsiteY11" fmla="*/ 0 h 6858000"/>
                <a:gd name="connsiteX12" fmla="*/ 4386727 w 10770092"/>
                <a:gd name="connsiteY12" fmla="*/ 11846 h 6858000"/>
                <a:gd name="connsiteX13" fmla="*/ 1390419 w 10770092"/>
                <a:gd name="connsiteY13" fmla="*/ 3880711 h 6858000"/>
                <a:gd name="connsiteX14" fmla="*/ 2560418 w 10770092"/>
                <a:gd name="connsiteY14" fmla="*/ 6705339 h 6858000"/>
                <a:gd name="connsiteX15" fmla="*/ 2728388 w 10770092"/>
                <a:gd name="connsiteY15" fmla="*/ 6858000 h 6858000"/>
                <a:gd name="connsiteX16" fmla="*/ 898178 w 10770092"/>
                <a:gd name="connsiteY16" fmla="*/ 6858000 h 6858000"/>
                <a:gd name="connsiteX17" fmla="*/ 779611 w 10770092"/>
                <a:gd name="connsiteY17" fmla="*/ 6673054 h 6858000"/>
                <a:gd name="connsiteX18" fmla="*/ 0 w 10770092"/>
                <a:gd name="connsiteY18" fmla="*/ 3880711 h 6858000"/>
                <a:gd name="connsiteX19" fmla="*/ 1577244 w 10770092"/>
                <a:gd name="connsiteY19" fmla="*/ 7290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70092" h="6858000">
                  <a:moveTo>
                    <a:pt x="6332042" y="0"/>
                  </a:moveTo>
                  <a:lnTo>
                    <a:pt x="9116377" y="0"/>
                  </a:lnTo>
                  <a:lnTo>
                    <a:pt x="9192849" y="72909"/>
                  </a:lnTo>
                  <a:cubicBezTo>
                    <a:pt x="10167350" y="1047410"/>
                    <a:pt x="10770092" y="2393672"/>
                    <a:pt x="10770092" y="3880711"/>
                  </a:cubicBezTo>
                  <a:cubicBezTo>
                    <a:pt x="10770092" y="4903051"/>
                    <a:pt x="10485202" y="5858851"/>
                    <a:pt x="9990481" y="6673054"/>
                  </a:cubicBezTo>
                  <a:lnTo>
                    <a:pt x="9871914" y="6858000"/>
                  </a:lnTo>
                  <a:lnTo>
                    <a:pt x="8041705" y="6858000"/>
                  </a:lnTo>
                  <a:lnTo>
                    <a:pt x="8209674" y="6705339"/>
                  </a:lnTo>
                  <a:cubicBezTo>
                    <a:pt x="8932559" y="5982454"/>
                    <a:pt x="9379673" y="4983797"/>
                    <a:pt x="9379673" y="3880711"/>
                  </a:cubicBezTo>
                  <a:cubicBezTo>
                    <a:pt x="9379673" y="2019254"/>
                    <a:pt x="8106447" y="455175"/>
                    <a:pt x="6383366" y="11846"/>
                  </a:cubicBezTo>
                  <a:close/>
                  <a:moveTo>
                    <a:pt x="1653715" y="0"/>
                  </a:moveTo>
                  <a:lnTo>
                    <a:pt x="4438050" y="0"/>
                  </a:lnTo>
                  <a:lnTo>
                    <a:pt x="4386727" y="11846"/>
                  </a:lnTo>
                  <a:cubicBezTo>
                    <a:pt x="2663646" y="455175"/>
                    <a:pt x="1390419" y="2019254"/>
                    <a:pt x="1390419" y="3880711"/>
                  </a:cubicBezTo>
                  <a:cubicBezTo>
                    <a:pt x="1390419" y="4983797"/>
                    <a:pt x="1837533" y="5982454"/>
                    <a:pt x="2560418" y="6705339"/>
                  </a:cubicBezTo>
                  <a:lnTo>
                    <a:pt x="2728388" y="6858000"/>
                  </a:lnTo>
                  <a:lnTo>
                    <a:pt x="898178" y="6858000"/>
                  </a:lnTo>
                  <a:lnTo>
                    <a:pt x="779611" y="6673054"/>
                  </a:lnTo>
                  <a:cubicBezTo>
                    <a:pt x="284890" y="5858851"/>
                    <a:pt x="0" y="4903051"/>
                    <a:pt x="0" y="3880711"/>
                  </a:cubicBezTo>
                  <a:cubicBezTo>
                    <a:pt x="0" y="2393672"/>
                    <a:pt x="602742" y="1047410"/>
                    <a:pt x="1577244" y="72909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44000"/>
                    <a:lumOff val="56000"/>
                    <a:alpha val="0"/>
                  </a:schemeClr>
                </a:gs>
                <a:gs pos="50000">
                  <a:schemeClr val="accent1">
                    <a:lumMod val="44000"/>
                    <a:lumOff val="56000"/>
                    <a:alpha val="12000"/>
                  </a:schemeClr>
                </a:gs>
                <a:gs pos="100000">
                  <a:schemeClr val="accent1">
                    <a:alpha val="0"/>
                    <a:lumMod val="0"/>
                    <a:lumOff val="10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EEB867B5-CE63-B67B-AE27-21FAE0049F61}"/>
                </a:ext>
              </a:extLst>
            </p:cNvPr>
            <p:cNvSpPr/>
            <p:nvPr/>
          </p:nvSpPr>
          <p:spPr>
            <a:xfrm>
              <a:off x="2906810" y="749300"/>
              <a:ext cx="6378380" cy="6378380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100000">
                  <a:srgbClr val="FFFFFF">
                    <a:alpha val="0"/>
                    <a:lumMod val="9500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F6F0591A-597C-E754-4BD3-DEA8C321DE89}"/>
                </a:ext>
              </a:extLst>
            </p:cNvPr>
            <p:cNvCxnSpPr>
              <a:cxnSpLocks/>
            </p:cNvCxnSpPr>
            <p:nvPr/>
          </p:nvCxnSpPr>
          <p:spPr>
            <a:xfrm>
              <a:off x="8416570" y="4305539"/>
              <a:ext cx="70544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2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720EB00C-B136-4BDF-253D-66E506D55970}"/>
                </a:ext>
              </a:extLst>
            </p:cNvPr>
            <p:cNvCxnSpPr>
              <a:cxnSpLocks/>
            </p:cNvCxnSpPr>
            <p:nvPr/>
          </p:nvCxnSpPr>
          <p:spPr>
            <a:xfrm>
              <a:off x="7058025" y="1747366"/>
              <a:ext cx="2063985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2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弧形 10">
              <a:extLst>
                <a:ext uri="{FF2B5EF4-FFF2-40B4-BE49-F238E27FC236}">
                  <a16:creationId xmlns:a16="http://schemas.microsoft.com/office/drawing/2014/main" id="{6712DC88-EC3A-8CCA-B509-9EB00F76C2B2}"/>
                </a:ext>
              </a:extLst>
            </p:cNvPr>
            <p:cNvSpPr/>
            <p:nvPr/>
          </p:nvSpPr>
          <p:spPr>
            <a:xfrm flipV="1">
              <a:off x="3724621" y="1370160"/>
              <a:ext cx="4800600" cy="4800586"/>
            </a:xfrm>
            <a:prstGeom prst="arc">
              <a:avLst>
                <a:gd name="adj1" fmla="val 7269933"/>
                <a:gd name="adj2" fmla="val 10092442"/>
              </a:avLst>
            </a:prstGeom>
            <a:ln w="31750">
              <a:gradFill>
                <a:gsLst>
                  <a:gs pos="27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head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弧形 11">
              <a:extLst>
                <a:ext uri="{FF2B5EF4-FFF2-40B4-BE49-F238E27FC236}">
                  <a16:creationId xmlns:a16="http://schemas.microsoft.com/office/drawing/2014/main" id="{612FDAB3-F6FA-3B2C-131C-D4E4465BE4B3}"/>
                </a:ext>
              </a:extLst>
            </p:cNvPr>
            <p:cNvSpPr/>
            <p:nvPr/>
          </p:nvSpPr>
          <p:spPr>
            <a:xfrm flipV="1">
              <a:off x="3724621" y="1370160"/>
              <a:ext cx="4800600" cy="4800586"/>
            </a:xfrm>
            <a:prstGeom prst="arc">
              <a:avLst>
                <a:gd name="adj1" fmla="val 957933"/>
                <a:gd name="adj2" fmla="val 3742040"/>
              </a:avLst>
            </a:prstGeom>
            <a:ln w="31750">
              <a:gradFill>
                <a:gsLst>
                  <a:gs pos="100000">
                    <a:schemeClr val="accent2">
                      <a:alpha val="0"/>
                    </a:schemeClr>
                  </a:gs>
                  <a:gs pos="18000">
                    <a:schemeClr val="accent1"/>
                  </a:gs>
                </a:gsLst>
                <a:lin ang="5400000" scaled="1"/>
              </a:gradFill>
              <a:head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弧形 12">
              <a:extLst>
                <a:ext uri="{FF2B5EF4-FFF2-40B4-BE49-F238E27FC236}">
                  <a16:creationId xmlns:a16="http://schemas.microsoft.com/office/drawing/2014/main" id="{842028F3-0A17-91DE-EC39-79AC0D28ACB4}"/>
                </a:ext>
              </a:extLst>
            </p:cNvPr>
            <p:cNvSpPr/>
            <p:nvPr/>
          </p:nvSpPr>
          <p:spPr>
            <a:xfrm flipH="1">
              <a:off x="3724621" y="1370160"/>
              <a:ext cx="4800600" cy="4800586"/>
            </a:xfrm>
            <a:prstGeom prst="arc">
              <a:avLst>
                <a:gd name="adj1" fmla="val 3876692"/>
                <a:gd name="adj2" fmla="val 6956782"/>
              </a:avLst>
            </a:prstGeom>
            <a:ln w="31750">
              <a:gradFill>
                <a:gsLst>
                  <a:gs pos="100000">
                    <a:schemeClr val="accent3">
                      <a:alpha val="0"/>
                    </a:schemeClr>
                  </a:gs>
                  <a:gs pos="0">
                    <a:schemeClr val="accent3"/>
                  </a:gs>
                </a:gsLst>
                <a:lin ang="10800000" scaled="0"/>
              </a:gradFill>
              <a:head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D8EF1B86-8EE6-8926-5A97-88259CA08E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74596" y="4593415"/>
              <a:ext cx="821104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Shape1">
              <a:extLst>
                <a:ext uri="{FF2B5EF4-FFF2-40B4-BE49-F238E27FC236}">
                  <a16:creationId xmlns:a16="http://schemas.microsoft.com/office/drawing/2014/main" id="{C7064D8F-1467-FCE9-B7C9-D7CA7235B901}"/>
                </a:ext>
              </a:extLst>
            </p:cNvPr>
            <p:cNvSpPr/>
            <p:nvPr/>
          </p:nvSpPr>
          <p:spPr>
            <a:xfrm>
              <a:off x="4758341" y="1401098"/>
              <a:ext cx="2675319" cy="2675319"/>
            </a:xfrm>
            <a:prstGeom prst="ellipse">
              <a:avLst/>
            </a:prstGeom>
            <a:gradFill>
              <a:gsLst>
                <a:gs pos="60000">
                  <a:schemeClr val="accent2"/>
                </a:gs>
                <a:gs pos="0">
                  <a:schemeClr val="accent2">
                    <a:lumMod val="60000"/>
                    <a:lumOff val="40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7" name="Shape2">
              <a:extLst>
                <a:ext uri="{FF2B5EF4-FFF2-40B4-BE49-F238E27FC236}">
                  <a16:creationId xmlns:a16="http://schemas.microsoft.com/office/drawing/2014/main" id="{0DA850AF-3177-94CE-3329-9B16AD80A46E}"/>
                </a:ext>
              </a:extLst>
            </p:cNvPr>
            <p:cNvSpPr/>
            <p:nvPr/>
          </p:nvSpPr>
          <p:spPr>
            <a:xfrm>
              <a:off x="5788767" y="2955589"/>
              <a:ext cx="2675319" cy="2675319"/>
            </a:xfrm>
            <a:prstGeom prst="ellipse">
              <a:avLst/>
            </a:prstGeom>
            <a:gradFill>
              <a:gsLst>
                <a:gs pos="60000">
                  <a:schemeClr val="accent3"/>
                </a:gs>
                <a:gs pos="0">
                  <a:schemeClr val="accent3">
                    <a:lumMod val="60000"/>
                    <a:lumOff val="40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8" name="Shape3">
              <a:extLst>
                <a:ext uri="{FF2B5EF4-FFF2-40B4-BE49-F238E27FC236}">
                  <a16:creationId xmlns:a16="http://schemas.microsoft.com/office/drawing/2014/main" id="{CEFF5F9A-3376-AAE2-48A4-108B38EE6B91}"/>
                </a:ext>
              </a:extLst>
            </p:cNvPr>
            <p:cNvSpPr/>
            <p:nvPr/>
          </p:nvSpPr>
          <p:spPr>
            <a:xfrm>
              <a:off x="3727914" y="2969895"/>
              <a:ext cx="2675319" cy="2675319"/>
            </a:xfrm>
            <a:prstGeom prst="ellipse">
              <a:avLst/>
            </a:prstGeom>
            <a:gradFill flip="none" rotWithShape="1">
              <a:gsLst>
                <a:gs pos="60000">
                  <a:schemeClr val="accent1"/>
                </a:gs>
                <a:gs pos="0">
                  <a:schemeClr val="accent1">
                    <a:lumMod val="60000"/>
                    <a:lumOff val="40000"/>
                  </a:schemeClr>
                </a:gs>
              </a:gsLst>
              <a:lin ang="81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882FBBF-FD27-9CE2-E98E-1C53D6F226A1}"/>
                </a:ext>
              </a:extLst>
            </p:cNvPr>
            <p:cNvSpPr/>
            <p:nvPr/>
          </p:nvSpPr>
          <p:spPr>
            <a:xfrm>
              <a:off x="4350556" y="1943174"/>
              <a:ext cx="3490888" cy="3049811"/>
            </a:xfrm>
            <a:custGeom>
              <a:avLst/>
              <a:gdLst>
                <a:gd name="connsiteX0" fmla="*/ 1907926 w 3815852"/>
                <a:gd name="connsiteY0" fmla="*/ 0 h 3333715"/>
                <a:gd name="connsiteX1" fmla="*/ 2689504 w 3815852"/>
                <a:gd name="connsiteY1" fmla="*/ 781577 h 3333715"/>
                <a:gd name="connsiteX2" fmla="*/ 2460585 w 3815852"/>
                <a:gd name="connsiteY2" fmla="*/ 1334236 h 3333715"/>
                <a:gd name="connsiteX3" fmla="*/ 2375559 w 3815852"/>
                <a:gd name="connsiteY3" fmla="*/ 1404388 h 3333715"/>
                <a:gd name="connsiteX4" fmla="*/ 2642162 w 3815852"/>
                <a:gd name="connsiteY4" fmla="*/ 1864048 h 3333715"/>
                <a:gd name="connsiteX5" fmla="*/ 2730049 w 3815852"/>
                <a:gd name="connsiteY5" fmla="*/ 1816344 h 3333715"/>
                <a:gd name="connsiteX6" fmla="*/ 3034274 w 3815852"/>
                <a:gd name="connsiteY6" fmla="*/ 1754924 h 3333715"/>
                <a:gd name="connsiteX7" fmla="*/ 3815852 w 3815852"/>
                <a:gd name="connsiteY7" fmla="*/ 2536501 h 3333715"/>
                <a:gd name="connsiteX8" fmla="*/ 3034274 w 3815852"/>
                <a:gd name="connsiteY8" fmla="*/ 3318078 h 3333715"/>
                <a:gd name="connsiteX9" fmla="*/ 2314116 w 3815852"/>
                <a:gd name="connsiteY9" fmla="*/ 2840726 h 3333715"/>
                <a:gd name="connsiteX10" fmla="*/ 2281481 w 3815852"/>
                <a:gd name="connsiteY10" fmla="*/ 2735592 h 3333715"/>
                <a:gd name="connsiteX11" fmla="*/ 1539225 w 3815852"/>
                <a:gd name="connsiteY11" fmla="*/ 2735592 h 3333715"/>
                <a:gd name="connsiteX12" fmla="*/ 1501736 w 3815852"/>
                <a:gd name="connsiteY12" fmla="*/ 2856363 h 3333715"/>
                <a:gd name="connsiteX13" fmla="*/ 781578 w 3815852"/>
                <a:gd name="connsiteY13" fmla="*/ 3333715 h 3333715"/>
                <a:gd name="connsiteX14" fmla="*/ 0 w 3815852"/>
                <a:gd name="connsiteY14" fmla="*/ 2552138 h 3333715"/>
                <a:gd name="connsiteX15" fmla="*/ 781578 w 3815852"/>
                <a:gd name="connsiteY15" fmla="*/ 1770561 h 3333715"/>
                <a:gd name="connsiteX16" fmla="*/ 1085803 w 3815852"/>
                <a:gd name="connsiteY16" fmla="*/ 1831981 h 3333715"/>
                <a:gd name="connsiteX17" fmla="*/ 1166793 w 3815852"/>
                <a:gd name="connsiteY17" fmla="*/ 1875941 h 3333715"/>
                <a:gd name="connsiteX18" fmla="*/ 1440293 w 3815852"/>
                <a:gd name="connsiteY18" fmla="*/ 1404388 h 3333715"/>
                <a:gd name="connsiteX19" fmla="*/ 1355267 w 3815852"/>
                <a:gd name="connsiteY19" fmla="*/ 1334236 h 3333715"/>
                <a:gd name="connsiteX20" fmla="*/ 1126348 w 3815852"/>
                <a:gd name="connsiteY20" fmla="*/ 781577 h 3333715"/>
                <a:gd name="connsiteX21" fmla="*/ 1907926 w 3815852"/>
                <a:gd name="connsiteY21" fmla="*/ 0 h 3333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15852" h="3333715">
                  <a:moveTo>
                    <a:pt x="1907926" y="0"/>
                  </a:moveTo>
                  <a:cubicBezTo>
                    <a:pt x="2339580" y="0"/>
                    <a:pt x="2689504" y="349924"/>
                    <a:pt x="2689504" y="781577"/>
                  </a:cubicBezTo>
                  <a:cubicBezTo>
                    <a:pt x="2689504" y="997404"/>
                    <a:pt x="2602023" y="1192798"/>
                    <a:pt x="2460585" y="1334236"/>
                  </a:cubicBezTo>
                  <a:lnTo>
                    <a:pt x="2375559" y="1404388"/>
                  </a:lnTo>
                  <a:lnTo>
                    <a:pt x="2642162" y="1864048"/>
                  </a:lnTo>
                  <a:lnTo>
                    <a:pt x="2730049" y="1816344"/>
                  </a:lnTo>
                  <a:cubicBezTo>
                    <a:pt x="2823555" y="1776794"/>
                    <a:pt x="2926361" y="1754924"/>
                    <a:pt x="3034274" y="1754924"/>
                  </a:cubicBezTo>
                  <a:cubicBezTo>
                    <a:pt x="3465928" y="1754924"/>
                    <a:pt x="3815852" y="2104848"/>
                    <a:pt x="3815852" y="2536501"/>
                  </a:cubicBezTo>
                  <a:cubicBezTo>
                    <a:pt x="3815852" y="2968154"/>
                    <a:pt x="3465928" y="3318078"/>
                    <a:pt x="3034274" y="3318078"/>
                  </a:cubicBezTo>
                  <a:cubicBezTo>
                    <a:pt x="2710534" y="3318078"/>
                    <a:pt x="2432766" y="3121246"/>
                    <a:pt x="2314116" y="2840726"/>
                  </a:cubicBezTo>
                  <a:lnTo>
                    <a:pt x="2281481" y="2735592"/>
                  </a:lnTo>
                  <a:lnTo>
                    <a:pt x="1539225" y="2735592"/>
                  </a:lnTo>
                  <a:lnTo>
                    <a:pt x="1501736" y="2856363"/>
                  </a:lnTo>
                  <a:cubicBezTo>
                    <a:pt x="1383086" y="3136883"/>
                    <a:pt x="1105318" y="3333715"/>
                    <a:pt x="781578" y="3333715"/>
                  </a:cubicBezTo>
                  <a:cubicBezTo>
                    <a:pt x="349924" y="3333715"/>
                    <a:pt x="0" y="2983791"/>
                    <a:pt x="0" y="2552138"/>
                  </a:cubicBezTo>
                  <a:cubicBezTo>
                    <a:pt x="0" y="2120485"/>
                    <a:pt x="349924" y="1770561"/>
                    <a:pt x="781578" y="1770561"/>
                  </a:cubicBezTo>
                  <a:cubicBezTo>
                    <a:pt x="889491" y="1770561"/>
                    <a:pt x="992297" y="1792431"/>
                    <a:pt x="1085803" y="1831981"/>
                  </a:cubicBezTo>
                  <a:lnTo>
                    <a:pt x="1166793" y="1875941"/>
                  </a:lnTo>
                  <a:lnTo>
                    <a:pt x="1440293" y="1404388"/>
                  </a:lnTo>
                  <a:lnTo>
                    <a:pt x="1355267" y="1334236"/>
                  </a:lnTo>
                  <a:cubicBezTo>
                    <a:pt x="1213829" y="1192798"/>
                    <a:pt x="1126348" y="997404"/>
                    <a:pt x="1126348" y="781577"/>
                  </a:cubicBezTo>
                  <a:cubicBezTo>
                    <a:pt x="1126348" y="349924"/>
                    <a:pt x="1476272" y="0"/>
                    <a:pt x="19079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52400" dist="508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Title">
              <a:extLst>
                <a:ext uri="{FF2B5EF4-FFF2-40B4-BE49-F238E27FC236}">
                  <a16:creationId xmlns:a16="http://schemas.microsoft.com/office/drawing/2014/main" id="{1ECCEDBD-FC6B-422B-13CB-716D2A55B3D1}"/>
                </a:ext>
              </a:extLst>
            </p:cNvPr>
            <p:cNvSpPr txBox="1"/>
            <p:nvPr/>
          </p:nvSpPr>
          <p:spPr>
            <a:xfrm>
              <a:off x="660400" y="1130300"/>
              <a:ext cx="3223431" cy="1246482"/>
            </a:xfrm>
            <a:prstGeom prst="rect">
              <a:avLst/>
            </a:prstGeom>
            <a:noFill/>
          </p:spPr>
          <p:txBody>
            <a:bodyPr vert="horz" wrap="square" rtlCol="0">
              <a:normAutofit/>
            </a:bodyPr>
            <a:lstStyle/>
            <a:p>
              <a:r>
                <a:rPr lang="zh-CN" altLang="en-US" sz="2400" b="1" dirty="0">
                  <a:cs typeface="+mn-ea"/>
                  <a:sym typeface="+mn-lt"/>
                </a:rPr>
                <a:t>5G技术为生活带来的变革</a:t>
              </a:r>
              <a:endParaRPr lang="en-US" dirty="0"/>
            </a:p>
          </p:txBody>
        </p:sp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C395A818-7249-BE4C-4525-09BFFDAE5003}"/>
                </a:ext>
              </a:extLst>
            </p:cNvPr>
            <p:cNvGrpSpPr/>
            <p:nvPr/>
          </p:nvGrpSpPr>
          <p:grpSpPr>
            <a:xfrm>
              <a:off x="660400" y="3863291"/>
              <a:ext cx="4732181" cy="2023333"/>
              <a:chOff x="660400" y="3863291"/>
              <a:chExt cx="4732181" cy="2023333"/>
            </a:xfrm>
          </p:grpSpPr>
          <p:sp>
            <p:nvSpPr>
              <p:cNvPr id="7" name="Text1">
                <a:extLst>
                  <a:ext uri="{FF2B5EF4-FFF2-40B4-BE49-F238E27FC236}">
                    <a16:creationId xmlns:a16="http://schemas.microsoft.com/office/drawing/2014/main" id="{D3169EC5-D9B7-BC9F-986D-6B18A2405F0E}"/>
                  </a:ext>
                </a:extLst>
              </p:cNvPr>
              <p:cNvSpPr txBox="1"/>
              <p:nvPr/>
            </p:nvSpPr>
            <p:spPr>
              <a:xfrm>
                <a:off x="660400" y="4933991"/>
                <a:ext cx="2120597" cy="952633"/>
              </a:xfrm>
              <a:prstGeom prst="rect">
                <a:avLst/>
              </a:prstGeom>
              <a:noFill/>
            </p:spPr>
            <p:txBody>
              <a:bodyPr wrap="square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rgbClr val="000000"/>
                    </a:solidFill>
                    <a:cs typeface="+mn-ea"/>
                    <a:sym typeface="+mn-lt"/>
                  </a:rPr>
                  <a:t>高速率、低时延、大连接</a:t>
                </a:r>
                <a:endParaRPr lang="en-US" dirty="0"/>
              </a:p>
            </p:txBody>
          </p:sp>
          <p:sp>
            <p:nvSpPr>
              <p:cNvPr id="39" name="Bullet1">
                <a:extLst>
                  <a:ext uri="{FF2B5EF4-FFF2-40B4-BE49-F238E27FC236}">
                    <a16:creationId xmlns:a16="http://schemas.microsoft.com/office/drawing/2014/main" id="{591B9D58-7813-D157-667B-4857487AA754}"/>
                  </a:ext>
                </a:extLst>
              </p:cNvPr>
              <p:cNvSpPr/>
              <p:nvPr/>
            </p:nvSpPr>
            <p:spPr>
              <a:xfrm>
                <a:off x="660400" y="4353644"/>
                <a:ext cx="2120597" cy="479541"/>
              </a:xfrm>
              <a:prstGeom prst="roundRect">
                <a:avLst>
                  <a:gd name="adj" fmla="val 50000"/>
                </a:avLst>
              </a:prstGeom>
              <a:gradFill flip="none" rotWithShape="0">
                <a:gsLst>
                  <a:gs pos="50000">
                    <a:schemeClr val="accent1"/>
                  </a:gs>
                  <a:gs pos="0">
                    <a:schemeClr val="accent1">
                      <a:lumMod val="60000"/>
                      <a:lumOff val="40000"/>
                    </a:schemeClr>
                  </a:gs>
                </a:gsLst>
                <a:lin ang="27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26000" tIns="45720" rIns="91440" bIns="45720" rtlCol="0" anchor="ctr">
                <a:normAutofit fontScale="92500" lnSpcReduction="10000"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  <a:cs typeface="+mn-ea"/>
                    <a:sym typeface="+mn-lt"/>
                  </a:rPr>
                  <a:t>5G技术特点</a:t>
                </a:r>
                <a:endParaRPr lang="en-US" dirty="0"/>
              </a:p>
            </p:txBody>
          </p:sp>
          <p:sp>
            <p:nvSpPr>
              <p:cNvPr id="47" name="Icon1">
                <a:extLst>
                  <a:ext uri="{FF2B5EF4-FFF2-40B4-BE49-F238E27FC236}">
                    <a16:creationId xmlns:a16="http://schemas.microsoft.com/office/drawing/2014/main" id="{3494DFC2-8FAE-ACE1-D2A8-E6C61A6D70C9}"/>
                  </a:ext>
                </a:extLst>
              </p:cNvPr>
              <p:cNvSpPr/>
              <p:nvPr/>
            </p:nvSpPr>
            <p:spPr>
              <a:xfrm>
                <a:off x="4870758" y="3824328"/>
                <a:ext cx="389630" cy="389636"/>
              </a:xfrm>
              <a:custGeom>
                <a:avLst/>
                <a:gdLst>
                  <a:gd name="connsiteX0" fmla="*/ 833601 w 1175373"/>
                  <a:gd name="connsiteY0" fmla="*/ 898835 h 1175391"/>
                  <a:gd name="connsiteX1" fmla="*/ 796484 w 1175373"/>
                  <a:gd name="connsiteY1" fmla="*/ 935953 h 1175391"/>
                  <a:gd name="connsiteX2" fmla="*/ 833601 w 1175373"/>
                  <a:gd name="connsiteY2" fmla="*/ 973070 h 1175391"/>
                  <a:gd name="connsiteX3" fmla="*/ 870719 w 1175373"/>
                  <a:gd name="connsiteY3" fmla="*/ 935953 h 1175391"/>
                  <a:gd name="connsiteX4" fmla="*/ 833601 w 1175373"/>
                  <a:gd name="connsiteY4" fmla="*/ 898835 h 1175391"/>
                  <a:gd name="connsiteX5" fmla="*/ 587704 w 1175373"/>
                  <a:gd name="connsiteY5" fmla="*/ 898835 h 1175391"/>
                  <a:gd name="connsiteX6" fmla="*/ 550586 w 1175373"/>
                  <a:gd name="connsiteY6" fmla="*/ 935953 h 1175391"/>
                  <a:gd name="connsiteX7" fmla="*/ 587704 w 1175373"/>
                  <a:gd name="connsiteY7" fmla="*/ 973070 h 1175391"/>
                  <a:gd name="connsiteX8" fmla="*/ 624821 w 1175373"/>
                  <a:gd name="connsiteY8" fmla="*/ 935953 h 1175391"/>
                  <a:gd name="connsiteX9" fmla="*/ 587704 w 1175373"/>
                  <a:gd name="connsiteY9" fmla="*/ 898835 h 1175391"/>
                  <a:gd name="connsiteX10" fmla="*/ 341789 w 1175373"/>
                  <a:gd name="connsiteY10" fmla="*/ 898835 h 1175391"/>
                  <a:gd name="connsiteX11" fmla="*/ 304671 w 1175373"/>
                  <a:gd name="connsiteY11" fmla="*/ 935953 h 1175391"/>
                  <a:gd name="connsiteX12" fmla="*/ 341789 w 1175373"/>
                  <a:gd name="connsiteY12" fmla="*/ 973070 h 1175391"/>
                  <a:gd name="connsiteX13" fmla="*/ 378906 w 1175373"/>
                  <a:gd name="connsiteY13" fmla="*/ 935953 h 1175391"/>
                  <a:gd name="connsiteX14" fmla="*/ 341789 w 1175373"/>
                  <a:gd name="connsiteY14" fmla="*/ 898835 h 1175391"/>
                  <a:gd name="connsiteX15" fmla="*/ 396768 w 1175373"/>
                  <a:gd name="connsiteY15" fmla="*/ 383777 h 1175391"/>
                  <a:gd name="connsiteX16" fmla="*/ 551928 w 1175373"/>
                  <a:gd name="connsiteY16" fmla="*/ 383777 h 1175391"/>
                  <a:gd name="connsiteX17" fmla="*/ 551928 w 1175373"/>
                  <a:gd name="connsiteY17" fmla="*/ 439657 h 1175391"/>
                  <a:gd name="connsiteX18" fmla="*/ 454183 w 1175373"/>
                  <a:gd name="connsiteY18" fmla="*/ 439657 h 1175391"/>
                  <a:gd name="connsiteX19" fmla="*/ 451112 w 1175373"/>
                  <a:gd name="connsiteY19" fmla="*/ 475327 h 1175391"/>
                  <a:gd name="connsiteX20" fmla="*/ 478240 w 1175373"/>
                  <a:gd name="connsiteY20" fmla="*/ 471462 h 1175391"/>
                  <a:gd name="connsiteX21" fmla="*/ 562818 w 1175373"/>
                  <a:gd name="connsiteY21" fmla="*/ 547497 h 1175391"/>
                  <a:gd name="connsiteX22" fmla="*/ 464297 w 1175373"/>
                  <a:gd name="connsiteY22" fmla="*/ 634405 h 1175391"/>
                  <a:gd name="connsiteX23" fmla="*/ 371194 w 1175373"/>
                  <a:gd name="connsiteY23" fmla="*/ 599476 h 1175391"/>
                  <a:gd name="connsiteX24" fmla="*/ 371176 w 1175373"/>
                  <a:gd name="connsiteY24" fmla="*/ 599494 h 1175391"/>
                  <a:gd name="connsiteX25" fmla="*/ 400651 w 1175373"/>
                  <a:gd name="connsiteY25" fmla="*/ 557611 h 1175391"/>
                  <a:gd name="connsiteX26" fmla="*/ 454183 w 1175373"/>
                  <a:gd name="connsiteY26" fmla="*/ 580891 h 1175391"/>
                  <a:gd name="connsiteX27" fmla="*/ 496066 w 1175373"/>
                  <a:gd name="connsiteY27" fmla="*/ 549086 h 1175391"/>
                  <a:gd name="connsiteX28" fmla="*/ 457254 w 1175373"/>
                  <a:gd name="connsiteY28" fmla="*/ 517263 h 1175391"/>
                  <a:gd name="connsiteX29" fmla="*/ 419254 w 1175373"/>
                  <a:gd name="connsiteY29" fmla="*/ 528894 h 1175391"/>
                  <a:gd name="connsiteX30" fmla="*/ 390573 w 1175373"/>
                  <a:gd name="connsiteY30" fmla="*/ 510256 h 1175391"/>
                  <a:gd name="connsiteX31" fmla="*/ 721914 w 1175373"/>
                  <a:gd name="connsiteY31" fmla="*/ 372958 h 1175391"/>
                  <a:gd name="connsiteX32" fmla="*/ 797190 w 1175373"/>
                  <a:gd name="connsiteY32" fmla="*/ 405557 h 1175391"/>
                  <a:gd name="connsiteX33" fmla="*/ 760708 w 1175373"/>
                  <a:gd name="connsiteY33" fmla="*/ 446664 h 1175391"/>
                  <a:gd name="connsiteX34" fmla="*/ 721914 w 1175373"/>
                  <a:gd name="connsiteY34" fmla="*/ 430391 h 1175391"/>
                  <a:gd name="connsiteX35" fmla="*/ 671859 w 1175373"/>
                  <a:gd name="connsiteY35" fmla="*/ 503302 h 1175391"/>
                  <a:gd name="connsiteX36" fmla="*/ 725408 w 1175373"/>
                  <a:gd name="connsiteY36" fmla="*/ 577008 h 1175391"/>
                  <a:gd name="connsiteX37" fmla="*/ 742458 w 1175373"/>
                  <a:gd name="connsiteY37" fmla="*/ 572366 h 1175391"/>
                  <a:gd name="connsiteX38" fmla="*/ 742458 w 1175373"/>
                  <a:gd name="connsiteY38" fmla="*/ 537437 h 1175391"/>
                  <a:gd name="connsiteX39" fmla="*/ 711041 w 1175373"/>
                  <a:gd name="connsiteY39" fmla="*/ 537437 h 1175391"/>
                  <a:gd name="connsiteX40" fmla="*/ 711041 w 1175373"/>
                  <a:gd name="connsiteY40" fmla="*/ 483128 h 1175391"/>
                  <a:gd name="connsiteX41" fmla="*/ 801850 w 1175373"/>
                  <a:gd name="connsiteY41" fmla="*/ 483128 h 1175391"/>
                  <a:gd name="connsiteX42" fmla="*/ 801850 w 1175373"/>
                  <a:gd name="connsiteY42" fmla="*/ 603412 h 1175391"/>
                  <a:gd name="connsiteX43" fmla="*/ 721543 w 1175373"/>
                  <a:gd name="connsiteY43" fmla="*/ 634440 h 1175391"/>
                  <a:gd name="connsiteX44" fmla="*/ 603218 w 1175373"/>
                  <a:gd name="connsiteY44" fmla="*/ 505632 h 1175391"/>
                  <a:gd name="connsiteX45" fmla="*/ 721914 w 1175373"/>
                  <a:gd name="connsiteY45" fmla="*/ 372958 h 1175391"/>
                  <a:gd name="connsiteX46" fmla="*/ 709541 w 1175373"/>
                  <a:gd name="connsiteY46" fmla="*/ 202319 h 1175391"/>
                  <a:gd name="connsiteX47" fmla="*/ 558405 w 1175373"/>
                  <a:gd name="connsiteY47" fmla="*/ 307760 h 1175391"/>
                  <a:gd name="connsiteX48" fmla="*/ 542714 w 1175373"/>
                  <a:gd name="connsiteY48" fmla="*/ 350631 h 1175391"/>
                  <a:gd name="connsiteX49" fmla="*/ 506126 w 1175373"/>
                  <a:gd name="connsiteY49" fmla="*/ 323291 h 1175391"/>
                  <a:gd name="connsiteX50" fmla="*/ 435333 w 1175373"/>
                  <a:gd name="connsiteY50" fmla="*/ 299800 h 1175391"/>
                  <a:gd name="connsiteX51" fmla="*/ 435368 w 1175373"/>
                  <a:gd name="connsiteY51" fmla="*/ 299817 h 1175391"/>
                  <a:gd name="connsiteX52" fmla="*/ 317044 w 1175373"/>
                  <a:gd name="connsiteY52" fmla="*/ 418142 h 1175391"/>
                  <a:gd name="connsiteX53" fmla="*/ 317255 w 1175373"/>
                  <a:gd name="connsiteY53" fmla="*/ 425484 h 1175391"/>
                  <a:gd name="connsiteX54" fmla="*/ 318967 w 1175373"/>
                  <a:gd name="connsiteY54" fmla="*/ 454483 h 1175391"/>
                  <a:gd name="connsiteX55" fmla="*/ 290604 w 1175373"/>
                  <a:gd name="connsiteY55" fmla="*/ 460713 h 1175391"/>
                  <a:gd name="connsiteX56" fmla="*/ 207350 w 1175373"/>
                  <a:gd name="connsiteY56" fmla="*/ 564388 h 1175391"/>
                  <a:gd name="connsiteX57" fmla="*/ 313496 w 1175373"/>
                  <a:gd name="connsiteY57" fmla="*/ 670499 h 1175391"/>
                  <a:gd name="connsiteX58" fmla="*/ 861876 w 1175373"/>
                  <a:gd name="connsiteY58" fmla="*/ 670499 h 1175391"/>
                  <a:gd name="connsiteX59" fmla="*/ 968022 w 1175373"/>
                  <a:gd name="connsiteY59" fmla="*/ 564388 h 1175391"/>
                  <a:gd name="connsiteX60" fmla="*/ 885951 w 1175373"/>
                  <a:gd name="connsiteY60" fmla="*/ 460978 h 1175391"/>
                  <a:gd name="connsiteX61" fmla="*/ 848974 w 1175373"/>
                  <a:gd name="connsiteY61" fmla="*/ 452435 h 1175391"/>
                  <a:gd name="connsiteX62" fmla="*/ 861506 w 1175373"/>
                  <a:gd name="connsiteY62" fmla="*/ 416606 h 1175391"/>
                  <a:gd name="connsiteX63" fmla="*/ 870507 w 1175373"/>
                  <a:gd name="connsiteY63" fmla="*/ 363286 h 1175391"/>
                  <a:gd name="connsiteX64" fmla="*/ 709541 w 1175373"/>
                  <a:gd name="connsiteY64" fmla="*/ 202319 h 1175391"/>
                  <a:gd name="connsiteX65" fmla="*/ 709541 w 1175373"/>
                  <a:gd name="connsiteY65" fmla="*/ 134297 h 1175391"/>
                  <a:gd name="connsiteX66" fmla="*/ 938547 w 1175373"/>
                  <a:gd name="connsiteY66" fmla="*/ 363304 h 1175391"/>
                  <a:gd name="connsiteX67" fmla="*/ 934594 w 1175373"/>
                  <a:gd name="connsiteY67" fmla="*/ 405981 h 1175391"/>
                  <a:gd name="connsiteX68" fmla="*/ 1036063 w 1175373"/>
                  <a:gd name="connsiteY68" fmla="*/ 564388 h 1175391"/>
                  <a:gd name="connsiteX69" fmla="*/ 929614 w 1175373"/>
                  <a:gd name="connsiteY69" fmla="*/ 724801 h 1175391"/>
                  <a:gd name="connsiteX70" fmla="*/ 867612 w 1175373"/>
                  <a:gd name="connsiteY70" fmla="*/ 737344 h 1175391"/>
                  <a:gd name="connsiteX71" fmla="*/ 867612 w 1175373"/>
                  <a:gd name="connsiteY71" fmla="*/ 837674 h 1175391"/>
                  <a:gd name="connsiteX72" fmla="*/ 874504 w 1175373"/>
                  <a:gd name="connsiteY72" fmla="*/ 839068 h 1175391"/>
                  <a:gd name="connsiteX73" fmla="*/ 938741 w 1175373"/>
                  <a:gd name="connsiteY73" fmla="*/ 935953 h 1175391"/>
                  <a:gd name="connsiteX74" fmla="*/ 833601 w 1175373"/>
                  <a:gd name="connsiteY74" fmla="*/ 1041093 h 1175391"/>
                  <a:gd name="connsiteX75" fmla="*/ 728444 w 1175373"/>
                  <a:gd name="connsiteY75" fmla="*/ 935953 h 1175391"/>
                  <a:gd name="connsiteX76" fmla="*/ 792695 w 1175373"/>
                  <a:gd name="connsiteY76" fmla="*/ 839070 h 1175391"/>
                  <a:gd name="connsiteX77" fmla="*/ 799590 w 1175373"/>
                  <a:gd name="connsiteY77" fmla="*/ 837675 h 1175391"/>
                  <a:gd name="connsiteX78" fmla="*/ 799590 w 1175373"/>
                  <a:gd name="connsiteY78" fmla="*/ 738486 h 1175391"/>
                  <a:gd name="connsiteX79" fmla="*/ 621714 w 1175373"/>
                  <a:gd name="connsiteY79" fmla="*/ 738486 h 1175391"/>
                  <a:gd name="connsiteX80" fmla="*/ 621714 w 1175373"/>
                  <a:gd name="connsiteY80" fmla="*/ 837674 h 1175391"/>
                  <a:gd name="connsiteX81" fmla="*/ 628607 w 1175373"/>
                  <a:gd name="connsiteY81" fmla="*/ 839068 h 1175391"/>
                  <a:gd name="connsiteX82" fmla="*/ 692844 w 1175373"/>
                  <a:gd name="connsiteY82" fmla="*/ 935953 h 1175391"/>
                  <a:gd name="connsiteX83" fmla="*/ 587704 w 1175373"/>
                  <a:gd name="connsiteY83" fmla="*/ 1041093 h 1175391"/>
                  <a:gd name="connsiteX84" fmla="*/ 482546 w 1175373"/>
                  <a:gd name="connsiteY84" fmla="*/ 935953 h 1175391"/>
                  <a:gd name="connsiteX85" fmla="*/ 546798 w 1175373"/>
                  <a:gd name="connsiteY85" fmla="*/ 839070 h 1175391"/>
                  <a:gd name="connsiteX86" fmla="*/ 553692 w 1175373"/>
                  <a:gd name="connsiteY86" fmla="*/ 837676 h 1175391"/>
                  <a:gd name="connsiteX87" fmla="*/ 553692 w 1175373"/>
                  <a:gd name="connsiteY87" fmla="*/ 738486 h 1175391"/>
                  <a:gd name="connsiteX88" fmla="*/ 375799 w 1175373"/>
                  <a:gd name="connsiteY88" fmla="*/ 738486 h 1175391"/>
                  <a:gd name="connsiteX89" fmla="*/ 375799 w 1175373"/>
                  <a:gd name="connsiteY89" fmla="*/ 837674 h 1175391"/>
                  <a:gd name="connsiteX90" fmla="*/ 382692 w 1175373"/>
                  <a:gd name="connsiteY90" fmla="*/ 839068 h 1175391"/>
                  <a:gd name="connsiteX91" fmla="*/ 446929 w 1175373"/>
                  <a:gd name="connsiteY91" fmla="*/ 935953 h 1175391"/>
                  <a:gd name="connsiteX92" fmla="*/ 341789 w 1175373"/>
                  <a:gd name="connsiteY92" fmla="*/ 1041093 h 1175391"/>
                  <a:gd name="connsiteX93" fmla="*/ 236631 w 1175373"/>
                  <a:gd name="connsiteY93" fmla="*/ 935953 h 1175391"/>
                  <a:gd name="connsiteX94" fmla="*/ 300883 w 1175373"/>
                  <a:gd name="connsiteY94" fmla="*/ 839070 h 1175391"/>
                  <a:gd name="connsiteX95" fmla="*/ 307777 w 1175373"/>
                  <a:gd name="connsiteY95" fmla="*/ 837676 h 1175391"/>
                  <a:gd name="connsiteX96" fmla="*/ 307777 w 1175373"/>
                  <a:gd name="connsiteY96" fmla="*/ 737326 h 1175391"/>
                  <a:gd name="connsiteX97" fmla="*/ 245771 w 1175373"/>
                  <a:gd name="connsiteY97" fmla="*/ 724783 h 1175391"/>
                  <a:gd name="connsiteX98" fmla="*/ 139345 w 1175373"/>
                  <a:gd name="connsiteY98" fmla="*/ 564353 h 1175391"/>
                  <a:gd name="connsiteX99" fmla="*/ 249692 w 1175373"/>
                  <a:gd name="connsiteY99" fmla="*/ 402274 h 1175391"/>
                  <a:gd name="connsiteX100" fmla="*/ 435368 w 1175373"/>
                  <a:gd name="connsiteY100" fmla="*/ 231795 h 1175391"/>
                  <a:gd name="connsiteX101" fmla="*/ 511668 w 1175373"/>
                  <a:gd name="connsiteY101" fmla="*/ 248015 h 1175391"/>
                  <a:gd name="connsiteX102" fmla="*/ 709541 w 1175373"/>
                  <a:gd name="connsiteY102" fmla="*/ 134297 h 1175391"/>
                  <a:gd name="connsiteX103" fmla="*/ 154648 w 1175373"/>
                  <a:gd name="connsiteY103" fmla="*/ 61845 h 1175391"/>
                  <a:gd name="connsiteX104" fmla="*/ 61845 w 1175373"/>
                  <a:gd name="connsiteY104" fmla="*/ 154648 h 1175391"/>
                  <a:gd name="connsiteX105" fmla="*/ 61845 w 1175373"/>
                  <a:gd name="connsiteY105" fmla="*/ 1020725 h 1175391"/>
                  <a:gd name="connsiteX106" fmla="*/ 154648 w 1175373"/>
                  <a:gd name="connsiteY106" fmla="*/ 1113528 h 1175391"/>
                  <a:gd name="connsiteX107" fmla="*/ 1020708 w 1175373"/>
                  <a:gd name="connsiteY107" fmla="*/ 1113528 h 1175391"/>
                  <a:gd name="connsiteX108" fmla="*/ 1113511 w 1175373"/>
                  <a:gd name="connsiteY108" fmla="*/ 1020725 h 1175391"/>
                  <a:gd name="connsiteX109" fmla="*/ 1113511 w 1175373"/>
                  <a:gd name="connsiteY109" fmla="*/ 154648 h 1175391"/>
                  <a:gd name="connsiteX110" fmla="*/ 1020708 w 1175373"/>
                  <a:gd name="connsiteY110" fmla="*/ 61845 h 1175391"/>
                  <a:gd name="connsiteX111" fmla="*/ 154648 w 1175373"/>
                  <a:gd name="connsiteY111" fmla="*/ 0 h 1175391"/>
                  <a:gd name="connsiteX112" fmla="*/ 1020708 w 1175373"/>
                  <a:gd name="connsiteY112" fmla="*/ 0 h 1175391"/>
                  <a:gd name="connsiteX113" fmla="*/ 1175373 w 1175373"/>
                  <a:gd name="connsiteY113" fmla="*/ 154648 h 1175391"/>
                  <a:gd name="connsiteX114" fmla="*/ 1175373 w 1175373"/>
                  <a:gd name="connsiteY114" fmla="*/ 1020725 h 1175391"/>
                  <a:gd name="connsiteX115" fmla="*/ 1020725 w 1175373"/>
                  <a:gd name="connsiteY115" fmla="*/ 1175391 h 1175391"/>
                  <a:gd name="connsiteX116" fmla="*/ 154648 w 1175373"/>
                  <a:gd name="connsiteY116" fmla="*/ 1175391 h 1175391"/>
                  <a:gd name="connsiteX117" fmla="*/ 0 w 1175373"/>
                  <a:gd name="connsiteY117" fmla="*/ 1020743 h 1175391"/>
                  <a:gd name="connsiteX118" fmla="*/ 0 w 1175373"/>
                  <a:gd name="connsiteY118" fmla="*/ 154648 h 1175391"/>
                  <a:gd name="connsiteX119" fmla="*/ 154648 w 1175373"/>
                  <a:gd name="connsiteY119" fmla="*/ 0 h 1175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</a:cxnLst>
                <a:rect l="l" t="t" r="r" b="b"/>
                <a:pathLst>
                  <a:path w="1175373" h="1175391">
                    <a:moveTo>
                      <a:pt x="833601" y="898835"/>
                    </a:moveTo>
                    <a:cubicBezTo>
                      <a:pt x="813145" y="898835"/>
                      <a:pt x="796484" y="915514"/>
                      <a:pt x="796484" y="935953"/>
                    </a:cubicBezTo>
                    <a:cubicBezTo>
                      <a:pt x="796484" y="956391"/>
                      <a:pt x="813163" y="973070"/>
                      <a:pt x="833601" y="973070"/>
                    </a:cubicBezTo>
                    <a:cubicBezTo>
                      <a:pt x="854040" y="973070"/>
                      <a:pt x="870719" y="956391"/>
                      <a:pt x="870719" y="935953"/>
                    </a:cubicBezTo>
                    <a:cubicBezTo>
                      <a:pt x="870719" y="915514"/>
                      <a:pt x="854040" y="898835"/>
                      <a:pt x="833601" y="898835"/>
                    </a:cubicBezTo>
                    <a:close/>
                    <a:moveTo>
                      <a:pt x="587704" y="898835"/>
                    </a:moveTo>
                    <a:cubicBezTo>
                      <a:pt x="567248" y="898835"/>
                      <a:pt x="550586" y="915514"/>
                      <a:pt x="550586" y="935953"/>
                    </a:cubicBezTo>
                    <a:cubicBezTo>
                      <a:pt x="550586" y="956391"/>
                      <a:pt x="567265" y="973070"/>
                      <a:pt x="587704" y="973070"/>
                    </a:cubicBezTo>
                    <a:cubicBezTo>
                      <a:pt x="608142" y="973070"/>
                      <a:pt x="624821" y="956391"/>
                      <a:pt x="624821" y="935953"/>
                    </a:cubicBezTo>
                    <a:cubicBezTo>
                      <a:pt x="624821" y="915514"/>
                      <a:pt x="608142" y="898835"/>
                      <a:pt x="587704" y="898835"/>
                    </a:cubicBezTo>
                    <a:close/>
                    <a:moveTo>
                      <a:pt x="341789" y="898835"/>
                    </a:moveTo>
                    <a:cubicBezTo>
                      <a:pt x="321333" y="898835"/>
                      <a:pt x="304671" y="915514"/>
                      <a:pt x="304671" y="935953"/>
                    </a:cubicBezTo>
                    <a:cubicBezTo>
                      <a:pt x="304671" y="956391"/>
                      <a:pt x="321333" y="973070"/>
                      <a:pt x="341789" y="973070"/>
                    </a:cubicBezTo>
                    <a:cubicBezTo>
                      <a:pt x="362245" y="973070"/>
                      <a:pt x="378906" y="956391"/>
                      <a:pt x="378906" y="935953"/>
                    </a:cubicBezTo>
                    <a:cubicBezTo>
                      <a:pt x="378906" y="915514"/>
                      <a:pt x="362227" y="898835"/>
                      <a:pt x="341789" y="898835"/>
                    </a:cubicBezTo>
                    <a:close/>
                    <a:moveTo>
                      <a:pt x="396768" y="383777"/>
                    </a:moveTo>
                    <a:lnTo>
                      <a:pt x="551928" y="383777"/>
                    </a:lnTo>
                    <a:lnTo>
                      <a:pt x="551928" y="439657"/>
                    </a:lnTo>
                    <a:lnTo>
                      <a:pt x="454183" y="439657"/>
                    </a:lnTo>
                    <a:lnTo>
                      <a:pt x="451112" y="475327"/>
                    </a:lnTo>
                    <a:cubicBezTo>
                      <a:pt x="461155" y="472238"/>
                      <a:pt x="468532" y="471462"/>
                      <a:pt x="478240" y="471462"/>
                    </a:cubicBezTo>
                    <a:cubicBezTo>
                      <a:pt x="522894" y="471462"/>
                      <a:pt x="562818" y="495518"/>
                      <a:pt x="562818" y="547497"/>
                    </a:cubicBezTo>
                    <a:cubicBezTo>
                      <a:pt x="562818" y="602600"/>
                      <a:pt x="516258" y="634405"/>
                      <a:pt x="464297" y="634405"/>
                    </a:cubicBezTo>
                    <a:cubicBezTo>
                      <a:pt x="422008" y="634405"/>
                      <a:pt x="392126" y="619667"/>
                      <a:pt x="371194" y="599476"/>
                    </a:cubicBezTo>
                    <a:lnTo>
                      <a:pt x="371176" y="599494"/>
                    </a:lnTo>
                    <a:lnTo>
                      <a:pt x="400651" y="557611"/>
                    </a:lnTo>
                    <a:cubicBezTo>
                      <a:pt x="416536" y="570813"/>
                      <a:pt x="434786" y="580891"/>
                      <a:pt x="454183" y="580891"/>
                    </a:cubicBezTo>
                    <a:cubicBezTo>
                      <a:pt x="479793" y="580891"/>
                      <a:pt x="496066" y="570795"/>
                      <a:pt x="496066" y="549086"/>
                    </a:cubicBezTo>
                    <a:cubicBezTo>
                      <a:pt x="496066" y="527376"/>
                      <a:pt x="478999" y="517263"/>
                      <a:pt x="457254" y="517263"/>
                    </a:cubicBezTo>
                    <a:cubicBezTo>
                      <a:pt x="442517" y="517263"/>
                      <a:pt x="435563" y="519593"/>
                      <a:pt x="419254" y="528894"/>
                    </a:cubicBezTo>
                    <a:lnTo>
                      <a:pt x="390573" y="510256"/>
                    </a:lnTo>
                    <a:close/>
                    <a:moveTo>
                      <a:pt x="721914" y="372958"/>
                    </a:moveTo>
                    <a:cubicBezTo>
                      <a:pt x="756048" y="372958"/>
                      <a:pt x="780511" y="388455"/>
                      <a:pt x="797190" y="405557"/>
                    </a:cubicBezTo>
                    <a:lnTo>
                      <a:pt x="760708" y="446664"/>
                    </a:lnTo>
                    <a:cubicBezTo>
                      <a:pt x="750259" y="436568"/>
                      <a:pt x="740163" y="430391"/>
                      <a:pt x="721914" y="430391"/>
                    </a:cubicBezTo>
                    <a:cubicBezTo>
                      <a:pt x="694362" y="430391"/>
                      <a:pt x="671859" y="457536"/>
                      <a:pt x="671859" y="503302"/>
                    </a:cubicBezTo>
                    <a:cubicBezTo>
                      <a:pt x="671859" y="549068"/>
                      <a:pt x="689314" y="577008"/>
                      <a:pt x="725408" y="577008"/>
                    </a:cubicBezTo>
                    <a:cubicBezTo>
                      <a:pt x="731603" y="577008"/>
                      <a:pt x="738575" y="575472"/>
                      <a:pt x="742458" y="572366"/>
                    </a:cubicBezTo>
                    <a:lnTo>
                      <a:pt x="742458" y="537437"/>
                    </a:lnTo>
                    <a:lnTo>
                      <a:pt x="711041" y="537437"/>
                    </a:lnTo>
                    <a:lnTo>
                      <a:pt x="711041" y="483128"/>
                    </a:lnTo>
                    <a:lnTo>
                      <a:pt x="801850" y="483128"/>
                    </a:lnTo>
                    <a:lnTo>
                      <a:pt x="801850" y="603412"/>
                    </a:lnTo>
                    <a:cubicBezTo>
                      <a:pt x="784747" y="618944"/>
                      <a:pt x="753719" y="634440"/>
                      <a:pt x="721543" y="634440"/>
                    </a:cubicBezTo>
                    <a:cubicBezTo>
                      <a:pt x="656733" y="634440"/>
                      <a:pt x="603218" y="591781"/>
                      <a:pt x="603218" y="505632"/>
                    </a:cubicBezTo>
                    <a:cubicBezTo>
                      <a:pt x="603218" y="420313"/>
                      <a:pt x="656380" y="372958"/>
                      <a:pt x="721914" y="372958"/>
                    </a:cubicBezTo>
                    <a:close/>
                    <a:moveTo>
                      <a:pt x="709541" y="202319"/>
                    </a:moveTo>
                    <a:cubicBezTo>
                      <a:pt x="642312" y="202319"/>
                      <a:pt x="581579" y="244697"/>
                      <a:pt x="558405" y="307760"/>
                    </a:cubicBezTo>
                    <a:lnTo>
                      <a:pt x="542714" y="350631"/>
                    </a:lnTo>
                    <a:lnTo>
                      <a:pt x="506126" y="323291"/>
                    </a:lnTo>
                    <a:cubicBezTo>
                      <a:pt x="485547" y="307918"/>
                      <a:pt x="461066" y="299800"/>
                      <a:pt x="435333" y="299800"/>
                    </a:cubicBezTo>
                    <a:lnTo>
                      <a:pt x="435368" y="299817"/>
                    </a:lnTo>
                    <a:cubicBezTo>
                      <a:pt x="370117" y="299817"/>
                      <a:pt x="317044" y="352890"/>
                      <a:pt x="317044" y="418142"/>
                    </a:cubicBezTo>
                    <a:cubicBezTo>
                      <a:pt x="317044" y="420595"/>
                      <a:pt x="317132" y="423066"/>
                      <a:pt x="317255" y="425484"/>
                    </a:cubicBezTo>
                    <a:lnTo>
                      <a:pt x="318967" y="454483"/>
                    </a:lnTo>
                    <a:lnTo>
                      <a:pt x="290604" y="460713"/>
                    </a:lnTo>
                    <a:cubicBezTo>
                      <a:pt x="242367" y="471321"/>
                      <a:pt x="207350" y="514898"/>
                      <a:pt x="207350" y="564388"/>
                    </a:cubicBezTo>
                    <a:cubicBezTo>
                      <a:pt x="207350" y="622897"/>
                      <a:pt x="254987" y="670499"/>
                      <a:pt x="313496" y="670499"/>
                    </a:cubicBezTo>
                    <a:lnTo>
                      <a:pt x="861876" y="670499"/>
                    </a:lnTo>
                    <a:cubicBezTo>
                      <a:pt x="920385" y="670499"/>
                      <a:pt x="968022" y="622880"/>
                      <a:pt x="968022" y="564388"/>
                    </a:cubicBezTo>
                    <a:cubicBezTo>
                      <a:pt x="968022" y="514704"/>
                      <a:pt x="934241" y="472203"/>
                      <a:pt x="885951" y="460978"/>
                    </a:cubicBezTo>
                    <a:lnTo>
                      <a:pt x="848974" y="452435"/>
                    </a:lnTo>
                    <a:lnTo>
                      <a:pt x="861506" y="416606"/>
                    </a:lnTo>
                    <a:cubicBezTo>
                      <a:pt x="867454" y="399539"/>
                      <a:pt x="870507" y="381606"/>
                      <a:pt x="870507" y="363286"/>
                    </a:cubicBezTo>
                    <a:cubicBezTo>
                      <a:pt x="870507" y="274543"/>
                      <a:pt x="798284" y="202319"/>
                      <a:pt x="709541" y="202319"/>
                    </a:cubicBezTo>
                    <a:close/>
                    <a:moveTo>
                      <a:pt x="709541" y="134297"/>
                    </a:moveTo>
                    <a:cubicBezTo>
                      <a:pt x="835807" y="134297"/>
                      <a:pt x="938547" y="237037"/>
                      <a:pt x="938547" y="363304"/>
                    </a:cubicBezTo>
                    <a:cubicBezTo>
                      <a:pt x="938547" y="377706"/>
                      <a:pt x="937223" y="391985"/>
                      <a:pt x="934594" y="405981"/>
                    </a:cubicBezTo>
                    <a:cubicBezTo>
                      <a:pt x="995733" y="433797"/>
                      <a:pt x="1036063" y="494830"/>
                      <a:pt x="1036063" y="564388"/>
                    </a:cubicBezTo>
                    <a:cubicBezTo>
                      <a:pt x="1036063" y="636399"/>
                      <a:pt x="992112" y="698334"/>
                      <a:pt x="929614" y="724801"/>
                    </a:cubicBezTo>
                    <a:lnTo>
                      <a:pt x="867612" y="737344"/>
                    </a:lnTo>
                    <a:lnTo>
                      <a:pt x="867612" y="837674"/>
                    </a:lnTo>
                    <a:lnTo>
                      <a:pt x="874504" y="839068"/>
                    </a:lnTo>
                    <a:cubicBezTo>
                      <a:pt x="912233" y="855046"/>
                      <a:pt x="938741" y="892442"/>
                      <a:pt x="938741" y="935953"/>
                    </a:cubicBezTo>
                    <a:cubicBezTo>
                      <a:pt x="938741" y="993968"/>
                      <a:pt x="891581" y="1041093"/>
                      <a:pt x="833601" y="1041093"/>
                    </a:cubicBezTo>
                    <a:cubicBezTo>
                      <a:pt x="775604" y="1041093"/>
                      <a:pt x="728444" y="993950"/>
                      <a:pt x="728444" y="935953"/>
                    </a:cubicBezTo>
                    <a:cubicBezTo>
                      <a:pt x="728444" y="892455"/>
                      <a:pt x="754962" y="855053"/>
                      <a:pt x="792695" y="839070"/>
                    </a:cubicBezTo>
                    <a:lnTo>
                      <a:pt x="799590" y="837675"/>
                    </a:lnTo>
                    <a:lnTo>
                      <a:pt x="799590" y="738486"/>
                    </a:lnTo>
                    <a:lnTo>
                      <a:pt x="621714" y="738486"/>
                    </a:lnTo>
                    <a:lnTo>
                      <a:pt x="621714" y="837674"/>
                    </a:lnTo>
                    <a:lnTo>
                      <a:pt x="628607" y="839068"/>
                    </a:lnTo>
                    <a:cubicBezTo>
                      <a:pt x="666336" y="855046"/>
                      <a:pt x="692844" y="892442"/>
                      <a:pt x="692844" y="935953"/>
                    </a:cubicBezTo>
                    <a:cubicBezTo>
                      <a:pt x="692844" y="993968"/>
                      <a:pt x="645683" y="1041093"/>
                      <a:pt x="587704" y="1041093"/>
                    </a:cubicBezTo>
                    <a:cubicBezTo>
                      <a:pt x="529706" y="1041093"/>
                      <a:pt x="482546" y="993950"/>
                      <a:pt x="482546" y="935953"/>
                    </a:cubicBezTo>
                    <a:cubicBezTo>
                      <a:pt x="482546" y="892455"/>
                      <a:pt x="509064" y="855053"/>
                      <a:pt x="546798" y="839070"/>
                    </a:cubicBezTo>
                    <a:lnTo>
                      <a:pt x="553692" y="837676"/>
                    </a:lnTo>
                    <a:lnTo>
                      <a:pt x="553692" y="738486"/>
                    </a:lnTo>
                    <a:lnTo>
                      <a:pt x="375799" y="738486"/>
                    </a:lnTo>
                    <a:lnTo>
                      <a:pt x="375799" y="837674"/>
                    </a:lnTo>
                    <a:lnTo>
                      <a:pt x="382692" y="839068"/>
                    </a:lnTo>
                    <a:cubicBezTo>
                      <a:pt x="420421" y="855046"/>
                      <a:pt x="446929" y="892442"/>
                      <a:pt x="446929" y="935953"/>
                    </a:cubicBezTo>
                    <a:cubicBezTo>
                      <a:pt x="446929" y="993968"/>
                      <a:pt x="399786" y="1041093"/>
                      <a:pt x="341789" y="1041093"/>
                    </a:cubicBezTo>
                    <a:cubicBezTo>
                      <a:pt x="283791" y="1041093"/>
                      <a:pt x="236631" y="993950"/>
                      <a:pt x="236631" y="935953"/>
                    </a:cubicBezTo>
                    <a:cubicBezTo>
                      <a:pt x="236631" y="892455"/>
                      <a:pt x="263149" y="855053"/>
                      <a:pt x="300883" y="839070"/>
                    </a:cubicBezTo>
                    <a:lnTo>
                      <a:pt x="307777" y="837676"/>
                    </a:lnTo>
                    <a:lnTo>
                      <a:pt x="307777" y="737326"/>
                    </a:lnTo>
                    <a:lnTo>
                      <a:pt x="245771" y="724783"/>
                    </a:lnTo>
                    <a:cubicBezTo>
                      <a:pt x="183277" y="698315"/>
                      <a:pt x="139345" y="636378"/>
                      <a:pt x="139345" y="564353"/>
                    </a:cubicBezTo>
                    <a:cubicBezTo>
                      <a:pt x="139345" y="492465"/>
                      <a:pt x="184387" y="428149"/>
                      <a:pt x="249692" y="402274"/>
                    </a:cubicBezTo>
                    <a:cubicBezTo>
                      <a:pt x="257758" y="306912"/>
                      <a:pt x="337959" y="231795"/>
                      <a:pt x="435368" y="231795"/>
                    </a:cubicBezTo>
                    <a:cubicBezTo>
                      <a:pt x="462037" y="231795"/>
                      <a:pt x="487894" y="237319"/>
                      <a:pt x="511668" y="248015"/>
                    </a:cubicBezTo>
                    <a:cubicBezTo>
                      <a:pt x="552175" y="178686"/>
                      <a:pt x="627451" y="134297"/>
                      <a:pt x="709541" y="134297"/>
                    </a:cubicBezTo>
                    <a:close/>
                    <a:moveTo>
                      <a:pt x="154648" y="61845"/>
                    </a:moveTo>
                    <a:cubicBezTo>
                      <a:pt x="103481" y="61845"/>
                      <a:pt x="61845" y="103481"/>
                      <a:pt x="61845" y="154648"/>
                    </a:cubicBezTo>
                    <a:lnTo>
                      <a:pt x="61845" y="1020725"/>
                    </a:lnTo>
                    <a:cubicBezTo>
                      <a:pt x="61845" y="1071892"/>
                      <a:pt x="103481" y="1113528"/>
                      <a:pt x="154648" y="1113528"/>
                    </a:cubicBezTo>
                    <a:lnTo>
                      <a:pt x="1020708" y="1113528"/>
                    </a:lnTo>
                    <a:cubicBezTo>
                      <a:pt x="1071875" y="1113528"/>
                      <a:pt x="1113511" y="1071910"/>
                      <a:pt x="1113511" y="1020725"/>
                    </a:cubicBezTo>
                    <a:lnTo>
                      <a:pt x="1113511" y="154648"/>
                    </a:lnTo>
                    <a:cubicBezTo>
                      <a:pt x="1113511" y="103481"/>
                      <a:pt x="1071892" y="61845"/>
                      <a:pt x="1020708" y="61845"/>
                    </a:cubicBezTo>
                    <a:close/>
                    <a:moveTo>
                      <a:pt x="154648" y="0"/>
                    </a:moveTo>
                    <a:lnTo>
                      <a:pt x="1020708" y="0"/>
                    </a:lnTo>
                    <a:cubicBezTo>
                      <a:pt x="1105974" y="0"/>
                      <a:pt x="1175373" y="69382"/>
                      <a:pt x="1175373" y="154648"/>
                    </a:cubicBezTo>
                    <a:lnTo>
                      <a:pt x="1175373" y="1020725"/>
                    </a:lnTo>
                    <a:cubicBezTo>
                      <a:pt x="1175373" y="1106009"/>
                      <a:pt x="1106009" y="1175391"/>
                      <a:pt x="1020725" y="1175391"/>
                    </a:cubicBezTo>
                    <a:lnTo>
                      <a:pt x="154648" y="1175391"/>
                    </a:lnTo>
                    <a:cubicBezTo>
                      <a:pt x="69382" y="1175391"/>
                      <a:pt x="0" y="1106009"/>
                      <a:pt x="0" y="1020743"/>
                    </a:cubicBezTo>
                    <a:lnTo>
                      <a:pt x="0" y="154648"/>
                    </a:lnTo>
                    <a:cubicBezTo>
                      <a:pt x="0" y="69382"/>
                      <a:pt x="69382" y="0"/>
                      <a:pt x="1546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1" name="Number1">
                <a:extLst>
                  <a:ext uri="{FF2B5EF4-FFF2-40B4-BE49-F238E27FC236}">
                    <a16:creationId xmlns:a16="http://schemas.microsoft.com/office/drawing/2014/main" id="{33410A46-431B-AF42-A07F-DF97B4E10BF2}"/>
                  </a:ext>
                </a:extLst>
              </p:cNvPr>
              <p:cNvSpPr txBox="1"/>
              <p:nvPr/>
            </p:nvSpPr>
            <p:spPr>
              <a:xfrm>
                <a:off x="4738565" y="4262628"/>
                <a:ext cx="654016" cy="383459"/>
              </a:xfrm>
              <a:prstGeom prst="rect">
                <a:avLst/>
              </a:prstGeom>
              <a:noFill/>
            </p:spPr>
            <p:txBody>
              <a:bodyPr wrap="none" rtlCol="0">
                <a:noAutofit/>
              </a:bodyPr>
              <a:lstStyle/>
              <a:p>
                <a:pPr algn="ctr"/>
                <a:r>
                  <a:rPr lang="en-US" altLang="zh-CN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01</a:t>
                </a:r>
                <a:endParaRPr lang="zh-CN" altLang="en-US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4DBF65E5-3EB5-FEBF-DB64-1278F96DE232}"/>
                </a:ext>
              </a:extLst>
            </p:cNvPr>
            <p:cNvGrpSpPr/>
            <p:nvPr/>
          </p:nvGrpSpPr>
          <p:grpSpPr>
            <a:xfrm>
              <a:off x="5768992" y="1515913"/>
              <a:ext cx="5749908" cy="1588913"/>
              <a:chOff x="5768992" y="1515913"/>
              <a:chExt cx="5749908" cy="1588913"/>
            </a:xfrm>
          </p:grpSpPr>
          <p:sp>
            <p:nvSpPr>
              <p:cNvPr id="5" name="Text2">
                <a:extLst>
                  <a:ext uri="{FF2B5EF4-FFF2-40B4-BE49-F238E27FC236}">
                    <a16:creationId xmlns:a16="http://schemas.microsoft.com/office/drawing/2014/main" id="{5A6500DB-51B5-7446-18C9-A6D427176713}"/>
                  </a:ext>
                </a:extLst>
              </p:cNvPr>
              <p:cNvSpPr txBox="1"/>
              <p:nvPr/>
            </p:nvSpPr>
            <p:spPr>
              <a:xfrm>
                <a:off x="9248464" y="2093789"/>
                <a:ext cx="2270436" cy="952633"/>
              </a:xfrm>
              <a:prstGeom prst="rect">
                <a:avLst/>
              </a:prstGeom>
              <a:noFill/>
            </p:spPr>
            <p:txBody>
              <a:bodyPr wrap="square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rgbClr val="000000"/>
                    </a:solidFill>
                    <a:cs typeface="+mn-ea"/>
                    <a:sym typeface="+mn-lt"/>
                  </a:rPr>
                  <a:t>智慧城市、自动驾驶、远程医疗</a:t>
                </a:r>
                <a:endParaRPr lang="en-US" dirty="0"/>
              </a:p>
            </p:txBody>
          </p:sp>
          <p:sp>
            <p:nvSpPr>
              <p:cNvPr id="43" name="Bullet2">
                <a:extLst>
                  <a:ext uri="{FF2B5EF4-FFF2-40B4-BE49-F238E27FC236}">
                    <a16:creationId xmlns:a16="http://schemas.microsoft.com/office/drawing/2014/main" id="{2FAF199A-461C-65E1-D98E-A61648593B24}"/>
                  </a:ext>
                </a:extLst>
              </p:cNvPr>
              <p:cNvSpPr/>
              <p:nvPr/>
            </p:nvSpPr>
            <p:spPr>
              <a:xfrm flipH="1">
                <a:off x="9248464" y="1515913"/>
                <a:ext cx="2261502" cy="479541"/>
              </a:xfrm>
              <a:prstGeom prst="roundRect">
                <a:avLst>
                  <a:gd name="adj" fmla="val 50000"/>
                </a:avLst>
              </a:prstGeom>
              <a:gradFill flip="none" rotWithShape="0">
                <a:gsLst>
                  <a:gs pos="50000">
                    <a:schemeClr val="accent2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27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26000" tIns="45720" rIns="91440" bIns="45720" rtlCol="0" anchor="ctr">
                <a:normAutofit lnSpcReduction="10000"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  <a:cs typeface="+mn-ea"/>
                    <a:sym typeface="+mn-lt"/>
                  </a:rPr>
                  <a:t>5G应用场景</a:t>
                </a:r>
                <a:endParaRPr lang="en-US" dirty="0"/>
              </a:p>
            </p:txBody>
          </p:sp>
          <p:sp>
            <p:nvSpPr>
              <p:cNvPr id="45" name="Icon2">
                <a:extLst>
                  <a:ext uri="{FF2B5EF4-FFF2-40B4-BE49-F238E27FC236}">
                    <a16:creationId xmlns:a16="http://schemas.microsoft.com/office/drawing/2014/main" id="{E62365C3-6B5A-D664-E387-971A0DB492B9}"/>
                  </a:ext>
                </a:extLst>
              </p:cNvPr>
              <p:cNvSpPr/>
              <p:nvPr/>
            </p:nvSpPr>
            <p:spPr>
              <a:xfrm>
                <a:off x="5901182" y="2255530"/>
                <a:ext cx="389637" cy="389637"/>
              </a:xfrm>
              <a:custGeom>
                <a:avLst/>
                <a:gdLst>
                  <a:gd name="connsiteX0" fmla="*/ 4613321 w 6843131"/>
                  <a:gd name="connsiteY0" fmla="*/ 18586 h 6843131"/>
                  <a:gd name="connsiteX1" fmla="*/ 4727510 w 6843131"/>
                  <a:gd name="connsiteY1" fmla="*/ 54421 h 6843131"/>
                  <a:gd name="connsiteX2" fmla="*/ 4781555 w 6843131"/>
                  <a:gd name="connsiteY2" fmla="*/ 161176 h 6843131"/>
                  <a:gd name="connsiteX3" fmla="*/ 4781555 w 6843131"/>
                  <a:gd name="connsiteY3" fmla="*/ 697202 h 6843131"/>
                  <a:gd name="connsiteX4" fmla="*/ 5463011 w 6843131"/>
                  <a:gd name="connsiteY4" fmla="*/ 697202 h 6843131"/>
                  <a:gd name="connsiteX5" fmla="*/ 6145888 w 6843131"/>
                  <a:gd name="connsiteY5" fmla="*/ 1378659 h 6843131"/>
                  <a:gd name="connsiteX6" fmla="*/ 6145888 w 6843131"/>
                  <a:gd name="connsiteY6" fmla="*/ 2060115 h 6843131"/>
                  <a:gd name="connsiteX7" fmla="*/ 6671974 w 6843131"/>
                  <a:gd name="connsiteY7" fmla="*/ 2060115 h 6843131"/>
                  <a:gd name="connsiteX8" fmla="*/ 6825924 w 6843131"/>
                  <a:gd name="connsiteY8" fmla="*/ 2218409 h 6843131"/>
                  <a:gd name="connsiteX9" fmla="*/ 6825924 w 6843131"/>
                  <a:gd name="connsiteY9" fmla="*/ 2229769 h 6843131"/>
                  <a:gd name="connsiteX10" fmla="*/ 6790673 w 6843131"/>
                  <a:gd name="connsiteY10" fmla="*/ 2344877 h 6843131"/>
                  <a:gd name="connsiteX11" fmla="*/ 6683418 w 6843131"/>
                  <a:gd name="connsiteY11" fmla="*/ 2399423 h 6843131"/>
                  <a:gd name="connsiteX12" fmla="*/ 6145971 w 6843131"/>
                  <a:gd name="connsiteY12" fmla="*/ 2399423 h 6843131"/>
                  <a:gd name="connsiteX13" fmla="*/ 6145971 w 6843131"/>
                  <a:gd name="connsiteY13" fmla="*/ 3254794 h 6843131"/>
                  <a:gd name="connsiteX14" fmla="*/ 6672058 w 6843131"/>
                  <a:gd name="connsiteY14" fmla="*/ 3254794 h 6843131"/>
                  <a:gd name="connsiteX15" fmla="*/ 6843131 w 6843131"/>
                  <a:gd name="connsiteY15" fmla="*/ 3425868 h 6843131"/>
                  <a:gd name="connsiteX16" fmla="*/ 6672058 w 6843131"/>
                  <a:gd name="connsiteY16" fmla="*/ 3596942 h 6843131"/>
                  <a:gd name="connsiteX17" fmla="*/ 6145971 w 6843131"/>
                  <a:gd name="connsiteY17" fmla="*/ 3596942 h 6843131"/>
                  <a:gd name="connsiteX18" fmla="*/ 6145971 w 6843131"/>
                  <a:gd name="connsiteY18" fmla="*/ 4452313 h 6843131"/>
                  <a:gd name="connsiteX19" fmla="*/ 6672058 w 6843131"/>
                  <a:gd name="connsiteY19" fmla="*/ 4452313 h 6843131"/>
                  <a:gd name="connsiteX20" fmla="*/ 6826007 w 6843131"/>
                  <a:gd name="connsiteY20" fmla="*/ 4610606 h 6843131"/>
                  <a:gd name="connsiteX21" fmla="*/ 6826007 w 6843131"/>
                  <a:gd name="connsiteY21" fmla="*/ 4623470 h 6843131"/>
                  <a:gd name="connsiteX22" fmla="*/ 6790172 w 6843131"/>
                  <a:gd name="connsiteY22" fmla="*/ 4737659 h 6843131"/>
                  <a:gd name="connsiteX23" fmla="*/ 6683418 w 6843131"/>
                  <a:gd name="connsiteY23" fmla="*/ 4791704 h 6843131"/>
                  <a:gd name="connsiteX24" fmla="*/ 6145971 w 6843131"/>
                  <a:gd name="connsiteY24" fmla="*/ 4791704 h 6843131"/>
                  <a:gd name="connsiteX25" fmla="*/ 6145971 w 6843131"/>
                  <a:gd name="connsiteY25" fmla="*/ 5473160 h 6843131"/>
                  <a:gd name="connsiteX26" fmla="*/ 5464515 w 6843131"/>
                  <a:gd name="connsiteY26" fmla="*/ 6154617 h 6843131"/>
                  <a:gd name="connsiteX27" fmla="*/ 4783058 w 6843131"/>
                  <a:gd name="connsiteY27" fmla="*/ 6154617 h 6843131"/>
                  <a:gd name="connsiteX28" fmla="*/ 4783058 w 6843131"/>
                  <a:gd name="connsiteY28" fmla="*/ 6680620 h 6843131"/>
                  <a:gd name="connsiteX29" fmla="*/ 4624848 w 6843131"/>
                  <a:gd name="connsiteY29" fmla="*/ 6834570 h 6843131"/>
                  <a:gd name="connsiteX30" fmla="*/ 4613404 w 6843131"/>
                  <a:gd name="connsiteY30" fmla="*/ 6834570 h 6843131"/>
                  <a:gd name="connsiteX31" fmla="*/ 4498297 w 6843131"/>
                  <a:gd name="connsiteY31" fmla="*/ 6799319 h 6843131"/>
                  <a:gd name="connsiteX32" fmla="*/ 4443750 w 6843131"/>
                  <a:gd name="connsiteY32" fmla="*/ 6691980 h 6843131"/>
                  <a:gd name="connsiteX33" fmla="*/ 4443750 w 6843131"/>
                  <a:gd name="connsiteY33" fmla="*/ 6145930 h 6843131"/>
                  <a:gd name="connsiteX34" fmla="*/ 3588380 w 6843131"/>
                  <a:gd name="connsiteY34" fmla="*/ 6145930 h 6843131"/>
                  <a:gd name="connsiteX35" fmla="*/ 3588380 w 6843131"/>
                  <a:gd name="connsiteY35" fmla="*/ 6672016 h 6843131"/>
                  <a:gd name="connsiteX36" fmla="*/ 3502843 w 6843131"/>
                  <a:gd name="connsiteY36" fmla="*/ 6820202 h 6843131"/>
                  <a:gd name="connsiteX37" fmla="*/ 3331769 w 6843131"/>
                  <a:gd name="connsiteY37" fmla="*/ 6820202 h 6843131"/>
                  <a:gd name="connsiteX38" fmla="*/ 3246232 w 6843131"/>
                  <a:gd name="connsiteY38" fmla="*/ 6672016 h 6843131"/>
                  <a:gd name="connsiteX39" fmla="*/ 3246232 w 6843131"/>
                  <a:gd name="connsiteY39" fmla="*/ 6145930 h 6843131"/>
                  <a:gd name="connsiteX40" fmla="*/ 2390861 w 6843131"/>
                  <a:gd name="connsiteY40" fmla="*/ 6145930 h 6843131"/>
                  <a:gd name="connsiteX41" fmla="*/ 2390861 w 6843131"/>
                  <a:gd name="connsiteY41" fmla="*/ 6672016 h 6843131"/>
                  <a:gd name="connsiteX42" fmla="*/ 2232651 w 6843131"/>
                  <a:gd name="connsiteY42" fmla="*/ 6825966 h 6843131"/>
                  <a:gd name="connsiteX43" fmla="*/ 2234071 w 6843131"/>
                  <a:gd name="connsiteY43" fmla="*/ 6825966 h 6843131"/>
                  <a:gd name="connsiteX44" fmla="*/ 2119882 w 6843131"/>
                  <a:gd name="connsiteY44" fmla="*/ 6790130 h 6843131"/>
                  <a:gd name="connsiteX45" fmla="*/ 2065837 w 6843131"/>
                  <a:gd name="connsiteY45" fmla="*/ 6683376 h 6843131"/>
                  <a:gd name="connsiteX46" fmla="*/ 2065837 w 6843131"/>
                  <a:gd name="connsiteY46" fmla="*/ 6145930 h 6843131"/>
                  <a:gd name="connsiteX47" fmla="*/ 1378700 w 6843131"/>
                  <a:gd name="connsiteY47" fmla="*/ 6145930 h 6843131"/>
                  <a:gd name="connsiteX48" fmla="*/ 697244 w 6843131"/>
                  <a:gd name="connsiteY48" fmla="*/ 5464473 h 6843131"/>
                  <a:gd name="connsiteX49" fmla="*/ 697244 w 6843131"/>
                  <a:gd name="connsiteY49" fmla="*/ 4783017 h 6843131"/>
                  <a:gd name="connsiteX50" fmla="*/ 171074 w 6843131"/>
                  <a:gd name="connsiteY50" fmla="*/ 4783017 h 6843131"/>
                  <a:gd name="connsiteX51" fmla="*/ 17124 w 6843131"/>
                  <a:gd name="connsiteY51" fmla="*/ 4624806 h 6843131"/>
                  <a:gd name="connsiteX52" fmla="*/ 17124 w 6843131"/>
                  <a:gd name="connsiteY52" fmla="*/ 4613363 h 6843131"/>
                  <a:gd name="connsiteX53" fmla="*/ 52375 w 6843131"/>
                  <a:gd name="connsiteY53" fmla="*/ 4498255 h 6843131"/>
                  <a:gd name="connsiteX54" fmla="*/ 159630 w 6843131"/>
                  <a:gd name="connsiteY54" fmla="*/ 4443709 h 6843131"/>
                  <a:gd name="connsiteX55" fmla="*/ 697077 w 6843131"/>
                  <a:gd name="connsiteY55" fmla="*/ 4443709 h 6843131"/>
                  <a:gd name="connsiteX56" fmla="*/ 697077 w 6843131"/>
                  <a:gd name="connsiteY56" fmla="*/ 3588338 h 6843131"/>
                  <a:gd name="connsiteX57" fmla="*/ 171074 w 6843131"/>
                  <a:gd name="connsiteY57" fmla="*/ 3588338 h 6843131"/>
                  <a:gd name="connsiteX58" fmla="*/ 0 w 6843131"/>
                  <a:gd name="connsiteY58" fmla="*/ 3417264 h 6843131"/>
                  <a:gd name="connsiteX59" fmla="*/ 171074 w 6843131"/>
                  <a:gd name="connsiteY59" fmla="*/ 3246190 h 6843131"/>
                  <a:gd name="connsiteX60" fmla="*/ 697160 w 6843131"/>
                  <a:gd name="connsiteY60" fmla="*/ 3246190 h 6843131"/>
                  <a:gd name="connsiteX61" fmla="*/ 697160 w 6843131"/>
                  <a:gd name="connsiteY61" fmla="*/ 2390819 h 6843131"/>
                  <a:gd name="connsiteX62" fmla="*/ 171074 w 6843131"/>
                  <a:gd name="connsiteY62" fmla="*/ 2390819 h 6843131"/>
                  <a:gd name="connsiteX63" fmla="*/ 17124 w 6843131"/>
                  <a:gd name="connsiteY63" fmla="*/ 2242550 h 6843131"/>
                  <a:gd name="connsiteX64" fmla="*/ 17124 w 6843131"/>
                  <a:gd name="connsiteY64" fmla="*/ 2229769 h 6843131"/>
                  <a:gd name="connsiteX65" fmla="*/ 52959 w 6843131"/>
                  <a:gd name="connsiteY65" fmla="*/ 2115580 h 6843131"/>
                  <a:gd name="connsiteX66" fmla="*/ 159714 w 6843131"/>
                  <a:gd name="connsiteY66" fmla="*/ 2061535 h 6843131"/>
                  <a:gd name="connsiteX67" fmla="*/ 697160 w 6843131"/>
                  <a:gd name="connsiteY67" fmla="*/ 2061535 h 6843131"/>
                  <a:gd name="connsiteX68" fmla="*/ 697160 w 6843131"/>
                  <a:gd name="connsiteY68" fmla="*/ 1378659 h 6843131"/>
                  <a:gd name="connsiteX69" fmla="*/ 1378617 w 6843131"/>
                  <a:gd name="connsiteY69" fmla="*/ 697202 h 6843131"/>
                  <a:gd name="connsiteX70" fmla="*/ 2060073 w 6843131"/>
                  <a:gd name="connsiteY70" fmla="*/ 697202 h 6843131"/>
                  <a:gd name="connsiteX71" fmla="*/ 2060073 w 6843131"/>
                  <a:gd name="connsiteY71" fmla="*/ 171116 h 6843131"/>
                  <a:gd name="connsiteX72" fmla="*/ 2218367 w 6843131"/>
                  <a:gd name="connsiteY72" fmla="*/ 17166 h 6843131"/>
                  <a:gd name="connsiteX73" fmla="*/ 2234071 w 6843131"/>
                  <a:gd name="connsiteY73" fmla="*/ 17166 h 6843131"/>
                  <a:gd name="connsiteX74" fmla="*/ 2349179 w 6843131"/>
                  <a:gd name="connsiteY74" fmla="*/ 52417 h 6843131"/>
                  <a:gd name="connsiteX75" fmla="*/ 2403725 w 6843131"/>
                  <a:gd name="connsiteY75" fmla="*/ 159672 h 6843131"/>
                  <a:gd name="connsiteX76" fmla="*/ 2403725 w 6843131"/>
                  <a:gd name="connsiteY76" fmla="*/ 697119 h 6843131"/>
                  <a:gd name="connsiteX77" fmla="*/ 3259096 w 6843131"/>
                  <a:gd name="connsiteY77" fmla="*/ 697119 h 6843131"/>
                  <a:gd name="connsiteX78" fmla="*/ 3259096 w 6843131"/>
                  <a:gd name="connsiteY78" fmla="*/ 171116 h 6843131"/>
                  <a:gd name="connsiteX79" fmla="*/ 3344633 w 6843131"/>
                  <a:gd name="connsiteY79" fmla="*/ 22930 h 6843131"/>
                  <a:gd name="connsiteX80" fmla="*/ 3515707 w 6843131"/>
                  <a:gd name="connsiteY80" fmla="*/ 22930 h 6843131"/>
                  <a:gd name="connsiteX81" fmla="*/ 3601244 w 6843131"/>
                  <a:gd name="connsiteY81" fmla="*/ 171116 h 6843131"/>
                  <a:gd name="connsiteX82" fmla="*/ 3601244 w 6843131"/>
                  <a:gd name="connsiteY82" fmla="*/ 697202 h 6843131"/>
                  <a:gd name="connsiteX83" fmla="*/ 4456615 w 6843131"/>
                  <a:gd name="connsiteY83" fmla="*/ 697202 h 6843131"/>
                  <a:gd name="connsiteX84" fmla="*/ 4456615 w 6843131"/>
                  <a:gd name="connsiteY84" fmla="*/ 171116 h 6843131"/>
                  <a:gd name="connsiteX85" fmla="*/ 4600624 w 6843131"/>
                  <a:gd name="connsiteY85" fmla="*/ 17166 h 6843131"/>
                  <a:gd name="connsiteX86" fmla="*/ 4613404 w 6843131"/>
                  <a:gd name="connsiteY86" fmla="*/ 18586 h 6843131"/>
                  <a:gd name="connsiteX87" fmla="*/ 5468692 w 6843131"/>
                  <a:gd name="connsiteY87" fmla="*/ 1039350 h 6843131"/>
                  <a:gd name="connsiteX88" fmla="*/ 1378533 w 6843131"/>
                  <a:gd name="connsiteY88" fmla="*/ 1039350 h 6843131"/>
                  <a:gd name="connsiteX89" fmla="*/ 1039225 w 6843131"/>
                  <a:gd name="connsiteY89" fmla="*/ 1378659 h 6843131"/>
                  <a:gd name="connsiteX90" fmla="*/ 1039225 w 6843131"/>
                  <a:gd name="connsiteY90" fmla="*/ 5464473 h 6843131"/>
                  <a:gd name="connsiteX91" fmla="*/ 1378533 w 6843131"/>
                  <a:gd name="connsiteY91" fmla="*/ 5798101 h 6843131"/>
                  <a:gd name="connsiteX92" fmla="*/ 5464348 w 6843131"/>
                  <a:gd name="connsiteY92" fmla="*/ 5798101 h 6843131"/>
                  <a:gd name="connsiteX93" fmla="*/ 5797976 w 6843131"/>
                  <a:gd name="connsiteY93" fmla="*/ 5464473 h 6843131"/>
                  <a:gd name="connsiteX94" fmla="*/ 5797976 w 6843131"/>
                  <a:gd name="connsiteY94" fmla="*/ 1378659 h 6843131"/>
                  <a:gd name="connsiteX95" fmla="*/ 5464348 w 6843131"/>
                  <a:gd name="connsiteY95" fmla="*/ 1039350 h 6843131"/>
                  <a:gd name="connsiteX96" fmla="*/ 5468608 w 6843131"/>
                  <a:gd name="connsiteY96" fmla="*/ 1039350 h 6843131"/>
                  <a:gd name="connsiteX97" fmla="*/ 3049430 w 6843131"/>
                  <a:gd name="connsiteY97" fmla="*/ 2586201 h 6843131"/>
                  <a:gd name="connsiteX98" fmla="*/ 3049430 w 6843131"/>
                  <a:gd name="connsiteY98" fmla="*/ 2757275 h 6843131"/>
                  <a:gd name="connsiteX99" fmla="*/ 2349429 w 6843131"/>
                  <a:gd name="connsiteY99" fmla="*/ 2757275 h 6843131"/>
                  <a:gd name="connsiteX100" fmla="*/ 2315264 w 6843131"/>
                  <a:gd name="connsiteY100" fmla="*/ 3166416 h 6843131"/>
                  <a:gd name="connsiteX101" fmla="*/ 2540467 w 6843131"/>
                  <a:gd name="connsiteY101" fmla="*/ 3115044 h 6843131"/>
                  <a:gd name="connsiteX102" fmla="*/ 3045754 w 6843131"/>
                  <a:gd name="connsiteY102" fmla="*/ 3566452 h 6843131"/>
                  <a:gd name="connsiteX103" fmla="*/ 2657496 w 6843131"/>
                  <a:gd name="connsiteY103" fmla="*/ 4121775 h 6843131"/>
                  <a:gd name="connsiteX104" fmla="*/ 2059990 w 6843131"/>
                  <a:gd name="connsiteY104" fmla="*/ 3802181 h 6843131"/>
                  <a:gd name="connsiteX105" fmla="*/ 2246768 w 6843131"/>
                  <a:gd name="connsiteY105" fmla="*/ 3802181 h 6843131"/>
                  <a:gd name="connsiteX106" fmla="*/ 2661004 w 6843131"/>
                  <a:gd name="connsiteY106" fmla="*/ 3955713 h 6843131"/>
                  <a:gd name="connsiteX107" fmla="*/ 2881363 w 6843131"/>
                  <a:gd name="connsiteY107" fmla="*/ 3572801 h 6843131"/>
                  <a:gd name="connsiteX108" fmla="*/ 2540467 w 6843131"/>
                  <a:gd name="connsiteY108" fmla="*/ 3291798 h 6843131"/>
                  <a:gd name="connsiteX109" fmla="*/ 2285276 w 6843131"/>
                  <a:gd name="connsiteY109" fmla="*/ 3394376 h 6843131"/>
                  <a:gd name="connsiteX110" fmla="*/ 2117042 w 6843131"/>
                  <a:gd name="connsiteY110" fmla="*/ 3374412 h 6843131"/>
                  <a:gd name="connsiteX111" fmla="*/ 2182615 w 6843131"/>
                  <a:gd name="connsiteY111" fmla="*/ 2587454 h 6843131"/>
                  <a:gd name="connsiteX112" fmla="*/ 3049430 w 6843131"/>
                  <a:gd name="connsiteY112" fmla="*/ 2586034 h 6843131"/>
                  <a:gd name="connsiteX113" fmla="*/ 4125827 w 6843131"/>
                  <a:gd name="connsiteY113" fmla="*/ 2571917 h 6843131"/>
                  <a:gd name="connsiteX114" fmla="*/ 4771615 w 6843131"/>
                  <a:gd name="connsiteY114" fmla="*/ 2926929 h 6843131"/>
                  <a:gd name="connsiteX115" fmla="*/ 4550672 w 6843131"/>
                  <a:gd name="connsiteY115" fmla="*/ 2926929 h 6843131"/>
                  <a:gd name="connsiteX116" fmla="*/ 4122986 w 6843131"/>
                  <a:gd name="connsiteY116" fmla="*/ 2750175 h 6843131"/>
                  <a:gd name="connsiteX117" fmla="*/ 3566912 w 6843131"/>
                  <a:gd name="connsiteY117" fmla="*/ 3346094 h 6843131"/>
                  <a:gd name="connsiteX118" fmla="*/ 4122986 w 6843131"/>
                  <a:gd name="connsiteY118" fmla="*/ 3942014 h 6843131"/>
                  <a:gd name="connsiteX119" fmla="*/ 4580660 w 6843131"/>
                  <a:gd name="connsiteY119" fmla="*/ 3728171 h 6843131"/>
                  <a:gd name="connsiteX120" fmla="*/ 4787402 w 6843131"/>
                  <a:gd name="connsiteY120" fmla="*/ 3728171 h 6843131"/>
                  <a:gd name="connsiteX121" fmla="*/ 3860612 w 6843131"/>
                  <a:gd name="connsiteY121" fmla="*/ 4077336 h 6843131"/>
                  <a:gd name="connsiteX122" fmla="*/ 3362174 w 6843131"/>
                  <a:gd name="connsiteY122" fmla="*/ 3221548 h 6843131"/>
                  <a:gd name="connsiteX123" fmla="*/ 4123070 w 6843131"/>
                  <a:gd name="connsiteY123" fmla="*/ 2587621 h 6843131"/>
                  <a:gd name="connsiteX124" fmla="*/ 4125910 w 6843131"/>
                  <a:gd name="connsiteY124" fmla="*/ 2571917 h 6843131"/>
                  <a:gd name="connsiteX125" fmla="*/ 4790159 w 6843131"/>
                  <a:gd name="connsiteY125" fmla="*/ 3337490 h 6843131"/>
                  <a:gd name="connsiteX126" fmla="*/ 4790159 w 6843131"/>
                  <a:gd name="connsiteY126" fmla="*/ 3718147 h 6843131"/>
                  <a:gd name="connsiteX127" fmla="*/ 4586256 w 6843131"/>
                  <a:gd name="connsiteY127" fmla="*/ 3718147 h 6843131"/>
                  <a:gd name="connsiteX128" fmla="*/ 4586256 w 6843131"/>
                  <a:gd name="connsiteY128" fmla="*/ 3505725 h 6843131"/>
                  <a:gd name="connsiteX129" fmla="*/ 4187056 w 6843131"/>
                  <a:gd name="connsiteY129" fmla="*/ 3505725 h 6843131"/>
                  <a:gd name="connsiteX130" fmla="*/ 4187056 w 6843131"/>
                  <a:gd name="connsiteY130" fmla="*/ 3337490 h 6843131"/>
                  <a:gd name="connsiteX131" fmla="*/ 4790159 w 6843131"/>
                  <a:gd name="connsiteY131" fmla="*/ 3337490 h 6843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</a:cxnLst>
                <a:rect l="l" t="t" r="r" b="b"/>
                <a:pathLst>
                  <a:path w="6843131" h="6843131">
                    <a:moveTo>
                      <a:pt x="4613321" y="18586"/>
                    </a:moveTo>
                    <a:cubicBezTo>
                      <a:pt x="4654669" y="14660"/>
                      <a:pt x="4695851" y="27524"/>
                      <a:pt x="4727510" y="54421"/>
                    </a:cubicBezTo>
                    <a:cubicBezTo>
                      <a:pt x="4759168" y="81235"/>
                      <a:pt x="4778715" y="119744"/>
                      <a:pt x="4781555" y="161176"/>
                    </a:cubicBezTo>
                    <a:lnTo>
                      <a:pt x="4781555" y="697202"/>
                    </a:lnTo>
                    <a:lnTo>
                      <a:pt x="5463011" y="697202"/>
                    </a:lnTo>
                    <a:cubicBezTo>
                      <a:pt x="5839575" y="697202"/>
                      <a:pt x="6145053" y="1002095"/>
                      <a:pt x="6145888" y="1378659"/>
                    </a:cubicBezTo>
                    <a:lnTo>
                      <a:pt x="6145888" y="2060115"/>
                    </a:lnTo>
                    <a:lnTo>
                      <a:pt x="6671974" y="2060115"/>
                    </a:lnTo>
                    <a:cubicBezTo>
                      <a:pt x="6758013" y="2061702"/>
                      <a:pt x="6826759" y="2132287"/>
                      <a:pt x="6825924" y="2218409"/>
                    </a:cubicBezTo>
                    <a:cubicBezTo>
                      <a:pt x="6826592" y="2222168"/>
                      <a:pt x="6826592" y="2226010"/>
                      <a:pt x="6825924" y="2229769"/>
                    </a:cubicBezTo>
                    <a:cubicBezTo>
                      <a:pt x="6830268" y="2271368"/>
                      <a:pt x="6817571" y="2312884"/>
                      <a:pt x="6790673" y="2344877"/>
                    </a:cubicBezTo>
                    <a:cubicBezTo>
                      <a:pt x="6763859" y="2376869"/>
                      <a:pt x="6725017" y="2396583"/>
                      <a:pt x="6683418" y="2399423"/>
                    </a:cubicBezTo>
                    <a:lnTo>
                      <a:pt x="6145971" y="2399423"/>
                    </a:lnTo>
                    <a:lnTo>
                      <a:pt x="6145971" y="3254794"/>
                    </a:lnTo>
                    <a:lnTo>
                      <a:pt x="6672058" y="3254794"/>
                    </a:lnTo>
                    <a:cubicBezTo>
                      <a:pt x="6766533" y="3254794"/>
                      <a:pt x="6843131" y="3331393"/>
                      <a:pt x="6843131" y="3425868"/>
                    </a:cubicBezTo>
                    <a:cubicBezTo>
                      <a:pt x="6843131" y="3520343"/>
                      <a:pt x="6766533" y="3596942"/>
                      <a:pt x="6672058" y="3596942"/>
                    </a:cubicBezTo>
                    <a:lnTo>
                      <a:pt x="6145971" y="3596942"/>
                    </a:lnTo>
                    <a:lnTo>
                      <a:pt x="6145971" y="4452313"/>
                    </a:lnTo>
                    <a:lnTo>
                      <a:pt x="6672058" y="4452313"/>
                    </a:lnTo>
                    <a:cubicBezTo>
                      <a:pt x="6758096" y="4453900"/>
                      <a:pt x="6826843" y="4524484"/>
                      <a:pt x="6826007" y="4610606"/>
                    </a:cubicBezTo>
                    <a:cubicBezTo>
                      <a:pt x="6826676" y="4614866"/>
                      <a:pt x="6826676" y="4619210"/>
                      <a:pt x="6826007" y="4623470"/>
                    </a:cubicBezTo>
                    <a:cubicBezTo>
                      <a:pt x="6829934" y="4664735"/>
                      <a:pt x="6817069" y="4706000"/>
                      <a:pt x="6790172" y="4737659"/>
                    </a:cubicBezTo>
                    <a:cubicBezTo>
                      <a:pt x="6763358" y="4769317"/>
                      <a:pt x="6724850" y="4788864"/>
                      <a:pt x="6683418" y="4791704"/>
                    </a:cubicBezTo>
                    <a:lnTo>
                      <a:pt x="6145971" y="4791704"/>
                    </a:lnTo>
                    <a:lnTo>
                      <a:pt x="6145971" y="5473160"/>
                    </a:lnTo>
                    <a:cubicBezTo>
                      <a:pt x="6145219" y="5849223"/>
                      <a:pt x="5840577" y="6153865"/>
                      <a:pt x="5464515" y="6154617"/>
                    </a:cubicBezTo>
                    <a:lnTo>
                      <a:pt x="4783058" y="6154617"/>
                    </a:lnTo>
                    <a:lnTo>
                      <a:pt x="4783058" y="6680620"/>
                    </a:lnTo>
                    <a:cubicBezTo>
                      <a:pt x="4781471" y="6766658"/>
                      <a:pt x="4710887" y="6835405"/>
                      <a:pt x="4624848" y="6834570"/>
                    </a:cubicBezTo>
                    <a:lnTo>
                      <a:pt x="4613404" y="6834570"/>
                    </a:lnTo>
                    <a:cubicBezTo>
                      <a:pt x="4571805" y="6838913"/>
                      <a:pt x="4530290" y="6826216"/>
                      <a:pt x="4498297" y="6799319"/>
                    </a:cubicBezTo>
                    <a:cubicBezTo>
                      <a:pt x="4466304" y="6772422"/>
                      <a:pt x="4446591" y="6733746"/>
                      <a:pt x="4443750" y="6691980"/>
                    </a:cubicBezTo>
                    <a:lnTo>
                      <a:pt x="4443750" y="6145930"/>
                    </a:lnTo>
                    <a:lnTo>
                      <a:pt x="3588380" y="6145930"/>
                    </a:lnTo>
                    <a:lnTo>
                      <a:pt x="3588380" y="6672016"/>
                    </a:lnTo>
                    <a:cubicBezTo>
                      <a:pt x="3588380" y="6733161"/>
                      <a:pt x="3555802" y="6789629"/>
                      <a:pt x="3502843" y="6820202"/>
                    </a:cubicBezTo>
                    <a:cubicBezTo>
                      <a:pt x="3449883" y="6850775"/>
                      <a:pt x="3384728" y="6850775"/>
                      <a:pt x="3331769" y="6820202"/>
                    </a:cubicBezTo>
                    <a:cubicBezTo>
                      <a:pt x="3278809" y="6789629"/>
                      <a:pt x="3246232" y="6733161"/>
                      <a:pt x="3246232" y="6672016"/>
                    </a:cubicBezTo>
                    <a:lnTo>
                      <a:pt x="3246232" y="6145930"/>
                    </a:lnTo>
                    <a:lnTo>
                      <a:pt x="2390861" y="6145930"/>
                    </a:lnTo>
                    <a:lnTo>
                      <a:pt x="2390861" y="6672016"/>
                    </a:lnTo>
                    <a:cubicBezTo>
                      <a:pt x="2389274" y="6758054"/>
                      <a:pt x="2318689" y="6826801"/>
                      <a:pt x="2232651" y="6825966"/>
                    </a:cubicBezTo>
                    <a:lnTo>
                      <a:pt x="2234071" y="6825966"/>
                    </a:lnTo>
                    <a:cubicBezTo>
                      <a:pt x="2192722" y="6829892"/>
                      <a:pt x="2151624" y="6817028"/>
                      <a:pt x="2119882" y="6790130"/>
                    </a:cubicBezTo>
                    <a:cubicBezTo>
                      <a:pt x="2088224" y="6763316"/>
                      <a:pt x="2068761" y="6724808"/>
                      <a:pt x="2065837" y="6683376"/>
                    </a:cubicBezTo>
                    <a:lnTo>
                      <a:pt x="2065837" y="6145930"/>
                    </a:lnTo>
                    <a:lnTo>
                      <a:pt x="1378700" y="6145930"/>
                    </a:lnTo>
                    <a:cubicBezTo>
                      <a:pt x="1002722" y="6145177"/>
                      <a:pt x="698079" y="5840536"/>
                      <a:pt x="697244" y="5464473"/>
                    </a:cubicBezTo>
                    <a:lnTo>
                      <a:pt x="697244" y="4783017"/>
                    </a:lnTo>
                    <a:lnTo>
                      <a:pt x="171074" y="4783017"/>
                    </a:lnTo>
                    <a:cubicBezTo>
                      <a:pt x="85036" y="4781429"/>
                      <a:pt x="16289" y="4710845"/>
                      <a:pt x="17124" y="4624806"/>
                    </a:cubicBezTo>
                    <a:cubicBezTo>
                      <a:pt x="16456" y="4621047"/>
                      <a:pt x="16456" y="4617122"/>
                      <a:pt x="17124" y="4613363"/>
                    </a:cubicBezTo>
                    <a:cubicBezTo>
                      <a:pt x="12780" y="4571764"/>
                      <a:pt x="25477" y="4530248"/>
                      <a:pt x="52375" y="4498255"/>
                    </a:cubicBezTo>
                    <a:cubicBezTo>
                      <a:pt x="79272" y="4466262"/>
                      <a:pt x="117948" y="4446549"/>
                      <a:pt x="159630" y="4443709"/>
                    </a:cubicBezTo>
                    <a:lnTo>
                      <a:pt x="697077" y="4443709"/>
                    </a:lnTo>
                    <a:lnTo>
                      <a:pt x="697077" y="3588338"/>
                    </a:lnTo>
                    <a:lnTo>
                      <a:pt x="171074" y="3588338"/>
                    </a:lnTo>
                    <a:cubicBezTo>
                      <a:pt x="76599" y="3588338"/>
                      <a:pt x="0" y="3511739"/>
                      <a:pt x="0" y="3417264"/>
                    </a:cubicBezTo>
                    <a:cubicBezTo>
                      <a:pt x="0" y="3322789"/>
                      <a:pt x="76599" y="3246190"/>
                      <a:pt x="171074" y="3246190"/>
                    </a:cubicBezTo>
                    <a:lnTo>
                      <a:pt x="697160" y="3246190"/>
                    </a:lnTo>
                    <a:lnTo>
                      <a:pt x="697160" y="2390819"/>
                    </a:lnTo>
                    <a:lnTo>
                      <a:pt x="171074" y="2390819"/>
                    </a:lnTo>
                    <a:cubicBezTo>
                      <a:pt x="88795" y="2389483"/>
                      <a:pt x="21551" y="2324745"/>
                      <a:pt x="17124" y="2242550"/>
                    </a:cubicBezTo>
                    <a:cubicBezTo>
                      <a:pt x="16456" y="2238289"/>
                      <a:pt x="16456" y="2233946"/>
                      <a:pt x="17124" y="2229769"/>
                    </a:cubicBezTo>
                    <a:cubicBezTo>
                      <a:pt x="13198" y="2188421"/>
                      <a:pt x="26062" y="2147239"/>
                      <a:pt x="52959" y="2115580"/>
                    </a:cubicBezTo>
                    <a:cubicBezTo>
                      <a:pt x="79773" y="2083922"/>
                      <a:pt x="118282" y="2064459"/>
                      <a:pt x="159714" y="2061535"/>
                    </a:cubicBezTo>
                    <a:lnTo>
                      <a:pt x="697160" y="2061535"/>
                    </a:lnTo>
                    <a:lnTo>
                      <a:pt x="697160" y="1378659"/>
                    </a:lnTo>
                    <a:cubicBezTo>
                      <a:pt x="697912" y="1002680"/>
                      <a:pt x="1002554" y="698038"/>
                      <a:pt x="1378617" y="697202"/>
                    </a:cubicBezTo>
                    <a:lnTo>
                      <a:pt x="2060073" y="697202"/>
                    </a:lnTo>
                    <a:lnTo>
                      <a:pt x="2060073" y="171116"/>
                    </a:lnTo>
                    <a:cubicBezTo>
                      <a:pt x="2061660" y="85078"/>
                      <a:pt x="2132245" y="16331"/>
                      <a:pt x="2218367" y="17166"/>
                    </a:cubicBezTo>
                    <a:lnTo>
                      <a:pt x="2234071" y="17166"/>
                    </a:lnTo>
                    <a:cubicBezTo>
                      <a:pt x="2275670" y="12822"/>
                      <a:pt x="2317186" y="25519"/>
                      <a:pt x="2349179" y="52417"/>
                    </a:cubicBezTo>
                    <a:cubicBezTo>
                      <a:pt x="2381171" y="79314"/>
                      <a:pt x="2400885" y="118073"/>
                      <a:pt x="2403725" y="159672"/>
                    </a:cubicBezTo>
                    <a:lnTo>
                      <a:pt x="2403725" y="697119"/>
                    </a:lnTo>
                    <a:lnTo>
                      <a:pt x="3259096" y="697119"/>
                    </a:lnTo>
                    <a:lnTo>
                      <a:pt x="3259096" y="171116"/>
                    </a:lnTo>
                    <a:cubicBezTo>
                      <a:pt x="3259096" y="109970"/>
                      <a:pt x="3291673" y="53502"/>
                      <a:pt x="3344633" y="22930"/>
                    </a:cubicBezTo>
                    <a:cubicBezTo>
                      <a:pt x="3397592" y="-7643"/>
                      <a:pt x="3462747" y="-7643"/>
                      <a:pt x="3515707" y="22930"/>
                    </a:cubicBezTo>
                    <a:cubicBezTo>
                      <a:pt x="3568666" y="53502"/>
                      <a:pt x="3601244" y="109970"/>
                      <a:pt x="3601244" y="171116"/>
                    </a:cubicBezTo>
                    <a:lnTo>
                      <a:pt x="3601244" y="697202"/>
                    </a:lnTo>
                    <a:lnTo>
                      <a:pt x="4456615" y="697202"/>
                    </a:lnTo>
                    <a:lnTo>
                      <a:pt x="4456615" y="171116"/>
                    </a:lnTo>
                    <a:cubicBezTo>
                      <a:pt x="4457784" y="90340"/>
                      <a:pt x="4520099" y="23765"/>
                      <a:pt x="4600624" y="17166"/>
                    </a:cubicBezTo>
                    <a:lnTo>
                      <a:pt x="4613404" y="18586"/>
                    </a:lnTo>
                    <a:close/>
                    <a:moveTo>
                      <a:pt x="5468692" y="1039350"/>
                    </a:moveTo>
                    <a:lnTo>
                      <a:pt x="1378533" y="1039350"/>
                    </a:lnTo>
                    <a:cubicBezTo>
                      <a:pt x="1191839" y="1040937"/>
                      <a:pt x="1040812" y="1191964"/>
                      <a:pt x="1039225" y="1378659"/>
                    </a:cubicBezTo>
                    <a:lnTo>
                      <a:pt x="1039225" y="5464473"/>
                    </a:lnTo>
                    <a:cubicBezTo>
                      <a:pt x="1043903" y="5648996"/>
                      <a:pt x="1194011" y="5796597"/>
                      <a:pt x="1378533" y="5798101"/>
                    </a:cubicBezTo>
                    <a:lnTo>
                      <a:pt x="5464348" y="5798101"/>
                    </a:lnTo>
                    <a:cubicBezTo>
                      <a:pt x="5646699" y="5793590"/>
                      <a:pt x="5793465" y="5646824"/>
                      <a:pt x="5797976" y="5464473"/>
                    </a:cubicBezTo>
                    <a:lnTo>
                      <a:pt x="5797976" y="1378659"/>
                    </a:lnTo>
                    <a:cubicBezTo>
                      <a:pt x="5796472" y="1194136"/>
                      <a:pt x="5648871" y="1043945"/>
                      <a:pt x="5464348" y="1039350"/>
                    </a:cubicBezTo>
                    <a:lnTo>
                      <a:pt x="5468608" y="1039350"/>
                    </a:lnTo>
                    <a:close/>
                    <a:moveTo>
                      <a:pt x="3049430" y="2586201"/>
                    </a:moveTo>
                    <a:lnTo>
                      <a:pt x="3049430" y="2757275"/>
                    </a:lnTo>
                    <a:lnTo>
                      <a:pt x="2349429" y="2757275"/>
                    </a:lnTo>
                    <a:lnTo>
                      <a:pt x="2315264" y="3166416"/>
                    </a:lnTo>
                    <a:cubicBezTo>
                      <a:pt x="2385515" y="3132669"/>
                      <a:pt x="2462532" y="3115128"/>
                      <a:pt x="2540467" y="3115044"/>
                    </a:cubicBezTo>
                    <a:cubicBezTo>
                      <a:pt x="2798916" y="3115879"/>
                      <a:pt x="3015933" y="3309758"/>
                      <a:pt x="3045754" y="3566452"/>
                    </a:cubicBezTo>
                    <a:cubicBezTo>
                      <a:pt x="3075575" y="3823147"/>
                      <a:pt x="2908845" y="4061715"/>
                      <a:pt x="2657496" y="4121775"/>
                    </a:cubicBezTo>
                    <a:cubicBezTo>
                      <a:pt x="2406147" y="4181835"/>
                      <a:pt x="2149536" y="4044591"/>
                      <a:pt x="2059990" y="3802181"/>
                    </a:cubicBezTo>
                    <a:lnTo>
                      <a:pt x="2246768" y="3802181"/>
                    </a:lnTo>
                    <a:cubicBezTo>
                      <a:pt x="2328880" y="3947610"/>
                      <a:pt x="2503964" y="4012515"/>
                      <a:pt x="2661004" y="3955713"/>
                    </a:cubicBezTo>
                    <a:cubicBezTo>
                      <a:pt x="2818045" y="3898911"/>
                      <a:pt x="2911184" y="3737109"/>
                      <a:pt x="2881363" y="3572801"/>
                    </a:cubicBezTo>
                    <a:cubicBezTo>
                      <a:pt x="2851542" y="3408493"/>
                      <a:pt x="2707448" y="3289710"/>
                      <a:pt x="2540467" y="3291798"/>
                    </a:cubicBezTo>
                    <a:cubicBezTo>
                      <a:pt x="2444906" y="3289459"/>
                      <a:pt x="2352603" y="3326631"/>
                      <a:pt x="2285276" y="3394376"/>
                    </a:cubicBezTo>
                    <a:lnTo>
                      <a:pt x="2117042" y="3374412"/>
                    </a:lnTo>
                    <a:lnTo>
                      <a:pt x="2182615" y="2587454"/>
                    </a:lnTo>
                    <a:lnTo>
                      <a:pt x="3049430" y="2586034"/>
                    </a:lnTo>
                    <a:close/>
                    <a:moveTo>
                      <a:pt x="4125827" y="2571917"/>
                    </a:moveTo>
                    <a:cubicBezTo>
                      <a:pt x="4387701" y="2571750"/>
                      <a:pt x="4631364" y="2705736"/>
                      <a:pt x="4771615" y="2926929"/>
                    </a:cubicBezTo>
                    <a:lnTo>
                      <a:pt x="4550672" y="2926929"/>
                    </a:lnTo>
                    <a:cubicBezTo>
                      <a:pt x="4436984" y="2813910"/>
                      <a:pt x="4283285" y="2750342"/>
                      <a:pt x="4122986" y="2750175"/>
                    </a:cubicBezTo>
                    <a:cubicBezTo>
                      <a:pt x="3809907" y="2771894"/>
                      <a:pt x="3566912" y="3032180"/>
                      <a:pt x="3566912" y="3346094"/>
                    </a:cubicBezTo>
                    <a:cubicBezTo>
                      <a:pt x="3566912" y="3660009"/>
                      <a:pt x="3809907" y="3920295"/>
                      <a:pt x="4122986" y="3942014"/>
                    </a:cubicBezTo>
                    <a:cubicBezTo>
                      <a:pt x="4299992" y="3943517"/>
                      <a:pt x="4468225" y="3864913"/>
                      <a:pt x="4580660" y="3728171"/>
                    </a:cubicBezTo>
                    <a:lnTo>
                      <a:pt x="4787402" y="3728171"/>
                    </a:lnTo>
                    <a:cubicBezTo>
                      <a:pt x="4605051" y="4055116"/>
                      <a:pt x="4213368" y="4202718"/>
                      <a:pt x="3860612" y="4077336"/>
                    </a:cubicBezTo>
                    <a:cubicBezTo>
                      <a:pt x="3507855" y="3951954"/>
                      <a:pt x="3297186" y="3590259"/>
                      <a:pt x="3362174" y="3221548"/>
                    </a:cubicBezTo>
                    <a:cubicBezTo>
                      <a:pt x="3427079" y="2852836"/>
                      <a:pt x="3748678" y="2584948"/>
                      <a:pt x="4123070" y="2587621"/>
                    </a:cubicBezTo>
                    <a:lnTo>
                      <a:pt x="4125910" y="2571917"/>
                    </a:lnTo>
                    <a:close/>
                    <a:moveTo>
                      <a:pt x="4790159" y="3337490"/>
                    </a:moveTo>
                    <a:lnTo>
                      <a:pt x="4790159" y="3718147"/>
                    </a:lnTo>
                    <a:lnTo>
                      <a:pt x="4586256" y="3718147"/>
                    </a:lnTo>
                    <a:lnTo>
                      <a:pt x="4586256" y="3505725"/>
                    </a:lnTo>
                    <a:lnTo>
                      <a:pt x="4187056" y="3505725"/>
                    </a:lnTo>
                    <a:lnTo>
                      <a:pt x="4187056" y="3337490"/>
                    </a:lnTo>
                    <a:lnTo>
                      <a:pt x="4790159" y="333749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0" name="Number2">
                <a:extLst>
                  <a:ext uri="{FF2B5EF4-FFF2-40B4-BE49-F238E27FC236}">
                    <a16:creationId xmlns:a16="http://schemas.microsoft.com/office/drawing/2014/main" id="{85309CF9-21F7-C73B-0860-ED5DEDAFD585}"/>
                  </a:ext>
                </a:extLst>
              </p:cNvPr>
              <p:cNvSpPr txBox="1"/>
              <p:nvPr/>
            </p:nvSpPr>
            <p:spPr>
              <a:xfrm>
                <a:off x="5768992" y="2721367"/>
                <a:ext cx="654016" cy="383459"/>
              </a:xfrm>
              <a:prstGeom prst="rect">
                <a:avLst/>
              </a:prstGeom>
              <a:noFill/>
            </p:spPr>
            <p:txBody>
              <a:bodyPr wrap="none" rtlCol="0">
                <a:noAutofit/>
              </a:bodyPr>
              <a:lstStyle/>
              <a:p>
                <a:pPr algn="ctr"/>
                <a:r>
                  <a:rPr lang="en-US" altLang="zh-CN" b="1" dirty="0">
                    <a:solidFill>
                      <a:schemeClr val="accent2"/>
                    </a:solidFill>
                    <a:cs typeface="+mn-ea"/>
                    <a:sym typeface="+mn-lt"/>
                  </a:rPr>
                  <a:t>02</a:t>
                </a:r>
                <a:endParaRPr lang="zh-CN" altLang="en-US" b="1" dirty="0">
                  <a:solidFill>
                    <a:schemeClr val="accent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1248276C-FB73-63AA-9DC6-259D49A810F6}"/>
                </a:ext>
              </a:extLst>
            </p:cNvPr>
            <p:cNvGrpSpPr/>
            <p:nvPr/>
          </p:nvGrpSpPr>
          <p:grpSpPr>
            <a:xfrm>
              <a:off x="6799418" y="3810315"/>
              <a:ext cx="4719482" cy="1794124"/>
              <a:chOff x="6799418" y="3810315"/>
              <a:chExt cx="4719482" cy="1794124"/>
            </a:xfrm>
          </p:grpSpPr>
          <p:sp>
            <p:nvSpPr>
              <p:cNvPr id="6" name="Text3">
                <a:extLst>
                  <a:ext uri="{FF2B5EF4-FFF2-40B4-BE49-F238E27FC236}">
                    <a16:creationId xmlns:a16="http://schemas.microsoft.com/office/drawing/2014/main" id="{BE8339C6-A0C7-7DE8-1F58-26E02A52BFB9}"/>
                  </a:ext>
                </a:extLst>
              </p:cNvPr>
              <p:cNvSpPr txBox="1"/>
              <p:nvPr/>
            </p:nvSpPr>
            <p:spPr>
              <a:xfrm>
                <a:off x="9248464" y="4651806"/>
                <a:ext cx="2270436" cy="952633"/>
              </a:xfrm>
              <a:prstGeom prst="rect">
                <a:avLst/>
              </a:prstGeom>
              <a:noFill/>
            </p:spPr>
            <p:txBody>
              <a:bodyPr wrap="square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rgbClr val="000000"/>
                    </a:solidFill>
                    <a:cs typeface="+mn-ea"/>
                    <a:sym typeface="+mn-lt"/>
                  </a:rPr>
                  <a:t>基础设施建设、网络安全、能耗管理</a:t>
                </a:r>
                <a:endParaRPr lang="en-US" dirty="0"/>
              </a:p>
            </p:txBody>
          </p:sp>
          <p:sp>
            <p:nvSpPr>
              <p:cNvPr id="41" name="Bullet3">
                <a:extLst>
                  <a:ext uri="{FF2B5EF4-FFF2-40B4-BE49-F238E27FC236}">
                    <a16:creationId xmlns:a16="http://schemas.microsoft.com/office/drawing/2014/main" id="{6712CAEB-C8AC-9047-6BD6-E104756B6B85}"/>
                  </a:ext>
                </a:extLst>
              </p:cNvPr>
              <p:cNvSpPr/>
              <p:nvPr/>
            </p:nvSpPr>
            <p:spPr>
              <a:xfrm flipH="1">
                <a:off x="9248464" y="4076417"/>
                <a:ext cx="2261502" cy="479541"/>
              </a:xfrm>
              <a:prstGeom prst="roundRect">
                <a:avLst>
                  <a:gd name="adj" fmla="val 50000"/>
                </a:avLst>
              </a:prstGeom>
              <a:gradFill flip="none" rotWithShape="0">
                <a:gsLst>
                  <a:gs pos="50000">
                    <a:schemeClr val="accent3"/>
                  </a:gs>
                  <a:gs pos="0">
                    <a:schemeClr val="accent3">
                      <a:lumMod val="60000"/>
                      <a:lumOff val="40000"/>
                    </a:schemeClr>
                  </a:gs>
                </a:gsLst>
                <a:lin ang="27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26000" tIns="45720" rIns="91440" bIns="45720" rtlCol="0" anchor="ctr">
                <a:normAutofit lnSpcReduction="10000"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  <a:cs typeface="+mn-ea"/>
                    <a:sym typeface="+mn-lt"/>
                  </a:rPr>
                  <a:t>5G时代挑战</a:t>
                </a:r>
                <a:endParaRPr lang="en-US" dirty="0"/>
              </a:p>
            </p:txBody>
          </p:sp>
          <p:sp>
            <p:nvSpPr>
              <p:cNvPr id="46" name="Icon3">
                <a:extLst>
                  <a:ext uri="{FF2B5EF4-FFF2-40B4-BE49-F238E27FC236}">
                    <a16:creationId xmlns:a16="http://schemas.microsoft.com/office/drawing/2014/main" id="{9D8710B5-5B57-269B-F43E-563C86267D05}"/>
                  </a:ext>
                </a:extLst>
              </p:cNvPr>
              <p:cNvSpPr/>
              <p:nvPr/>
            </p:nvSpPr>
            <p:spPr>
              <a:xfrm>
                <a:off x="6957420" y="3810020"/>
                <a:ext cx="338012" cy="389637"/>
              </a:xfrm>
              <a:custGeom>
                <a:avLst/>
                <a:gdLst>
                  <a:gd name="connsiteX0" fmla="*/ 5919181 w 5936305"/>
                  <a:gd name="connsiteY0" fmla="*/ 4764347 h 6842964"/>
                  <a:gd name="connsiteX1" fmla="*/ 5919181 w 5936305"/>
                  <a:gd name="connsiteY1" fmla="*/ 4764514 h 6842964"/>
                  <a:gd name="connsiteX2" fmla="*/ 5919101 w 5936305"/>
                  <a:gd name="connsiteY2" fmla="*/ 4764377 h 6842964"/>
                  <a:gd name="connsiteX3" fmla="*/ 2694417 w 5936305"/>
                  <a:gd name="connsiteY3" fmla="*/ 4328225 h 6842964"/>
                  <a:gd name="connsiteX4" fmla="*/ 3874812 w 5936305"/>
                  <a:gd name="connsiteY4" fmla="*/ 4328225 h 6842964"/>
                  <a:gd name="connsiteX5" fmla="*/ 3874812 w 5936305"/>
                  <a:gd name="connsiteY5" fmla="*/ 4670373 h 6842964"/>
                  <a:gd name="connsiteX6" fmla="*/ 3045002 w 5936305"/>
                  <a:gd name="connsiteY6" fmla="*/ 4670373 h 6842964"/>
                  <a:gd name="connsiteX7" fmla="*/ 3002150 w 5936305"/>
                  <a:gd name="connsiteY7" fmla="*/ 5106662 h 6842964"/>
                  <a:gd name="connsiteX8" fmla="*/ 3370026 w 5936305"/>
                  <a:gd name="connsiteY8" fmla="*/ 4995397 h 6842964"/>
                  <a:gd name="connsiteX9" fmla="*/ 3985910 w 5936305"/>
                  <a:gd name="connsiteY9" fmla="*/ 5594157 h 6842964"/>
                  <a:gd name="connsiteX10" fmla="*/ 3275885 w 5936305"/>
                  <a:gd name="connsiteY10" fmla="*/ 6227165 h 6842964"/>
                  <a:gd name="connsiteX11" fmla="*/ 2548904 w 5936305"/>
                  <a:gd name="connsiteY11" fmla="*/ 5731066 h 6842964"/>
                  <a:gd name="connsiteX12" fmla="*/ 2548987 w 5936305"/>
                  <a:gd name="connsiteY12" fmla="*/ 5730983 h 6842964"/>
                  <a:gd name="connsiteX13" fmla="*/ 2968152 w 5936305"/>
                  <a:gd name="connsiteY13" fmla="*/ 5645446 h 6842964"/>
                  <a:gd name="connsiteX14" fmla="*/ 3276052 w 5936305"/>
                  <a:gd name="connsiteY14" fmla="*/ 5936305 h 6842964"/>
                  <a:gd name="connsiteX15" fmla="*/ 3566912 w 5936305"/>
                  <a:gd name="connsiteY15" fmla="*/ 5611281 h 6842964"/>
                  <a:gd name="connsiteX16" fmla="*/ 3259012 w 5936305"/>
                  <a:gd name="connsiteY16" fmla="*/ 5286257 h 6842964"/>
                  <a:gd name="connsiteX17" fmla="*/ 2968152 w 5936305"/>
                  <a:gd name="connsiteY17" fmla="*/ 5397522 h 6842964"/>
                  <a:gd name="connsiteX18" fmla="*/ 2626004 w 5936305"/>
                  <a:gd name="connsiteY18" fmla="*/ 5397522 h 6842964"/>
                  <a:gd name="connsiteX19" fmla="*/ 5046686 w 5936305"/>
                  <a:gd name="connsiteY19" fmla="*/ 4293977 h 6842964"/>
                  <a:gd name="connsiteX20" fmla="*/ 5855032 w 5936305"/>
                  <a:gd name="connsiteY20" fmla="*/ 4654240 h 6842964"/>
                  <a:gd name="connsiteX21" fmla="*/ 5919101 w 5936305"/>
                  <a:gd name="connsiteY21" fmla="*/ 4764377 h 6842964"/>
                  <a:gd name="connsiteX22" fmla="*/ 5525744 w 5936305"/>
                  <a:gd name="connsiteY22" fmla="*/ 4909860 h 6842964"/>
                  <a:gd name="connsiteX23" fmla="*/ 5055206 w 5936305"/>
                  <a:gd name="connsiteY23" fmla="*/ 4653249 h 6842964"/>
                  <a:gd name="connsiteX24" fmla="*/ 4593440 w 5936305"/>
                  <a:gd name="connsiteY24" fmla="*/ 5260612 h 6842964"/>
                  <a:gd name="connsiteX25" fmla="*/ 5089455 w 5936305"/>
                  <a:gd name="connsiteY25" fmla="*/ 5884933 h 6842964"/>
                  <a:gd name="connsiteX26" fmla="*/ 5542868 w 5936305"/>
                  <a:gd name="connsiteY26" fmla="*/ 5688130 h 6842964"/>
                  <a:gd name="connsiteX27" fmla="*/ 5542868 w 5936305"/>
                  <a:gd name="connsiteY27" fmla="*/ 5457248 h 6842964"/>
                  <a:gd name="connsiteX28" fmla="*/ 4986793 w 5936305"/>
                  <a:gd name="connsiteY28" fmla="*/ 5457248 h 6842964"/>
                  <a:gd name="connsiteX29" fmla="*/ 4986793 w 5936305"/>
                  <a:gd name="connsiteY29" fmla="*/ 5115099 h 6842964"/>
                  <a:gd name="connsiteX30" fmla="*/ 5936305 w 5936305"/>
                  <a:gd name="connsiteY30" fmla="*/ 5115099 h 6842964"/>
                  <a:gd name="connsiteX31" fmla="*/ 5936305 w 5936305"/>
                  <a:gd name="connsiteY31" fmla="*/ 5816520 h 6842964"/>
                  <a:gd name="connsiteX32" fmla="*/ 5072330 w 5936305"/>
                  <a:gd name="connsiteY32" fmla="*/ 6235685 h 6842964"/>
                  <a:gd name="connsiteX33" fmla="*/ 4140027 w 5936305"/>
                  <a:gd name="connsiteY33" fmla="*/ 5260446 h 6842964"/>
                  <a:gd name="connsiteX34" fmla="*/ 5046686 w 5936305"/>
                  <a:gd name="connsiteY34" fmla="*/ 4293977 h 6842964"/>
                  <a:gd name="connsiteX35" fmla="*/ 1941207 w 5936305"/>
                  <a:gd name="connsiteY35" fmla="*/ 0 h 6842964"/>
                  <a:gd name="connsiteX36" fmla="*/ 4926901 w 5936305"/>
                  <a:gd name="connsiteY36" fmla="*/ 0 h 6842964"/>
                  <a:gd name="connsiteX37" fmla="*/ 5748107 w 5936305"/>
                  <a:gd name="connsiteY37" fmla="*/ 821122 h 6842964"/>
                  <a:gd name="connsiteX38" fmla="*/ 5748107 w 5936305"/>
                  <a:gd name="connsiteY38" fmla="*/ 3147747 h 6842964"/>
                  <a:gd name="connsiteX39" fmla="*/ 5484646 w 5936305"/>
                  <a:gd name="connsiteY39" fmla="*/ 3422485 h 6842964"/>
                  <a:gd name="connsiteX40" fmla="*/ 5201388 w 5936305"/>
                  <a:gd name="connsiteY40" fmla="*/ 3168296 h 6842964"/>
                  <a:gd name="connsiteX41" fmla="*/ 5200720 w 5936305"/>
                  <a:gd name="connsiteY41" fmla="*/ 3147747 h 6842964"/>
                  <a:gd name="connsiteX42" fmla="*/ 5200720 w 5936305"/>
                  <a:gd name="connsiteY42" fmla="*/ 821206 h 6842964"/>
                  <a:gd name="connsiteX43" fmla="*/ 5120529 w 5936305"/>
                  <a:gd name="connsiteY43" fmla="*/ 627662 h 6842964"/>
                  <a:gd name="connsiteX44" fmla="*/ 4926985 w 5936305"/>
                  <a:gd name="connsiteY44" fmla="*/ 547471 h 6842964"/>
                  <a:gd name="connsiteX45" fmla="*/ 2167913 w 5936305"/>
                  <a:gd name="connsiteY45" fmla="*/ 547471 h 6842964"/>
                  <a:gd name="connsiteX46" fmla="*/ 547471 w 5936305"/>
                  <a:gd name="connsiteY46" fmla="*/ 2167913 h 6842964"/>
                  <a:gd name="connsiteX47" fmla="*/ 547471 w 5936305"/>
                  <a:gd name="connsiteY47" fmla="*/ 6021842 h 6842964"/>
                  <a:gd name="connsiteX48" fmla="*/ 627662 w 5936305"/>
                  <a:gd name="connsiteY48" fmla="*/ 6215387 h 6842964"/>
                  <a:gd name="connsiteX49" fmla="*/ 821206 w 5936305"/>
                  <a:gd name="connsiteY49" fmla="*/ 6295577 h 6842964"/>
                  <a:gd name="connsiteX50" fmla="*/ 1916064 w 5936305"/>
                  <a:gd name="connsiteY50" fmla="*/ 6295577 h 6842964"/>
                  <a:gd name="connsiteX51" fmla="*/ 2190801 w 5936305"/>
                  <a:gd name="connsiteY51" fmla="*/ 6559038 h 6842964"/>
                  <a:gd name="connsiteX52" fmla="*/ 1936612 w 5936305"/>
                  <a:gd name="connsiteY52" fmla="*/ 6842296 h 6842964"/>
                  <a:gd name="connsiteX53" fmla="*/ 1916064 w 5936305"/>
                  <a:gd name="connsiteY53" fmla="*/ 6842964 h 6842964"/>
                  <a:gd name="connsiteX54" fmla="*/ 821206 w 5936305"/>
                  <a:gd name="connsiteY54" fmla="*/ 6842964 h 6842964"/>
                  <a:gd name="connsiteX55" fmla="*/ 0 w 5936305"/>
                  <a:gd name="connsiteY55" fmla="*/ 6021842 h 6842964"/>
                  <a:gd name="connsiteX56" fmla="*/ 0 w 5936305"/>
                  <a:gd name="connsiteY56" fmla="*/ 1941207 h 684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5936305" h="6842964">
                    <a:moveTo>
                      <a:pt x="5919181" y="4764347"/>
                    </a:moveTo>
                    <a:lnTo>
                      <a:pt x="5919181" y="4764514"/>
                    </a:lnTo>
                    <a:lnTo>
                      <a:pt x="5919101" y="4764377"/>
                    </a:lnTo>
                    <a:close/>
                    <a:moveTo>
                      <a:pt x="2694417" y="4328225"/>
                    </a:moveTo>
                    <a:lnTo>
                      <a:pt x="3874812" y="4328225"/>
                    </a:lnTo>
                    <a:lnTo>
                      <a:pt x="3874812" y="4670373"/>
                    </a:lnTo>
                    <a:lnTo>
                      <a:pt x="3045002" y="4670373"/>
                    </a:lnTo>
                    <a:lnTo>
                      <a:pt x="3002150" y="5106662"/>
                    </a:lnTo>
                    <a:cubicBezTo>
                      <a:pt x="3111076" y="5033989"/>
                      <a:pt x="3239131" y="4995314"/>
                      <a:pt x="3370026" y="4995397"/>
                    </a:cubicBezTo>
                    <a:cubicBezTo>
                      <a:pt x="3763463" y="5006758"/>
                      <a:pt x="3968786" y="5206400"/>
                      <a:pt x="3985910" y="5594157"/>
                    </a:cubicBezTo>
                    <a:cubicBezTo>
                      <a:pt x="3974549" y="6004718"/>
                      <a:pt x="3737902" y="6215804"/>
                      <a:pt x="3275885" y="6227165"/>
                    </a:cubicBezTo>
                    <a:cubicBezTo>
                      <a:pt x="2888212" y="6227165"/>
                      <a:pt x="2645801" y="6061854"/>
                      <a:pt x="2548904" y="5731066"/>
                    </a:cubicBezTo>
                    <a:lnTo>
                      <a:pt x="2548987" y="5730983"/>
                    </a:lnTo>
                    <a:lnTo>
                      <a:pt x="2968152" y="5645446"/>
                    </a:lnTo>
                    <a:cubicBezTo>
                      <a:pt x="3007997" y="5833644"/>
                      <a:pt x="3110575" y="5930541"/>
                      <a:pt x="3276052" y="5936305"/>
                    </a:cubicBezTo>
                    <a:cubicBezTo>
                      <a:pt x="3458487" y="5919181"/>
                      <a:pt x="3555384" y="5810839"/>
                      <a:pt x="3566912" y="5611281"/>
                    </a:cubicBezTo>
                    <a:cubicBezTo>
                      <a:pt x="3561148" y="5400279"/>
                      <a:pt x="3458487" y="5292021"/>
                      <a:pt x="3259012" y="5286257"/>
                    </a:cubicBezTo>
                    <a:cubicBezTo>
                      <a:pt x="3144907" y="5292021"/>
                      <a:pt x="3047926" y="5328942"/>
                      <a:pt x="2968152" y="5397522"/>
                    </a:cubicBezTo>
                    <a:lnTo>
                      <a:pt x="2626004" y="5397522"/>
                    </a:lnTo>
                    <a:close/>
                    <a:moveTo>
                      <a:pt x="5046686" y="4293977"/>
                    </a:moveTo>
                    <a:cubicBezTo>
                      <a:pt x="5420910" y="4293977"/>
                      <a:pt x="5690378" y="4414083"/>
                      <a:pt x="5855032" y="4654240"/>
                    </a:cubicBezTo>
                    <a:lnTo>
                      <a:pt x="5919101" y="4764377"/>
                    </a:lnTo>
                    <a:lnTo>
                      <a:pt x="5525744" y="4909860"/>
                    </a:lnTo>
                    <a:cubicBezTo>
                      <a:pt x="5434443" y="4738786"/>
                      <a:pt x="5277737" y="4653249"/>
                      <a:pt x="5055206" y="4653249"/>
                    </a:cubicBezTo>
                    <a:cubicBezTo>
                      <a:pt x="4770111" y="4681734"/>
                      <a:pt x="4616161" y="4884132"/>
                      <a:pt x="4593440" y="5260612"/>
                    </a:cubicBezTo>
                    <a:cubicBezTo>
                      <a:pt x="4604800" y="5648286"/>
                      <a:pt x="4770111" y="5856532"/>
                      <a:pt x="5089455" y="5884933"/>
                    </a:cubicBezTo>
                    <a:cubicBezTo>
                      <a:pt x="5311985" y="5884933"/>
                      <a:pt x="5463095" y="5819276"/>
                      <a:pt x="5542868" y="5688130"/>
                    </a:cubicBezTo>
                    <a:lnTo>
                      <a:pt x="5542868" y="5457248"/>
                    </a:lnTo>
                    <a:lnTo>
                      <a:pt x="4986793" y="5457248"/>
                    </a:lnTo>
                    <a:lnTo>
                      <a:pt x="4986793" y="5115099"/>
                    </a:lnTo>
                    <a:lnTo>
                      <a:pt x="5936305" y="5115099"/>
                    </a:lnTo>
                    <a:lnTo>
                      <a:pt x="5936305" y="5816520"/>
                    </a:lnTo>
                    <a:cubicBezTo>
                      <a:pt x="5805159" y="6090255"/>
                      <a:pt x="5517223" y="6229838"/>
                      <a:pt x="5072330" y="6235685"/>
                    </a:cubicBezTo>
                    <a:cubicBezTo>
                      <a:pt x="4479335" y="6207033"/>
                      <a:pt x="4168511" y="5882009"/>
                      <a:pt x="4140027" y="5260446"/>
                    </a:cubicBezTo>
                    <a:cubicBezTo>
                      <a:pt x="4168511" y="4650325"/>
                      <a:pt x="4470814" y="4328225"/>
                      <a:pt x="5046686" y="4293977"/>
                    </a:cubicBezTo>
                    <a:close/>
                    <a:moveTo>
                      <a:pt x="1941207" y="0"/>
                    </a:moveTo>
                    <a:lnTo>
                      <a:pt x="4926901" y="0"/>
                    </a:lnTo>
                    <a:cubicBezTo>
                      <a:pt x="5380398" y="0"/>
                      <a:pt x="5748107" y="367626"/>
                      <a:pt x="5748107" y="821122"/>
                    </a:cubicBezTo>
                    <a:lnTo>
                      <a:pt x="5748107" y="3147747"/>
                    </a:lnTo>
                    <a:cubicBezTo>
                      <a:pt x="5748775" y="3295432"/>
                      <a:pt x="5632164" y="3416971"/>
                      <a:pt x="5484646" y="3422485"/>
                    </a:cubicBezTo>
                    <a:cubicBezTo>
                      <a:pt x="5337128" y="3427998"/>
                      <a:pt x="5211746" y="3315563"/>
                      <a:pt x="5201388" y="3168296"/>
                    </a:cubicBezTo>
                    <a:lnTo>
                      <a:pt x="5200720" y="3147747"/>
                    </a:lnTo>
                    <a:lnTo>
                      <a:pt x="5200720" y="821206"/>
                    </a:lnTo>
                    <a:cubicBezTo>
                      <a:pt x="5200720" y="748616"/>
                      <a:pt x="5171901" y="678950"/>
                      <a:pt x="5120529" y="627662"/>
                    </a:cubicBezTo>
                    <a:cubicBezTo>
                      <a:pt x="5069156" y="576373"/>
                      <a:pt x="4999574" y="547471"/>
                      <a:pt x="4926985" y="547471"/>
                    </a:cubicBezTo>
                    <a:lnTo>
                      <a:pt x="2167913" y="547471"/>
                    </a:lnTo>
                    <a:lnTo>
                      <a:pt x="547471" y="2167913"/>
                    </a:lnTo>
                    <a:lnTo>
                      <a:pt x="547471" y="6021842"/>
                    </a:lnTo>
                    <a:cubicBezTo>
                      <a:pt x="547471" y="6094432"/>
                      <a:pt x="576289" y="6164098"/>
                      <a:pt x="627662" y="6215387"/>
                    </a:cubicBezTo>
                    <a:cubicBezTo>
                      <a:pt x="678950" y="6266759"/>
                      <a:pt x="748616" y="6295577"/>
                      <a:pt x="821206" y="6295577"/>
                    </a:cubicBezTo>
                    <a:lnTo>
                      <a:pt x="1916064" y="6295577"/>
                    </a:lnTo>
                    <a:cubicBezTo>
                      <a:pt x="2063749" y="6294909"/>
                      <a:pt x="2185288" y="6411520"/>
                      <a:pt x="2190801" y="6559038"/>
                    </a:cubicBezTo>
                    <a:cubicBezTo>
                      <a:pt x="2196314" y="6706556"/>
                      <a:pt x="2083880" y="6831938"/>
                      <a:pt x="1936612" y="6842296"/>
                    </a:cubicBezTo>
                    <a:lnTo>
                      <a:pt x="1916064" y="6842964"/>
                    </a:lnTo>
                    <a:lnTo>
                      <a:pt x="821206" y="6842964"/>
                    </a:lnTo>
                    <a:cubicBezTo>
                      <a:pt x="367709" y="6842964"/>
                      <a:pt x="0" y="6475339"/>
                      <a:pt x="0" y="6021842"/>
                    </a:cubicBezTo>
                    <a:lnTo>
                      <a:pt x="0" y="194120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2" name="Number3">
                <a:extLst>
                  <a:ext uri="{FF2B5EF4-FFF2-40B4-BE49-F238E27FC236}">
                    <a16:creationId xmlns:a16="http://schemas.microsoft.com/office/drawing/2014/main" id="{42B97A54-50D5-DA0E-CB6E-FC215954B486}"/>
                  </a:ext>
                </a:extLst>
              </p:cNvPr>
              <p:cNvSpPr txBox="1"/>
              <p:nvPr/>
            </p:nvSpPr>
            <p:spPr>
              <a:xfrm>
                <a:off x="6799418" y="4260755"/>
                <a:ext cx="654016" cy="383459"/>
              </a:xfrm>
              <a:prstGeom prst="rect">
                <a:avLst/>
              </a:prstGeom>
              <a:noFill/>
            </p:spPr>
            <p:txBody>
              <a:bodyPr wrap="none" rtlCol="0">
                <a:noAutofit/>
              </a:bodyPr>
              <a:lstStyle/>
              <a:p>
                <a:pPr algn="ctr"/>
                <a:r>
                  <a:rPr lang="en-US" altLang="zh-CN" b="1" dirty="0">
                    <a:solidFill>
                      <a:schemeClr val="accent3"/>
                    </a:solidFill>
                    <a:cs typeface="+mn-ea"/>
                    <a:sym typeface="+mn-lt"/>
                  </a:rPr>
                  <a:t>03</a:t>
                </a:r>
                <a:endParaRPr lang="zh-CN" altLang="en-US" b="1" dirty="0">
                  <a:solidFill>
                    <a:schemeClr val="accent3"/>
                  </a:solidFill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科技伦理</a:t>
            </a:r>
            <a:endParaRPr lang="en-US" dirty="0"/>
          </a:p>
        </p:txBody>
      </p:sp>
      <p:grpSp>
        <p:nvGrpSpPr>
          <p:cNvPr id="22" name="10db0ea5-1af9-4d2b-b829-4d49c1e90840.source.5.zh-Hans.pptx">
            <a:extLst>
              <a:ext uri="{FF2B5EF4-FFF2-40B4-BE49-F238E27FC236}">
                <a16:creationId xmlns:a16="http://schemas.microsoft.com/office/drawing/2014/main" id="{A3BFC4C6-756C-577A-43C5-03A5674DF93A}"/>
              </a:ext>
            </a:extLst>
          </p:cNvPr>
          <p:cNvGrpSpPr/>
          <p:nvPr/>
        </p:nvGrpSpPr>
        <p:grpSpPr>
          <a:xfrm>
            <a:off x="0" y="0"/>
            <a:ext cx="12192001" cy="6858000"/>
            <a:chOff x="0" y="0"/>
            <a:chExt cx="12192001" cy="6858000"/>
          </a:xfrm>
        </p:grpSpPr>
        <p:sp>
          <p:nvSpPr>
            <p:cNvPr id="21" name="矩形: 圆角 4">
              <a:extLst>
                <a:ext uri="{FF2B5EF4-FFF2-40B4-BE49-F238E27FC236}">
                  <a16:creationId xmlns:a16="http://schemas.microsoft.com/office/drawing/2014/main" id="{80217B1D-8631-09FD-67E0-97829BACB865}"/>
                </a:ext>
              </a:extLst>
            </p:cNvPr>
            <p:cNvSpPr/>
            <p:nvPr/>
          </p:nvSpPr>
          <p:spPr>
            <a:xfrm>
              <a:off x="0" y="0"/>
              <a:ext cx="12192001" cy="6858000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63000">
                  <a:schemeClr val="accent1">
                    <a:alpha val="0"/>
                  </a:schemeClr>
                </a:gs>
                <a:gs pos="100000">
                  <a:schemeClr val="accent1">
                    <a:alpha val="33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rtlCol="0" anchor="ctr" anchorCtr="0">
              <a:normAutofit/>
            </a:bodyPr>
            <a:lstStyle/>
            <a:p>
              <a:pPr algn="ctr"/>
              <a:endParaRPr kumimoji="1" lang="zh-CN" altLang="en-US" sz="240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A5F7DF26-45D0-87E8-A2DC-A364490E50F2}"/>
                </a:ext>
              </a:extLst>
            </p:cNvPr>
            <p:cNvGrpSpPr/>
            <p:nvPr/>
          </p:nvGrpSpPr>
          <p:grpSpPr>
            <a:xfrm>
              <a:off x="0" y="1130300"/>
              <a:ext cx="12192000" cy="5727700"/>
              <a:chOff x="0" y="1130300"/>
              <a:chExt cx="12192000" cy="5727700"/>
            </a:xfrm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28951C70-76E0-2F4E-600F-AE6077580B30}"/>
                  </a:ext>
                </a:extLst>
              </p:cNvPr>
              <p:cNvGrpSpPr/>
              <p:nvPr/>
            </p:nvGrpSpPr>
            <p:grpSpPr>
              <a:xfrm>
                <a:off x="660399" y="1130300"/>
                <a:ext cx="10858500" cy="4953618"/>
                <a:chOff x="660399" y="1130300"/>
                <a:chExt cx="10858500" cy="4953618"/>
              </a:xfrm>
            </p:grpSpPr>
            <p:sp>
              <p:nvSpPr>
                <p:cNvPr id="242" name="Title">
                  <a:extLst>
                    <a:ext uri="{FF2B5EF4-FFF2-40B4-BE49-F238E27FC236}">
                      <a16:creationId xmlns:a16="http://schemas.microsoft.com/office/drawing/2014/main" id="{EF3F8314-6B3A-1503-ABEA-4D993AC0691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60399" y="1130300"/>
                  <a:ext cx="10858500" cy="69094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 anchorCtr="0">
                  <a:norm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buSzPct val="25000"/>
                  </a:pPr>
                  <a:r>
                    <a:rPr lang="zh-CN" altLang="en-US" sz="2400" b="1" dirty="0">
                      <a:solidFill>
                        <a:schemeClr val="tx1"/>
                      </a:solidFill>
                    </a:rPr>
                    <a:t>探讨科技发展背后的道德与法律问题</a:t>
                  </a:r>
                  <a:endParaRPr lang="en-US" dirty="0"/>
                </a:p>
              </p:txBody>
            </p:sp>
            <p:sp>
              <p:nvSpPr>
                <p:cNvPr id="221" name="弧形 220">
                  <a:extLst>
                    <a:ext uri="{FF2B5EF4-FFF2-40B4-BE49-F238E27FC236}">
                      <a16:creationId xmlns:a16="http://schemas.microsoft.com/office/drawing/2014/main" id="{B256CB4C-9059-3B8F-4BAD-346AEC0CC326}"/>
                    </a:ext>
                  </a:extLst>
                </p:cNvPr>
                <p:cNvSpPr/>
                <p:nvPr/>
              </p:nvSpPr>
              <p:spPr>
                <a:xfrm>
                  <a:off x="2364227" y="3306941"/>
                  <a:ext cx="1488310" cy="1488310"/>
                </a:xfrm>
                <a:prstGeom prst="arc">
                  <a:avLst>
                    <a:gd name="adj1" fmla="val 10800000"/>
                    <a:gd name="adj2" fmla="val 0"/>
                  </a:avLst>
                </a:prstGeom>
                <a:noFill/>
                <a:ln w="50800" cmpd="sng">
                  <a:solidFill>
                    <a:schemeClr val="tx2">
                      <a:alpha val="2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cxnSp>
              <p:nvCxnSpPr>
                <p:cNvPr id="243" name="直接连接符 242">
                  <a:extLst>
                    <a:ext uri="{FF2B5EF4-FFF2-40B4-BE49-F238E27FC236}">
                      <a16:creationId xmlns:a16="http://schemas.microsoft.com/office/drawing/2014/main" id="{524F9910-4795-9167-AC0E-5713232F149F}"/>
                    </a:ext>
                  </a:extLst>
                </p:cNvPr>
                <p:cNvCxnSpPr/>
                <p:nvPr/>
              </p:nvCxnSpPr>
              <p:spPr>
                <a:xfrm flipV="1">
                  <a:off x="3099594" y="2007946"/>
                  <a:ext cx="0" cy="1293831"/>
                </a:xfrm>
                <a:prstGeom prst="line">
                  <a:avLst/>
                </a:prstGeom>
                <a:ln>
                  <a:solidFill>
                    <a:schemeClr val="tx2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5" name="直接连接符 244">
                  <a:extLst>
                    <a:ext uri="{FF2B5EF4-FFF2-40B4-BE49-F238E27FC236}">
                      <a16:creationId xmlns:a16="http://schemas.microsoft.com/office/drawing/2014/main" id="{B22B27B8-72EB-2A5E-B476-761C4EBAF629}"/>
                    </a:ext>
                  </a:extLst>
                </p:cNvPr>
                <p:cNvCxnSpPr/>
                <p:nvPr/>
              </p:nvCxnSpPr>
              <p:spPr>
                <a:xfrm flipV="1">
                  <a:off x="6075022" y="2007946"/>
                  <a:ext cx="0" cy="1293831"/>
                </a:xfrm>
                <a:prstGeom prst="line">
                  <a:avLst/>
                </a:prstGeom>
                <a:ln>
                  <a:solidFill>
                    <a:schemeClr val="tx2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4" name="直接连接符 243">
                  <a:extLst>
                    <a:ext uri="{FF2B5EF4-FFF2-40B4-BE49-F238E27FC236}">
                      <a16:creationId xmlns:a16="http://schemas.microsoft.com/office/drawing/2014/main" id="{8EADB1C8-9DE8-AC8B-F1CC-93BEE621CF05}"/>
                    </a:ext>
                  </a:extLst>
                </p:cNvPr>
                <p:cNvCxnSpPr/>
                <p:nvPr/>
              </p:nvCxnSpPr>
              <p:spPr>
                <a:xfrm flipV="1">
                  <a:off x="4587307" y="4790087"/>
                  <a:ext cx="0" cy="1293831"/>
                </a:xfrm>
                <a:prstGeom prst="line">
                  <a:avLst/>
                </a:prstGeom>
                <a:ln>
                  <a:solidFill>
                    <a:schemeClr val="tx2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" name="组合 6">
                  <a:extLst>
                    <a:ext uri="{FF2B5EF4-FFF2-40B4-BE49-F238E27FC236}">
                      <a16:creationId xmlns:a16="http://schemas.microsoft.com/office/drawing/2014/main" id="{D9E357E7-32C3-8A37-AF34-B01429EA4551}"/>
                    </a:ext>
                  </a:extLst>
                </p:cNvPr>
                <p:cNvGrpSpPr/>
                <p:nvPr/>
              </p:nvGrpSpPr>
              <p:grpSpPr>
                <a:xfrm>
                  <a:off x="2090850" y="3570238"/>
                  <a:ext cx="2035069" cy="2480001"/>
                  <a:chOff x="2090850" y="3570238"/>
                  <a:chExt cx="2035069" cy="2480001"/>
                </a:xfrm>
              </p:grpSpPr>
              <p:sp>
                <p:nvSpPr>
                  <p:cNvPr id="279" name="Bullet1">
                    <a:extLst>
                      <a:ext uri="{FF2B5EF4-FFF2-40B4-BE49-F238E27FC236}">
                        <a16:creationId xmlns:a16="http://schemas.microsoft.com/office/drawing/2014/main" id="{7EF90E39-23BD-025A-7265-9F9CB64CE1D1}"/>
                      </a:ext>
                    </a:extLst>
                  </p:cNvPr>
                  <p:cNvSpPr txBox="1"/>
                  <p:nvPr/>
                </p:nvSpPr>
                <p:spPr>
                  <a:xfrm>
                    <a:off x="2090850" y="5133842"/>
                    <a:ext cx="2035068" cy="47106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b" anchorCtr="0">
                    <a:normAutofit fontScale="85000" lnSpcReduction="2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3765" rtl="0" eaLnBrk="1" fontAlgn="auto" latinLnBrk="0" hangingPunct="1"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b="1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科技伦理的定义与重要性</a:t>
                    </a:r>
                    <a:endParaRPr lang="en-US" dirty="0"/>
                  </a:p>
                </p:txBody>
              </p:sp>
              <p:sp>
                <p:nvSpPr>
                  <p:cNvPr id="280" name="Text1">
                    <a:extLst>
                      <a:ext uri="{FF2B5EF4-FFF2-40B4-BE49-F238E27FC236}">
                        <a16:creationId xmlns:a16="http://schemas.microsoft.com/office/drawing/2014/main" id="{87396B25-562B-48A1-7DEB-25EDB8C8F051}"/>
                      </a:ext>
                    </a:extLst>
                  </p:cNvPr>
                  <p:cNvSpPr txBox="1"/>
                  <p:nvPr/>
                </p:nvSpPr>
                <p:spPr>
                  <a:xfrm>
                    <a:off x="2090851" y="5609958"/>
                    <a:ext cx="2035068" cy="44028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t" anchorCtr="0">
                    <a:normAutofit fontScale="77500" lnSpcReduction="2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3765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sz="120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探讨科技发展过程中伦理问题的内涵与外延，及其对科技进步的指导意义。</a:t>
                    </a:r>
                    <a:endParaRPr lang="en-US" dirty="0"/>
                  </a:p>
                </p:txBody>
              </p:sp>
              <p:sp>
                <p:nvSpPr>
                  <p:cNvPr id="3" name="IconBackground1">
                    <a:extLst>
                      <a:ext uri="{FF2B5EF4-FFF2-40B4-BE49-F238E27FC236}">
                        <a16:creationId xmlns:a16="http://schemas.microsoft.com/office/drawing/2014/main" id="{C80AA156-786B-DA47-6E18-1A6720DCFCBA}"/>
                      </a:ext>
                    </a:extLst>
                  </p:cNvPr>
                  <p:cNvSpPr txBox="1">
                    <a:spLocks noChangeAspect="1"/>
                  </p:cNvSpPr>
                  <p:nvPr/>
                </p:nvSpPr>
                <p:spPr>
                  <a:xfrm>
                    <a:off x="2633612" y="3570238"/>
                    <a:ext cx="949541" cy="949541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75000">
                        <a:schemeClr val="accent1"/>
                      </a:gs>
                    </a:gsLst>
                    <a:lin ang="2700000" scaled="1"/>
                    <a:tileRect/>
                  </a:gradFill>
                  <a:ln w="12700">
                    <a:solidFill>
                      <a:schemeClr val="accent1"/>
                    </a:solidFill>
                  </a:ln>
                  <a:effectLst>
                    <a:outerShdw blurRad="127000" dist="63500" dir="2700000" algn="tl" rotWithShape="0">
                      <a:schemeClr val="accent1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>
                    <a:normAutofit/>
                  </a:bodyPr>
                  <a:lstStyle>
                    <a:defPPr>
                      <a:defRPr lang="en-US"/>
                    </a:defPPr>
                    <a:lvl1pPr algn="ctr">
                      <a:defRPr b="1">
                        <a:solidFill>
                          <a:srgbClr val="FFFFFF"/>
                        </a:solidFill>
                        <a:cs typeface="+mn-ea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endParaRPr lang="zh-CN" altLang="en-US" dirty="0"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78" name="Icon1">
                    <a:extLst>
                      <a:ext uri="{FF2B5EF4-FFF2-40B4-BE49-F238E27FC236}">
                        <a16:creationId xmlns:a16="http://schemas.microsoft.com/office/drawing/2014/main" id="{F36BF88E-8C13-B47C-9E18-F28306907B43}"/>
                      </a:ext>
                    </a:extLst>
                  </p:cNvPr>
                  <p:cNvSpPr/>
                  <p:nvPr/>
                </p:nvSpPr>
                <p:spPr>
                  <a:xfrm>
                    <a:off x="2917606" y="3826984"/>
                    <a:ext cx="381549" cy="436046"/>
                  </a:xfrm>
                  <a:custGeom>
                    <a:avLst/>
                    <a:gdLst>
                      <a:gd name="T0" fmla="*/ 3467 w 11200"/>
                      <a:gd name="T1" fmla="*/ 1257 h 12800"/>
                      <a:gd name="T2" fmla="*/ 3733 w 11200"/>
                      <a:gd name="T3" fmla="*/ 0 h 12800"/>
                      <a:gd name="T4" fmla="*/ 7733 w 11200"/>
                      <a:gd name="T5" fmla="*/ 267 h 12800"/>
                      <a:gd name="T6" fmla="*/ 10281 w 11200"/>
                      <a:gd name="T7" fmla="*/ 5333 h 12800"/>
                      <a:gd name="T8" fmla="*/ 11200 w 11200"/>
                      <a:gd name="T9" fmla="*/ 6133 h 12800"/>
                      <a:gd name="T10" fmla="*/ 10933 w 11200"/>
                      <a:gd name="T11" fmla="*/ 7467 h 12800"/>
                      <a:gd name="T12" fmla="*/ 0 w 11200"/>
                      <a:gd name="T13" fmla="*/ 7200 h 12800"/>
                      <a:gd name="T14" fmla="*/ 800 w 11200"/>
                      <a:gd name="T15" fmla="*/ 5333 h 12800"/>
                      <a:gd name="T16" fmla="*/ 10400 w 11200"/>
                      <a:gd name="T17" fmla="*/ 5867 h 12800"/>
                      <a:gd name="T18" fmla="*/ 533 w 11200"/>
                      <a:gd name="T19" fmla="*/ 6133 h 12800"/>
                      <a:gd name="T20" fmla="*/ 10667 w 11200"/>
                      <a:gd name="T21" fmla="*/ 6933 h 12800"/>
                      <a:gd name="T22" fmla="*/ 10400 w 11200"/>
                      <a:gd name="T23" fmla="*/ 5867 h 12800"/>
                      <a:gd name="T24" fmla="*/ 7200 w 11200"/>
                      <a:gd name="T25" fmla="*/ 533 h 12800"/>
                      <a:gd name="T26" fmla="*/ 4000 w 11200"/>
                      <a:gd name="T27" fmla="*/ 1067 h 12800"/>
                      <a:gd name="T28" fmla="*/ 1548 w 11200"/>
                      <a:gd name="T29" fmla="*/ 5333 h 12800"/>
                      <a:gd name="T30" fmla="*/ 7319 w 11200"/>
                      <a:gd name="T31" fmla="*/ 1600 h 12800"/>
                      <a:gd name="T32" fmla="*/ 1548 w 11200"/>
                      <a:gd name="T33" fmla="*/ 5333 h 12800"/>
                      <a:gd name="T34" fmla="*/ 4533 w 11200"/>
                      <a:gd name="T35" fmla="*/ 4800 h 12800"/>
                      <a:gd name="T36" fmla="*/ 4533 w 11200"/>
                      <a:gd name="T37" fmla="*/ 4267 h 12800"/>
                      <a:gd name="T38" fmla="*/ 6933 w 11200"/>
                      <a:gd name="T39" fmla="*/ 4533 h 12800"/>
                      <a:gd name="T40" fmla="*/ 5741 w 11200"/>
                      <a:gd name="T41" fmla="*/ 8840 h 12800"/>
                      <a:gd name="T42" fmla="*/ 8267 w 11200"/>
                      <a:gd name="T43" fmla="*/ 9867 h 12800"/>
                      <a:gd name="T44" fmla="*/ 8533 w 11200"/>
                      <a:gd name="T45" fmla="*/ 11200 h 12800"/>
                      <a:gd name="T46" fmla="*/ 4415 w 11200"/>
                      <a:gd name="T47" fmla="*/ 12800 h 12800"/>
                      <a:gd name="T48" fmla="*/ 2667 w 11200"/>
                      <a:gd name="T49" fmla="*/ 10133 h 12800"/>
                      <a:gd name="T50" fmla="*/ 4234 w 11200"/>
                      <a:gd name="T51" fmla="*/ 10166 h 12800"/>
                      <a:gd name="T52" fmla="*/ 5741 w 11200"/>
                      <a:gd name="T53" fmla="*/ 8841 h 12800"/>
                      <a:gd name="T54" fmla="*/ 4267 w 11200"/>
                      <a:gd name="T55" fmla="*/ 12259 h 12800"/>
                      <a:gd name="T56" fmla="*/ 4533 w 11200"/>
                      <a:gd name="T57" fmla="*/ 11733 h 12800"/>
                      <a:gd name="T58" fmla="*/ 4800 w 11200"/>
                      <a:gd name="T59" fmla="*/ 12267 h 12800"/>
                      <a:gd name="T60" fmla="*/ 5333 w 11200"/>
                      <a:gd name="T61" fmla="*/ 11733 h 12800"/>
                      <a:gd name="T62" fmla="*/ 5867 w 11200"/>
                      <a:gd name="T63" fmla="*/ 11733 h 12800"/>
                      <a:gd name="T64" fmla="*/ 6400 w 11200"/>
                      <a:gd name="T65" fmla="*/ 12267 h 12800"/>
                      <a:gd name="T66" fmla="*/ 6667 w 11200"/>
                      <a:gd name="T67" fmla="*/ 11733 h 12800"/>
                      <a:gd name="T68" fmla="*/ 6933 w 11200"/>
                      <a:gd name="T69" fmla="*/ 12259 h 12800"/>
                      <a:gd name="T70" fmla="*/ 8000 w 11200"/>
                      <a:gd name="T71" fmla="*/ 10410 h 12800"/>
                      <a:gd name="T72" fmla="*/ 6518 w 11200"/>
                      <a:gd name="T73" fmla="*/ 10668 h 12800"/>
                      <a:gd name="T74" fmla="*/ 4682 w 11200"/>
                      <a:gd name="T75" fmla="*/ 10668 h 12800"/>
                      <a:gd name="T76" fmla="*/ 3200 w 11200"/>
                      <a:gd name="T77" fmla="*/ 10410 h 12800"/>
                      <a:gd name="T78" fmla="*/ 4267 w 11200"/>
                      <a:gd name="T79" fmla="*/ 12259 h 128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1200" h="12800">
                        <a:moveTo>
                          <a:pt x="919" y="5333"/>
                        </a:moveTo>
                        <a:lnTo>
                          <a:pt x="3467" y="1257"/>
                        </a:lnTo>
                        <a:lnTo>
                          <a:pt x="3467" y="267"/>
                        </a:lnTo>
                        <a:cubicBezTo>
                          <a:pt x="3467" y="119"/>
                          <a:pt x="3586" y="0"/>
                          <a:pt x="3733" y="0"/>
                        </a:cubicBezTo>
                        <a:lnTo>
                          <a:pt x="7467" y="0"/>
                        </a:lnTo>
                        <a:cubicBezTo>
                          <a:pt x="7614" y="0"/>
                          <a:pt x="7733" y="119"/>
                          <a:pt x="7733" y="267"/>
                        </a:cubicBezTo>
                        <a:lnTo>
                          <a:pt x="7733" y="1257"/>
                        </a:lnTo>
                        <a:lnTo>
                          <a:pt x="10281" y="5333"/>
                        </a:lnTo>
                        <a:lnTo>
                          <a:pt x="10400" y="5333"/>
                        </a:lnTo>
                        <a:cubicBezTo>
                          <a:pt x="10842" y="5333"/>
                          <a:pt x="11200" y="5692"/>
                          <a:pt x="11200" y="6133"/>
                        </a:cubicBezTo>
                        <a:lnTo>
                          <a:pt x="11200" y="7200"/>
                        </a:lnTo>
                        <a:cubicBezTo>
                          <a:pt x="11200" y="7347"/>
                          <a:pt x="11081" y="7467"/>
                          <a:pt x="10933" y="7467"/>
                        </a:cubicBezTo>
                        <a:lnTo>
                          <a:pt x="267" y="7467"/>
                        </a:lnTo>
                        <a:cubicBezTo>
                          <a:pt x="119" y="7467"/>
                          <a:pt x="0" y="7347"/>
                          <a:pt x="0" y="7200"/>
                        </a:cubicBezTo>
                        <a:lnTo>
                          <a:pt x="0" y="6133"/>
                        </a:lnTo>
                        <a:cubicBezTo>
                          <a:pt x="0" y="5692"/>
                          <a:pt x="358" y="5333"/>
                          <a:pt x="800" y="5333"/>
                        </a:cubicBezTo>
                        <a:lnTo>
                          <a:pt x="919" y="5333"/>
                        </a:lnTo>
                        <a:close/>
                        <a:moveTo>
                          <a:pt x="10400" y="5867"/>
                        </a:moveTo>
                        <a:lnTo>
                          <a:pt x="800" y="5867"/>
                        </a:lnTo>
                        <a:cubicBezTo>
                          <a:pt x="653" y="5867"/>
                          <a:pt x="533" y="5986"/>
                          <a:pt x="533" y="6133"/>
                        </a:cubicBezTo>
                        <a:lnTo>
                          <a:pt x="533" y="6933"/>
                        </a:lnTo>
                        <a:lnTo>
                          <a:pt x="10667" y="6933"/>
                        </a:lnTo>
                        <a:lnTo>
                          <a:pt x="10667" y="6133"/>
                        </a:lnTo>
                        <a:cubicBezTo>
                          <a:pt x="10667" y="5986"/>
                          <a:pt x="10547" y="5867"/>
                          <a:pt x="10400" y="5867"/>
                        </a:cubicBezTo>
                        <a:close/>
                        <a:moveTo>
                          <a:pt x="7200" y="1067"/>
                        </a:moveTo>
                        <a:lnTo>
                          <a:pt x="7200" y="533"/>
                        </a:lnTo>
                        <a:lnTo>
                          <a:pt x="4000" y="533"/>
                        </a:lnTo>
                        <a:lnTo>
                          <a:pt x="4000" y="1067"/>
                        </a:lnTo>
                        <a:lnTo>
                          <a:pt x="7200" y="1067"/>
                        </a:lnTo>
                        <a:close/>
                        <a:moveTo>
                          <a:pt x="1548" y="5333"/>
                        </a:moveTo>
                        <a:lnTo>
                          <a:pt x="9652" y="5333"/>
                        </a:lnTo>
                        <a:lnTo>
                          <a:pt x="7319" y="1600"/>
                        </a:lnTo>
                        <a:lnTo>
                          <a:pt x="3881" y="1600"/>
                        </a:lnTo>
                        <a:lnTo>
                          <a:pt x="1548" y="5333"/>
                        </a:lnTo>
                        <a:close/>
                        <a:moveTo>
                          <a:pt x="6667" y="4800"/>
                        </a:moveTo>
                        <a:lnTo>
                          <a:pt x="4533" y="4800"/>
                        </a:lnTo>
                        <a:cubicBezTo>
                          <a:pt x="4386" y="4800"/>
                          <a:pt x="4267" y="4681"/>
                          <a:pt x="4267" y="4533"/>
                        </a:cubicBezTo>
                        <a:cubicBezTo>
                          <a:pt x="4267" y="4386"/>
                          <a:pt x="4386" y="4267"/>
                          <a:pt x="4533" y="4267"/>
                        </a:cubicBezTo>
                        <a:lnTo>
                          <a:pt x="6667" y="4267"/>
                        </a:lnTo>
                        <a:cubicBezTo>
                          <a:pt x="6814" y="4267"/>
                          <a:pt x="6933" y="4386"/>
                          <a:pt x="6933" y="4533"/>
                        </a:cubicBezTo>
                        <a:cubicBezTo>
                          <a:pt x="6933" y="4681"/>
                          <a:pt x="6814" y="4800"/>
                          <a:pt x="6667" y="4800"/>
                        </a:cubicBezTo>
                        <a:close/>
                        <a:moveTo>
                          <a:pt x="5741" y="8840"/>
                        </a:moveTo>
                        <a:cubicBezTo>
                          <a:pt x="6384" y="9241"/>
                          <a:pt x="6798" y="9682"/>
                          <a:pt x="6966" y="10166"/>
                        </a:cubicBezTo>
                        <a:cubicBezTo>
                          <a:pt x="7301" y="9965"/>
                          <a:pt x="7736" y="9867"/>
                          <a:pt x="8267" y="9867"/>
                        </a:cubicBezTo>
                        <a:cubicBezTo>
                          <a:pt x="8414" y="9867"/>
                          <a:pt x="8533" y="9986"/>
                          <a:pt x="8533" y="10133"/>
                        </a:cubicBezTo>
                        <a:lnTo>
                          <a:pt x="8533" y="11200"/>
                        </a:lnTo>
                        <a:cubicBezTo>
                          <a:pt x="8533" y="12090"/>
                          <a:pt x="7745" y="12800"/>
                          <a:pt x="6785" y="12800"/>
                        </a:cubicBezTo>
                        <a:lnTo>
                          <a:pt x="4415" y="12800"/>
                        </a:lnTo>
                        <a:cubicBezTo>
                          <a:pt x="3455" y="12800"/>
                          <a:pt x="2667" y="12090"/>
                          <a:pt x="2667" y="11200"/>
                        </a:cubicBezTo>
                        <a:lnTo>
                          <a:pt x="2667" y="10133"/>
                        </a:lnTo>
                        <a:cubicBezTo>
                          <a:pt x="2667" y="9986"/>
                          <a:pt x="2786" y="9867"/>
                          <a:pt x="2933" y="9867"/>
                        </a:cubicBezTo>
                        <a:cubicBezTo>
                          <a:pt x="3464" y="9867"/>
                          <a:pt x="3899" y="9965"/>
                          <a:pt x="4234" y="10166"/>
                        </a:cubicBezTo>
                        <a:cubicBezTo>
                          <a:pt x="4402" y="9682"/>
                          <a:pt x="4816" y="9241"/>
                          <a:pt x="5459" y="8841"/>
                        </a:cubicBezTo>
                        <a:cubicBezTo>
                          <a:pt x="5545" y="8787"/>
                          <a:pt x="5655" y="8787"/>
                          <a:pt x="5741" y="8841"/>
                        </a:cubicBezTo>
                        <a:lnTo>
                          <a:pt x="5741" y="8840"/>
                        </a:lnTo>
                        <a:close/>
                        <a:moveTo>
                          <a:pt x="4267" y="12259"/>
                        </a:moveTo>
                        <a:lnTo>
                          <a:pt x="4267" y="12000"/>
                        </a:lnTo>
                        <a:cubicBezTo>
                          <a:pt x="4267" y="11853"/>
                          <a:pt x="4386" y="11733"/>
                          <a:pt x="4533" y="11733"/>
                        </a:cubicBezTo>
                        <a:cubicBezTo>
                          <a:pt x="4681" y="11733"/>
                          <a:pt x="4800" y="11853"/>
                          <a:pt x="4800" y="12000"/>
                        </a:cubicBezTo>
                        <a:lnTo>
                          <a:pt x="4800" y="12267"/>
                        </a:lnTo>
                        <a:lnTo>
                          <a:pt x="5333" y="12267"/>
                        </a:lnTo>
                        <a:lnTo>
                          <a:pt x="5333" y="11733"/>
                        </a:lnTo>
                        <a:cubicBezTo>
                          <a:pt x="5333" y="11586"/>
                          <a:pt x="5453" y="11467"/>
                          <a:pt x="5600" y="11467"/>
                        </a:cubicBezTo>
                        <a:cubicBezTo>
                          <a:pt x="5747" y="11467"/>
                          <a:pt x="5867" y="11586"/>
                          <a:pt x="5867" y="11733"/>
                        </a:cubicBezTo>
                        <a:lnTo>
                          <a:pt x="5867" y="12267"/>
                        </a:lnTo>
                        <a:lnTo>
                          <a:pt x="6400" y="12267"/>
                        </a:lnTo>
                        <a:lnTo>
                          <a:pt x="6400" y="12000"/>
                        </a:lnTo>
                        <a:cubicBezTo>
                          <a:pt x="6400" y="11853"/>
                          <a:pt x="6519" y="11733"/>
                          <a:pt x="6667" y="11733"/>
                        </a:cubicBezTo>
                        <a:cubicBezTo>
                          <a:pt x="6814" y="11733"/>
                          <a:pt x="6933" y="11853"/>
                          <a:pt x="6933" y="12000"/>
                        </a:cubicBezTo>
                        <a:lnTo>
                          <a:pt x="6933" y="12259"/>
                        </a:lnTo>
                        <a:cubicBezTo>
                          <a:pt x="7539" y="12194"/>
                          <a:pt x="8000" y="11739"/>
                          <a:pt x="8000" y="11200"/>
                        </a:cubicBezTo>
                        <a:lnTo>
                          <a:pt x="8000" y="10410"/>
                        </a:lnTo>
                        <a:cubicBezTo>
                          <a:pt x="7523" y="10448"/>
                          <a:pt x="7191" y="10594"/>
                          <a:pt x="6991" y="10837"/>
                        </a:cubicBezTo>
                        <a:cubicBezTo>
                          <a:pt x="6832" y="11029"/>
                          <a:pt x="6519" y="10917"/>
                          <a:pt x="6518" y="10668"/>
                        </a:cubicBezTo>
                        <a:cubicBezTo>
                          <a:pt x="6517" y="10231"/>
                          <a:pt x="6221" y="9803"/>
                          <a:pt x="5600" y="9384"/>
                        </a:cubicBezTo>
                        <a:cubicBezTo>
                          <a:pt x="4979" y="9803"/>
                          <a:pt x="4683" y="10231"/>
                          <a:pt x="4682" y="10668"/>
                        </a:cubicBezTo>
                        <a:cubicBezTo>
                          <a:pt x="4681" y="10917"/>
                          <a:pt x="4368" y="11029"/>
                          <a:pt x="4209" y="10837"/>
                        </a:cubicBezTo>
                        <a:cubicBezTo>
                          <a:pt x="4009" y="10594"/>
                          <a:pt x="3677" y="10448"/>
                          <a:pt x="3200" y="10410"/>
                        </a:cubicBezTo>
                        <a:lnTo>
                          <a:pt x="3200" y="11200"/>
                        </a:lnTo>
                        <a:cubicBezTo>
                          <a:pt x="3200" y="11739"/>
                          <a:pt x="3661" y="12194"/>
                          <a:pt x="4267" y="1225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zh-CN" altLang="en-US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51" name="Number1">
                    <a:extLst>
                      <a:ext uri="{FF2B5EF4-FFF2-40B4-BE49-F238E27FC236}">
                        <a16:creationId xmlns:a16="http://schemas.microsoft.com/office/drawing/2014/main" id="{6223B0EC-3532-EE6B-2BFB-4F338D2B1A00}"/>
                      </a:ext>
                    </a:extLst>
                  </p:cNvPr>
                  <p:cNvSpPr/>
                  <p:nvPr/>
                </p:nvSpPr>
                <p:spPr>
                  <a:xfrm>
                    <a:off x="2103970" y="4664605"/>
                    <a:ext cx="2008826" cy="487926"/>
                  </a:xfrm>
                  <a:prstGeom prst="rect">
                    <a:avLst/>
                  </a:prstGeom>
                  <a:noFill/>
                  <a:ln w="12700">
                    <a:noFill/>
                  </a:ln>
                  <a:effectLst>
                    <a:outerShdw blurRad="127000" dist="63500" dir="2700000" algn="tl" rotWithShape="0">
                      <a:schemeClr val="accent1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t">
                    <a:normAutofit lnSpcReduction="1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</a:pPr>
                    <a:r>
                      <a:rPr lang="en-US" altLang="zh-CN" sz="2400" b="1" dirty="0">
                        <a:solidFill>
                          <a:schemeClr val="tx1"/>
                        </a:solidFill>
                        <a:cs typeface="+mn-ea"/>
                      </a:rPr>
                      <a:t>01</a:t>
                    </a:r>
                    <a:endParaRPr lang="zh-CN" altLang="en-US" sz="2400" b="1" dirty="0">
                      <a:solidFill>
                        <a:schemeClr val="tx1"/>
                      </a:solidFill>
                      <a:cs typeface="+mn-ea"/>
                    </a:endParaRPr>
                  </a:p>
                </p:txBody>
              </p:sp>
            </p:grpSp>
            <p:sp>
              <p:nvSpPr>
                <p:cNvPr id="222" name="弧形 221">
                  <a:extLst>
                    <a:ext uri="{FF2B5EF4-FFF2-40B4-BE49-F238E27FC236}">
                      <a16:creationId xmlns:a16="http://schemas.microsoft.com/office/drawing/2014/main" id="{E32C956A-F3E3-3B22-473E-C1542A140036}"/>
                    </a:ext>
                  </a:extLst>
                </p:cNvPr>
                <p:cNvSpPr/>
                <p:nvPr/>
              </p:nvSpPr>
              <p:spPr>
                <a:xfrm>
                  <a:off x="3864412" y="3301777"/>
                  <a:ext cx="1488310" cy="1488310"/>
                </a:xfrm>
                <a:prstGeom prst="arc">
                  <a:avLst>
                    <a:gd name="adj1" fmla="val 0"/>
                    <a:gd name="adj2" fmla="val 10800000"/>
                  </a:avLst>
                </a:prstGeom>
                <a:noFill/>
                <a:ln w="50800" cmpd="sng">
                  <a:solidFill>
                    <a:schemeClr val="tx2">
                      <a:alpha val="2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grpSp>
              <p:nvGrpSpPr>
                <p:cNvPr id="8" name="组合 7">
                  <a:extLst>
                    <a:ext uri="{FF2B5EF4-FFF2-40B4-BE49-F238E27FC236}">
                      <a16:creationId xmlns:a16="http://schemas.microsoft.com/office/drawing/2014/main" id="{E65D7F14-3CB0-30E7-02A2-1700BDC20841}"/>
                    </a:ext>
                  </a:extLst>
                </p:cNvPr>
                <p:cNvGrpSpPr/>
                <p:nvPr/>
              </p:nvGrpSpPr>
              <p:grpSpPr>
                <a:xfrm>
                  <a:off x="3581484" y="2074845"/>
                  <a:ext cx="2035068" cy="2444934"/>
                  <a:chOff x="3581484" y="2074845"/>
                  <a:chExt cx="2035068" cy="2444934"/>
                </a:xfrm>
              </p:grpSpPr>
              <p:sp>
                <p:nvSpPr>
                  <p:cNvPr id="275" name="Bullet2">
                    <a:extLst>
                      <a:ext uri="{FF2B5EF4-FFF2-40B4-BE49-F238E27FC236}">
                        <a16:creationId xmlns:a16="http://schemas.microsoft.com/office/drawing/2014/main" id="{4B6C9C62-3B4D-45ED-046F-A88E61D76A48}"/>
                      </a:ext>
                    </a:extLst>
                  </p:cNvPr>
                  <p:cNvSpPr txBox="1"/>
                  <p:nvPr/>
                </p:nvSpPr>
                <p:spPr>
                  <a:xfrm>
                    <a:off x="3581484" y="2577344"/>
                    <a:ext cx="2035068" cy="47106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b" anchorCtr="0">
                    <a:norm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3765" rtl="0" eaLnBrk="1" fontAlgn="auto" latinLnBrk="0" hangingPunct="1"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b="1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人工智能伦理</a:t>
                    </a:r>
                    <a:endParaRPr lang="en-US" dirty="0"/>
                  </a:p>
                </p:txBody>
              </p:sp>
              <p:sp>
                <p:nvSpPr>
                  <p:cNvPr id="276" name="Text2">
                    <a:extLst>
                      <a:ext uri="{FF2B5EF4-FFF2-40B4-BE49-F238E27FC236}">
                        <a16:creationId xmlns:a16="http://schemas.microsoft.com/office/drawing/2014/main" id="{464EBCEA-9A1E-7E89-512D-CEA5F8AB9E75}"/>
                      </a:ext>
                    </a:extLst>
                  </p:cNvPr>
                  <p:cNvSpPr txBox="1"/>
                  <p:nvPr/>
                </p:nvSpPr>
                <p:spPr>
                  <a:xfrm>
                    <a:off x="3581484" y="3075531"/>
                    <a:ext cx="2035068" cy="44028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t" anchorCtr="0">
                    <a:normAutofit fontScale="77500" lnSpcReduction="2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3765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sz="120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审视人工智能技术发展中涉及的道德争议，如自主性、偏见、隐私权等。</a:t>
                    </a:r>
                    <a:endParaRPr lang="en-US" dirty="0"/>
                  </a:p>
                </p:txBody>
              </p:sp>
              <p:sp>
                <p:nvSpPr>
                  <p:cNvPr id="4" name="IconBackground2">
                    <a:extLst>
                      <a:ext uri="{FF2B5EF4-FFF2-40B4-BE49-F238E27FC236}">
                        <a16:creationId xmlns:a16="http://schemas.microsoft.com/office/drawing/2014/main" id="{C80AA156-786B-DA47-6E18-1A6720DCFCBA}"/>
                      </a:ext>
                    </a:extLst>
                  </p:cNvPr>
                  <p:cNvSpPr txBox="1">
                    <a:spLocks noChangeAspect="1"/>
                  </p:cNvSpPr>
                  <p:nvPr/>
                </p:nvSpPr>
                <p:spPr>
                  <a:xfrm>
                    <a:off x="4133797" y="3570238"/>
                    <a:ext cx="949541" cy="949541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75000">
                        <a:schemeClr val="accent2"/>
                      </a:gs>
                    </a:gsLst>
                    <a:lin ang="2700000" scaled="1"/>
                    <a:tileRect/>
                  </a:gradFill>
                  <a:ln w="12700">
                    <a:solidFill>
                      <a:schemeClr val="accent2"/>
                    </a:solidFill>
                  </a:ln>
                  <a:effectLst>
                    <a:outerShdw blurRad="127000" dist="63500" dir="2700000" algn="tl" rotWithShape="0">
                      <a:schemeClr val="accent2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>
                    <a:normAutofit/>
                  </a:bodyPr>
                  <a:lstStyle>
                    <a:defPPr>
                      <a:defRPr lang="en-US"/>
                    </a:defPPr>
                    <a:lvl1pPr algn="ctr">
                      <a:defRPr b="1">
                        <a:solidFill>
                          <a:srgbClr val="FFFFFF"/>
                        </a:solidFill>
                        <a:cs typeface="+mn-ea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endParaRPr lang="zh-CN" altLang="en-US" dirty="0"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74" name="Icon2">
                    <a:extLst>
                      <a:ext uri="{FF2B5EF4-FFF2-40B4-BE49-F238E27FC236}">
                        <a16:creationId xmlns:a16="http://schemas.microsoft.com/office/drawing/2014/main" id="{CD21A3DF-A827-E3AC-0928-61CF57A456B8}"/>
                      </a:ext>
                    </a:extLst>
                  </p:cNvPr>
                  <p:cNvSpPr/>
                  <p:nvPr/>
                </p:nvSpPr>
                <p:spPr>
                  <a:xfrm>
                    <a:off x="4398190" y="3892041"/>
                    <a:ext cx="420751" cy="305939"/>
                  </a:xfrm>
                  <a:custGeom>
                    <a:avLst/>
                    <a:gdLst>
                      <a:gd name="T0" fmla="*/ 6906 w 7468"/>
                      <a:gd name="T1" fmla="*/ 177 h 5438"/>
                      <a:gd name="T2" fmla="*/ 4276 w 7468"/>
                      <a:gd name="T3" fmla="*/ 1894 h 5438"/>
                      <a:gd name="T4" fmla="*/ 4276 w 7468"/>
                      <a:gd name="T5" fmla="*/ 504 h 5438"/>
                      <a:gd name="T6" fmla="*/ 3714 w 7468"/>
                      <a:gd name="T7" fmla="*/ 177 h 5438"/>
                      <a:gd name="T8" fmla="*/ 311 w 7468"/>
                      <a:gd name="T9" fmla="*/ 2398 h 5438"/>
                      <a:gd name="T10" fmla="*/ 311 w 7468"/>
                      <a:gd name="T11" fmla="*/ 3040 h 5438"/>
                      <a:gd name="T12" fmla="*/ 3714 w 7468"/>
                      <a:gd name="T13" fmla="*/ 5260 h 5438"/>
                      <a:gd name="T14" fmla="*/ 4276 w 7468"/>
                      <a:gd name="T15" fmla="*/ 4934 h 5438"/>
                      <a:gd name="T16" fmla="*/ 4276 w 7468"/>
                      <a:gd name="T17" fmla="*/ 3544 h 5438"/>
                      <a:gd name="T18" fmla="*/ 6906 w 7468"/>
                      <a:gd name="T19" fmla="*/ 5261 h 5438"/>
                      <a:gd name="T20" fmla="*/ 7468 w 7468"/>
                      <a:gd name="T21" fmla="*/ 4934 h 5438"/>
                      <a:gd name="T22" fmla="*/ 7468 w 7468"/>
                      <a:gd name="T23" fmla="*/ 504 h 5438"/>
                      <a:gd name="T24" fmla="*/ 6906 w 7468"/>
                      <a:gd name="T25" fmla="*/ 177 h 54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7468" h="5438">
                        <a:moveTo>
                          <a:pt x="6906" y="177"/>
                        </a:moveTo>
                        <a:lnTo>
                          <a:pt x="4276" y="1894"/>
                        </a:lnTo>
                        <a:lnTo>
                          <a:pt x="4276" y="504"/>
                        </a:lnTo>
                        <a:cubicBezTo>
                          <a:pt x="4276" y="146"/>
                          <a:pt x="4024" y="0"/>
                          <a:pt x="3714" y="177"/>
                        </a:cubicBezTo>
                        <a:lnTo>
                          <a:pt x="311" y="2398"/>
                        </a:lnTo>
                        <a:cubicBezTo>
                          <a:pt x="0" y="2575"/>
                          <a:pt x="0" y="2863"/>
                          <a:pt x="311" y="3040"/>
                        </a:cubicBezTo>
                        <a:lnTo>
                          <a:pt x="3714" y="5260"/>
                        </a:lnTo>
                        <a:cubicBezTo>
                          <a:pt x="4024" y="5438"/>
                          <a:pt x="4276" y="5291"/>
                          <a:pt x="4276" y="4934"/>
                        </a:cubicBezTo>
                        <a:lnTo>
                          <a:pt x="4276" y="3544"/>
                        </a:lnTo>
                        <a:lnTo>
                          <a:pt x="6906" y="5261"/>
                        </a:lnTo>
                        <a:cubicBezTo>
                          <a:pt x="7216" y="5438"/>
                          <a:pt x="7468" y="5292"/>
                          <a:pt x="7468" y="4934"/>
                        </a:cubicBezTo>
                        <a:lnTo>
                          <a:pt x="7468" y="504"/>
                        </a:lnTo>
                        <a:cubicBezTo>
                          <a:pt x="7468" y="146"/>
                          <a:pt x="7216" y="0"/>
                          <a:pt x="6906" y="17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zh-CN" altLang="en-US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52" name="Number2">
                    <a:extLst>
                      <a:ext uri="{FF2B5EF4-FFF2-40B4-BE49-F238E27FC236}">
                        <a16:creationId xmlns:a16="http://schemas.microsoft.com/office/drawing/2014/main" id="{96FD25D9-B3DC-2986-667B-A2DA4531C75C}"/>
                      </a:ext>
                    </a:extLst>
                  </p:cNvPr>
                  <p:cNvSpPr/>
                  <p:nvPr/>
                </p:nvSpPr>
                <p:spPr>
                  <a:xfrm>
                    <a:off x="3604155" y="2074845"/>
                    <a:ext cx="2008826" cy="487926"/>
                  </a:xfrm>
                  <a:prstGeom prst="rect">
                    <a:avLst/>
                  </a:prstGeom>
                  <a:noFill/>
                  <a:ln w="12700">
                    <a:noFill/>
                  </a:ln>
                  <a:effectLst>
                    <a:outerShdw blurRad="127000" dist="63500" dir="2700000" algn="tl" rotWithShape="0">
                      <a:schemeClr val="accent2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t">
                    <a:normAutofit lnSpcReduction="1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</a:pPr>
                    <a:r>
                      <a:rPr lang="en-US" altLang="zh-CN" sz="2400" b="1" dirty="0">
                        <a:solidFill>
                          <a:schemeClr val="tx1"/>
                        </a:solidFill>
                        <a:cs typeface="+mn-ea"/>
                      </a:rPr>
                      <a:t>02</a:t>
                    </a:r>
                    <a:endParaRPr lang="zh-CN" altLang="en-US" sz="2400" b="1" dirty="0">
                      <a:solidFill>
                        <a:schemeClr val="tx1"/>
                      </a:solidFill>
                      <a:cs typeface="+mn-ea"/>
                    </a:endParaRPr>
                  </a:p>
                </p:txBody>
              </p:sp>
            </p:grpSp>
            <p:sp>
              <p:nvSpPr>
                <p:cNvPr id="223" name="弧形 222">
                  <a:extLst>
                    <a:ext uri="{FF2B5EF4-FFF2-40B4-BE49-F238E27FC236}">
                      <a16:creationId xmlns:a16="http://schemas.microsoft.com/office/drawing/2014/main" id="{2D01B981-39AF-07F2-ECC4-CF4CB9AB2811}"/>
                    </a:ext>
                  </a:extLst>
                </p:cNvPr>
                <p:cNvSpPr/>
                <p:nvPr/>
              </p:nvSpPr>
              <p:spPr>
                <a:xfrm>
                  <a:off x="5352722" y="3306941"/>
                  <a:ext cx="1488310" cy="1488310"/>
                </a:xfrm>
                <a:prstGeom prst="arc">
                  <a:avLst>
                    <a:gd name="adj1" fmla="val 10800000"/>
                    <a:gd name="adj2" fmla="val 0"/>
                  </a:avLst>
                </a:prstGeom>
                <a:noFill/>
                <a:ln w="50800" cmpd="sng">
                  <a:solidFill>
                    <a:schemeClr val="tx2">
                      <a:alpha val="2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grpSp>
              <p:nvGrpSpPr>
                <p:cNvPr id="9" name="组合 8">
                  <a:extLst>
                    <a:ext uri="{FF2B5EF4-FFF2-40B4-BE49-F238E27FC236}">
                      <a16:creationId xmlns:a16="http://schemas.microsoft.com/office/drawing/2014/main" id="{278068C2-A707-54E6-A847-98FFC7AAD6C6}"/>
                    </a:ext>
                  </a:extLst>
                </p:cNvPr>
                <p:cNvGrpSpPr/>
                <p:nvPr/>
              </p:nvGrpSpPr>
              <p:grpSpPr>
                <a:xfrm>
                  <a:off x="5072117" y="3570238"/>
                  <a:ext cx="2035069" cy="2480001"/>
                  <a:chOff x="5072117" y="3570238"/>
                  <a:chExt cx="2035069" cy="2480001"/>
                </a:xfrm>
              </p:grpSpPr>
              <p:sp>
                <p:nvSpPr>
                  <p:cNvPr id="271" name="Bullet3">
                    <a:extLst>
                      <a:ext uri="{FF2B5EF4-FFF2-40B4-BE49-F238E27FC236}">
                        <a16:creationId xmlns:a16="http://schemas.microsoft.com/office/drawing/2014/main" id="{50C57B10-F334-1525-7ED3-51FD5EF8367D}"/>
                      </a:ext>
                    </a:extLst>
                  </p:cNvPr>
                  <p:cNvSpPr txBox="1"/>
                  <p:nvPr/>
                </p:nvSpPr>
                <p:spPr>
                  <a:xfrm>
                    <a:off x="5072117" y="5133842"/>
                    <a:ext cx="2035068" cy="47106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b" anchorCtr="0">
                    <a:norm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3765" rtl="0" eaLnBrk="1" fontAlgn="auto" latinLnBrk="0" hangingPunct="1"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b="1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生物科技伦理</a:t>
                    </a:r>
                    <a:endParaRPr lang="en-US" dirty="0"/>
                  </a:p>
                </p:txBody>
              </p:sp>
              <p:sp>
                <p:nvSpPr>
                  <p:cNvPr id="272" name="Text3">
                    <a:extLst>
                      <a:ext uri="{FF2B5EF4-FFF2-40B4-BE49-F238E27FC236}">
                        <a16:creationId xmlns:a16="http://schemas.microsoft.com/office/drawing/2014/main" id="{10148E75-A012-0986-E617-C60E6458F83F}"/>
                      </a:ext>
                    </a:extLst>
                  </p:cNvPr>
                  <p:cNvSpPr txBox="1"/>
                  <p:nvPr/>
                </p:nvSpPr>
                <p:spPr>
                  <a:xfrm>
                    <a:off x="5072118" y="5609958"/>
                    <a:ext cx="2035068" cy="44028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t" anchorCtr="0">
                    <a:normAutofit fontScale="85000" lnSpcReduction="1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3765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sz="120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讨论基因编辑、克隆技术等生物科技带来的伦理挑战和道德界限。</a:t>
                    </a:r>
                    <a:endParaRPr lang="en-US" dirty="0"/>
                  </a:p>
                </p:txBody>
              </p:sp>
              <p:sp>
                <p:nvSpPr>
                  <p:cNvPr id="5" name="IconBackground3">
                    <a:extLst>
                      <a:ext uri="{FF2B5EF4-FFF2-40B4-BE49-F238E27FC236}">
                        <a16:creationId xmlns:a16="http://schemas.microsoft.com/office/drawing/2014/main" id="{C80AA156-786B-DA47-6E18-1A6720DCFCBA}"/>
                      </a:ext>
                    </a:extLst>
                  </p:cNvPr>
                  <p:cNvSpPr txBox="1">
                    <a:spLocks noChangeAspect="1"/>
                  </p:cNvSpPr>
                  <p:nvPr/>
                </p:nvSpPr>
                <p:spPr>
                  <a:xfrm>
                    <a:off x="5622107" y="3570238"/>
                    <a:ext cx="949541" cy="949541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0">
                        <a:schemeClr val="accent3">
                          <a:lumMod val="60000"/>
                          <a:lumOff val="40000"/>
                        </a:schemeClr>
                      </a:gs>
                      <a:gs pos="75000">
                        <a:schemeClr val="accent3"/>
                      </a:gs>
                    </a:gsLst>
                    <a:lin ang="2700000" scaled="1"/>
                    <a:tileRect/>
                  </a:gradFill>
                  <a:ln w="12700">
                    <a:solidFill>
                      <a:schemeClr val="accent3"/>
                    </a:solidFill>
                  </a:ln>
                  <a:effectLst>
                    <a:outerShdw blurRad="127000" dist="63500" dir="2700000" algn="tl" rotWithShape="0">
                      <a:schemeClr val="accent3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>
                    <a:normAutofit/>
                  </a:bodyPr>
                  <a:lstStyle>
                    <a:defPPr>
                      <a:defRPr lang="en-US"/>
                    </a:defPPr>
                    <a:lvl1pPr algn="ctr">
                      <a:defRPr b="1">
                        <a:solidFill>
                          <a:srgbClr val="FFFFFF"/>
                        </a:solidFill>
                        <a:cs typeface="+mn-ea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endParaRPr lang="zh-CN" altLang="en-US" dirty="0"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70" name="Icon3">
                    <a:extLst>
                      <a:ext uri="{FF2B5EF4-FFF2-40B4-BE49-F238E27FC236}">
                        <a16:creationId xmlns:a16="http://schemas.microsoft.com/office/drawing/2014/main" id="{8EA51105-6DC5-909E-0F75-60193BA2FDF9}"/>
                      </a:ext>
                    </a:extLst>
                  </p:cNvPr>
                  <p:cNvSpPr/>
                  <p:nvPr/>
                </p:nvSpPr>
                <p:spPr>
                  <a:xfrm>
                    <a:off x="5908042" y="3846108"/>
                    <a:ext cx="377669" cy="397802"/>
                  </a:xfrm>
                  <a:custGeom>
                    <a:avLst/>
                    <a:gdLst>
                      <a:gd name="T0" fmla="*/ 2026 w 2026"/>
                      <a:gd name="T1" fmla="*/ 2134 h 2134"/>
                      <a:gd name="T2" fmla="*/ 1066 w 2026"/>
                      <a:gd name="T3" fmla="*/ 1176 h 2134"/>
                      <a:gd name="T4" fmla="*/ 1066 w 2026"/>
                      <a:gd name="T5" fmla="*/ 2134 h 2134"/>
                      <a:gd name="T6" fmla="*/ 0 w 2026"/>
                      <a:gd name="T7" fmla="*/ 1070 h 2134"/>
                      <a:gd name="T8" fmla="*/ 1066 w 2026"/>
                      <a:gd name="T9" fmla="*/ 0 h 2134"/>
                      <a:gd name="T10" fmla="*/ 1066 w 2026"/>
                      <a:gd name="T11" fmla="*/ 958 h 2134"/>
                      <a:gd name="T12" fmla="*/ 2026 w 2026"/>
                      <a:gd name="T13" fmla="*/ 0 h 2134"/>
                      <a:gd name="T14" fmla="*/ 2026 w 2026"/>
                      <a:gd name="T15" fmla="*/ 2134 h 2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026" h="2134">
                        <a:moveTo>
                          <a:pt x="2026" y="2134"/>
                        </a:moveTo>
                        <a:lnTo>
                          <a:pt x="1066" y="1176"/>
                        </a:lnTo>
                        <a:lnTo>
                          <a:pt x="1066" y="2134"/>
                        </a:lnTo>
                        <a:lnTo>
                          <a:pt x="0" y="1070"/>
                        </a:lnTo>
                        <a:lnTo>
                          <a:pt x="1066" y="0"/>
                        </a:lnTo>
                        <a:lnTo>
                          <a:pt x="1066" y="958"/>
                        </a:lnTo>
                        <a:lnTo>
                          <a:pt x="2026" y="0"/>
                        </a:lnTo>
                        <a:lnTo>
                          <a:pt x="2026" y="213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zh-CN" altLang="en-US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53" name="Number3">
                    <a:extLst>
                      <a:ext uri="{FF2B5EF4-FFF2-40B4-BE49-F238E27FC236}">
                        <a16:creationId xmlns:a16="http://schemas.microsoft.com/office/drawing/2014/main" id="{DEF65CB0-43F9-7C5B-FA0A-3A8A8989ADFC}"/>
                      </a:ext>
                    </a:extLst>
                  </p:cNvPr>
                  <p:cNvSpPr/>
                  <p:nvPr/>
                </p:nvSpPr>
                <p:spPr>
                  <a:xfrm>
                    <a:off x="5092465" y="4664605"/>
                    <a:ext cx="2008826" cy="487926"/>
                  </a:xfrm>
                  <a:prstGeom prst="rect">
                    <a:avLst/>
                  </a:prstGeom>
                  <a:noFill/>
                  <a:ln w="12700">
                    <a:noFill/>
                  </a:ln>
                  <a:effectLst>
                    <a:outerShdw blurRad="127000" dist="63500" dir="2700000" algn="tl" rotWithShape="0">
                      <a:schemeClr val="accent3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t">
                    <a:normAutofit lnSpcReduction="1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</a:pPr>
                    <a:r>
                      <a:rPr lang="en-US" altLang="zh-CN" sz="2400" b="1" dirty="0">
                        <a:solidFill>
                          <a:schemeClr val="tx1"/>
                        </a:solidFill>
                        <a:cs typeface="+mn-ea"/>
                      </a:rPr>
                      <a:t>03</a:t>
                    </a:r>
                    <a:endParaRPr lang="zh-CN" altLang="en-US" sz="2400" b="1" dirty="0">
                      <a:solidFill>
                        <a:schemeClr val="tx1"/>
                      </a:solidFill>
                      <a:cs typeface="+mn-ea"/>
                    </a:endParaRPr>
                  </a:p>
                </p:txBody>
              </p:sp>
            </p:grpSp>
            <p:sp>
              <p:nvSpPr>
                <p:cNvPr id="224" name="弧形 223">
                  <a:extLst>
                    <a:ext uri="{FF2B5EF4-FFF2-40B4-BE49-F238E27FC236}">
                      <a16:creationId xmlns:a16="http://schemas.microsoft.com/office/drawing/2014/main" id="{E572F7F2-A078-A412-B05F-F0423E424E13}"/>
                    </a:ext>
                  </a:extLst>
                </p:cNvPr>
                <p:cNvSpPr/>
                <p:nvPr/>
              </p:nvSpPr>
              <p:spPr>
                <a:xfrm>
                  <a:off x="6838699" y="3301777"/>
                  <a:ext cx="1488310" cy="1488310"/>
                </a:xfrm>
                <a:prstGeom prst="arc">
                  <a:avLst>
                    <a:gd name="adj1" fmla="val 0"/>
                    <a:gd name="adj2" fmla="val 10800000"/>
                  </a:avLst>
                </a:prstGeom>
                <a:noFill/>
                <a:ln w="50800" cmpd="sng">
                  <a:solidFill>
                    <a:schemeClr val="tx2">
                      <a:alpha val="20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cxnSp>
              <p:nvCxnSpPr>
                <p:cNvPr id="246" name="直接连接符 245">
                  <a:extLst>
                    <a:ext uri="{FF2B5EF4-FFF2-40B4-BE49-F238E27FC236}">
                      <a16:creationId xmlns:a16="http://schemas.microsoft.com/office/drawing/2014/main" id="{A495E697-B9C4-0CBF-67CB-A9FAD2CC3FD4}"/>
                    </a:ext>
                  </a:extLst>
                </p:cNvPr>
                <p:cNvCxnSpPr/>
                <p:nvPr/>
              </p:nvCxnSpPr>
              <p:spPr>
                <a:xfrm flipV="1">
                  <a:off x="7562735" y="4790087"/>
                  <a:ext cx="0" cy="1293831"/>
                </a:xfrm>
                <a:prstGeom prst="line">
                  <a:avLst/>
                </a:prstGeom>
                <a:ln>
                  <a:solidFill>
                    <a:schemeClr val="tx2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6" name="组合 5">
                  <a:extLst>
                    <a:ext uri="{FF2B5EF4-FFF2-40B4-BE49-F238E27FC236}">
                      <a16:creationId xmlns:a16="http://schemas.microsoft.com/office/drawing/2014/main" id="{A4310691-1D44-70F6-71EA-893632CE3281}"/>
                    </a:ext>
                  </a:extLst>
                </p:cNvPr>
                <p:cNvGrpSpPr/>
                <p:nvPr/>
              </p:nvGrpSpPr>
              <p:grpSpPr>
                <a:xfrm>
                  <a:off x="6562750" y="2074845"/>
                  <a:ext cx="2035069" cy="2444934"/>
                  <a:chOff x="6562750" y="2074845"/>
                  <a:chExt cx="2035069" cy="2444934"/>
                </a:xfrm>
              </p:grpSpPr>
              <p:sp>
                <p:nvSpPr>
                  <p:cNvPr id="283" name="Bullet4">
                    <a:extLst>
                      <a:ext uri="{FF2B5EF4-FFF2-40B4-BE49-F238E27FC236}">
                        <a16:creationId xmlns:a16="http://schemas.microsoft.com/office/drawing/2014/main" id="{931EB249-3ED7-7246-F19C-93EB16CF58C1}"/>
                      </a:ext>
                    </a:extLst>
                  </p:cNvPr>
                  <p:cNvSpPr txBox="1"/>
                  <p:nvPr/>
                </p:nvSpPr>
                <p:spPr>
                  <a:xfrm>
                    <a:off x="6562750" y="2577346"/>
                    <a:ext cx="2035068" cy="47106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b" anchorCtr="0">
                    <a:normAutofit fontScale="85000" lnSpcReduction="1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3765" rtl="0" eaLnBrk="1" fontAlgn="auto" latinLnBrk="0" hangingPunct="1"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b="1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网络安全与隐私保护</a:t>
                    </a:r>
                    <a:endParaRPr lang="en-US" dirty="0"/>
                  </a:p>
                </p:txBody>
              </p:sp>
              <p:sp>
                <p:nvSpPr>
                  <p:cNvPr id="284" name="Text4">
                    <a:extLst>
                      <a:ext uri="{FF2B5EF4-FFF2-40B4-BE49-F238E27FC236}">
                        <a16:creationId xmlns:a16="http://schemas.microsoft.com/office/drawing/2014/main" id="{746C2CE3-A280-B627-6EB7-5BA1C64C8F0F}"/>
                      </a:ext>
                    </a:extLst>
                  </p:cNvPr>
                  <p:cNvSpPr txBox="1"/>
                  <p:nvPr/>
                </p:nvSpPr>
                <p:spPr>
                  <a:xfrm>
                    <a:off x="6562751" y="3075532"/>
                    <a:ext cx="2035068" cy="44028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t" anchorCtr="0">
                    <a:normAutofit fontScale="92500" lnSpcReduction="2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3765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sz="120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分析网络技术发展中用户隐私泄露的风险与伦理规范的建立。</a:t>
                    </a:r>
                    <a:endParaRPr lang="en-US" dirty="0"/>
                  </a:p>
                </p:txBody>
              </p:sp>
              <p:sp>
                <p:nvSpPr>
                  <p:cNvPr id="11" name="IconBackground4">
                    <a:extLst>
                      <a:ext uri="{FF2B5EF4-FFF2-40B4-BE49-F238E27FC236}">
                        <a16:creationId xmlns:a16="http://schemas.microsoft.com/office/drawing/2014/main" id="{C80AA156-786B-DA47-6E18-1A6720DCFCBA}"/>
                      </a:ext>
                    </a:extLst>
                  </p:cNvPr>
                  <p:cNvSpPr txBox="1">
                    <a:spLocks noChangeAspect="1"/>
                  </p:cNvSpPr>
                  <p:nvPr/>
                </p:nvSpPr>
                <p:spPr>
                  <a:xfrm>
                    <a:off x="7116962" y="3570238"/>
                    <a:ext cx="949541" cy="949541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0">
                        <a:schemeClr val="accent4">
                          <a:lumMod val="60000"/>
                          <a:lumOff val="40000"/>
                        </a:schemeClr>
                      </a:gs>
                      <a:gs pos="75000">
                        <a:schemeClr val="accent4"/>
                      </a:gs>
                    </a:gsLst>
                    <a:lin ang="2700000" scaled="1"/>
                    <a:tileRect/>
                  </a:gradFill>
                  <a:ln w="12700">
                    <a:solidFill>
                      <a:schemeClr val="accent4"/>
                    </a:solidFill>
                  </a:ln>
                  <a:effectLst>
                    <a:outerShdw blurRad="127000" dist="63500" dir="2700000" algn="tl" rotWithShape="0">
                      <a:schemeClr val="accent4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>
                    <a:normAutofit/>
                  </a:bodyPr>
                  <a:lstStyle>
                    <a:defPPr>
                      <a:defRPr lang="en-US"/>
                    </a:defPPr>
                    <a:lvl1pPr algn="ctr">
                      <a:defRPr b="1">
                        <a:solidFill>
                          <a:srgbClr val="FFFFFF"/>
                        </a:solidFill>
                        <a:cs typeface="+mn-ea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endParaRPr lang="zh-CN" altLang="en-US" dirty="0"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82" name="Icon4">
                    <a:extLst>
                      <a:ext uri="{FF2B5EF4-FFF2-40B4-BE49-F238E27FC236}">
                        <a16:creationId xmlns:a16="http://schemas.microsoft.com/office/drawing/2014/main" id="{1B1E19B6-A9D3-FA90-E3B3-67144EF38F72}"/>
                      </a:ext>
                    </a:extLst>
                  </p:cNvPr>
                  <p:cNvSpPr/>
                  <p:nvPr/>
                </p:nvSpPr>
                <p:spPr>
                  <a:xfrm>
                    <a:off x="7392830" y="3846386"/>
                    <a:ext cx="397802" cy="397244"/>
                  </a:xfrm>
                  <a:custGeom>
                    <a:avLst/>
                    <a:gdLst>
                      <a:gd name="connsiteX0" fmla="*/ 283277 w 607614"/>
                      <a:gd name="connsiteY0" fmla="*/ 354188 h 606761"/>
                      <a:gd name="connsiteX1" fmla="*/ 324337 w 607614"/>
                      <a:gd name="connsiteY1" fmla="*/ 354188 h 606761"/>
                      <a:gd name="connsiteX2" fmla="*/ 324337 w 607614"/>
                      <a:gd name="connsiteY2" fmla="*/ 373926 h 606761"/>
                      <a:gd name="connsiteX3" fmla="*/ 283277 w 607614"/>
                      <a:gd name="connsiteY3" fmla="*/ 373926 h 606761"/>
                      <a:gd name="connsiteX4" fmla="*/ 303807 w 607614"/>
                      <a:gd name="connsiteY4" fmla="*/ 323859 h 606761"/>
                      <a:gd name="connsiteX5" fmla="*/ 263569 w 607614"/>
                      <a:gd name="connsiteY5" fmla="*/ 364057 h 606761"/>
                      <a:gd name="connsiteX6" fmla="*/ 287864 w 607614"/>
                      <a:gd name="connsiteY6" fmla="*/ 401221 h 606761"/>
                      <a:gd name="connsiteX7" fmla="*/ 293937 w 607614"/>
                      <a:gd name="connsiteY7" fmla="*/ 410323 h 606761"/>
                      <a:gd name="connsiteX8" fmla="*/ 293937 w 607614"/>
                      <a:gd name="connsiteY8" fmla="*/ 464931 h 606761"/>
                      <a:gd name="connsiteX9" fmla="*/ 313677 w 607614"/>
                      <a:gd name="connsiteY9" fmla="*/ 464931 h 606761"/>
                      <a:gd name="connsiteX10" fmla="*/ 313677 w 607614"/>
                      <a:gd name="connsiteY10" fmla="*/ 410323 h 606761"/>
                      <a:gd name="connsiteX11" fmla="*/ 319750 w 607614"/>
                      <a:gd name="connsiteY11" fmla="*/ 401221 h 606761"/>
                      <a:gd name="connsiteX12" fmla="*/ 344045 w 607614"/>
                      <a:gd name="connsiteY12" fmla="*/ 364057 h 606761"/>
                      <a:gd name="connsiteX13" fmla="*/ 303807 w 607614"/>
                      <a:gd name="connsiteY13" fmla="*/ 323859 h 606761"/>
                      <a:gd name="connsiteX14" fmla="*/ 303807 w 607614"/>
                      <a:gd name="connsiteY14" fmla="*/ 303381 h 606761"/>
                      <a:gd name="connsiteX15" fmla="*/ 364544 w 607614"/>
                      <a:gd name="connsiteY15" fmla="*/ 364057 h 606761"/>
                      <a:gd name="connsiteX16" fmla="*/ 334176 w 607614"/>
                      <a:gd name="connsiteY16" fmla="*/ 416390 h 606761"/>
                      <a:gd name="connsiteX17" fmla="*/ 334176 w 607614"/>
                      <a:gd name="connsiteY17" fmla="*/ 475549 h 606761"/>
                      <a:gd name="connsiteX18" fmla="*/ 324306 w 607614"/>
                      <a:gd name="connsiteY18" fmla="*/ 485409 h 606761"/>
                      <a:gd name="connsiteX19" fmla="*/ 283308 w 607614"/>
                      <a:gd name="connsiteY19" fmla="*/ 485409 h 606761"/>
                      <a:gd name="connsiteX20" fmla="*/ 273438 w 607614"/>
                      <a:gd name="connsiteY20" fmla="*/ 475549 h 606761"/>
                      <a:gd name="connsiteX21" fmla="*/ 273438 w 607614"/>
                      <a:gd name="connsiteY21" fmla="*/ 416390 h 606761"/>
                      <a:gd name="connsiteX22" fmla="*/ 243070 w 607614"/>
                      <a:gd name="connsiteY22" fmla="*/ 364057 h 606761"/>
                      <a:gd name="connsiteX23" fmla="*/ 303807 w 607614"/>
                      <a:gd name="connsiteY23" fmla="*/ 303381 h 606761"/>
                      <a:gd name="connsiteX24" fmla="*/ 172437 w 607614"/>
                      <a:gd name="connsiteY24" fmla="*/ 273033 h 606761"/>
                      <a:gd name="connsiteX25" fmla="*/ 172437 w 607614"/>
                      <a:gd name="connsiteY25" fmla="*/ 515738 h 606761"/>
                      <a:gd name="connsiteX26" fmla="*/ 435177 w 607614"/>
                      <a:gd name="connsiteY26" fmla="*/ 515738 h 606761"/>
                      <a:gd name="connsiteX27" fmla="*/ 435177 w 607614"/>
                      <a:gd name="connsiteY27" fmla="*/ 273033 h 606761"/>
                      <a:gd name="connsiteX28" fmla="*/ 233186 w 607614"/>
                      <a:gd name="connsiteY28" fmla="*/ 161541 h 606761"/>
                      <a:gd name="connsiteX29" fmla="*/ 222555 w 607614"/>
                      <a:gd name="connsiteY29" fmla="*/ 172159 h 606761"/>
                      <a:gd name="connsiteX30" fmla="*/ 222555 w 607614"/>
                      <a:gd name="connsiteY30" fmla="*/ 252555 h 606761"/>
                      <a:gd name="connsiteX31" fmla="*/ 385059 w 607614"/>
                      <a:gd name="connsiteY31" fmla="*/ 252555 h 606761"/>
                      <a:gd name="connsiteX32" fmla="*/ 385059 w 607614"/>
                      <a:gd name="connsiteY32" fmla="*/ 172159 h 606761"/>
                      <a:gd name="connsiteX33" fmla="*/ 374428 w 607614"/>
                      <a:gd name="connsiteY33" fmla="*/ 161541 h 606761"/>
                      <a:gd name="connsiteX34" fmla="*/ 233186 w 607614"/>
                      <a:gd name="connsiteY34" fmla="*/ 141821 h 606761"/>
                      <a:gd name="connsiteX35" fmla="*/ 374428 w 607614"/>
                      <a:gd name="connsiteY35" fmla="*/ 141821 h 606761"/>
                      <a:gd name="connsiteX36" fmla="*/ 404803 w 607614"/>
                      <a:gd name="connsiteY36" fmla="*/ 172159 h 606761"/>
                      <a:gd name="connsiteX37" fmla="*/ 404803 w 607614"/>
                      <a:gd name="connsiteY37" fmla="*/ 252555 h 606761"/>
                      <a:gd name="connsiteX38" fmla="*/ 445808 w 607614"/>
                      <a:gd name="connsiteY38" fmla="*/ 252555 h 606761"/>
                      <a:gd name="connsiteX39" fmla="*/ 455680 w 607614"/>
                      <a:gd name="connsiteY39" fmla="*/ 263173 h 606761"/>
                      <a:gd name="connsiteX40" fmla="*/ 455680 w 607614"/>
                      <a:gd name="connsiteY40" fmla="*/ 525598 h 606761"/>
                      <a:gd name="connsiteX41" fmla="*/ 445808 w 607614"/>
                      <a:gd name="connsiteY41" fmla="*/ 536216 h 606761"/>
                      <a:gd name="connsiteX42" fmla="*/ 161806 w 607614"/>
                      <a:gd name="connsiteY42" fmla="*/ 536216 h 606761"/>
                      <a:gd name="connsiteX43" fmla="*/ 151934 w 607614"/>
                      <a:gd name="connsiteY43" fmla="*/ 525598 h 606761"/>
                      <a:gd name="connsiteX44" fmla="*/ 151934 w 607614"/>
                      <a:gd name="connsiteY44" fmla="*/ 263173 h 606761"/>
                      <a:gd name="connsiteX45" fmla="*/ 161806 w 607614"/>
                      <a:gd name="connsiteY45" fmla="*/ 252555 h 606761"/>
                      <a:gd name="connsiteX46" fmla="*/ 202811 w 607614"/>
                      <a:gd name="connsiteY46" fmla="*/ 252555 h 606761"/>
                      <a:gd name="connsiteX47" fmla="*/ 202811 w 607614"/>
                      <a:gd name="connsiteY47" fmla="*/ 172159 h 606761"/>
                      <a:gd name="connsiteX48" fmla="*/ 233186 w 607614"/>
                      <a:gd name="connsiteY48" fmla="*/ 141821 h 606761"/>
                      <a:gd name="connsiteX49" fmla="*/ 20507 w 607614"/>
                      <a:gd name="connsiteY49" fmla="*/ 100874 h 606761"/>
                      <a:gd name="connsiteX50" fmla="*/ 20507 w 607614"/>
                      <a:gd name="connsiteY50" fmla="*/ 586283 h 606761"/>
                      <a:gd name="connsiteX51" fmla="*/ 587107 w 607614"/>
                      <a:gd name="connsiteY51" fmla="*/ 586283 h 606761"/>
                      <a:gd name="connsiteX52" fmla="*/ 587107 w 607614"/>
                      <a:gd name="connsiteY52" fmla="*/ 100874 h 606761"/>
                      <a:gd name="connsiteX53" fmla="*/ 121474 w 607614"/>
                      <a:gd name="connsiteY53" fmla="*/ 40207 h 606761"/>
                      <a:gd name="connsiteX54" fmla="*/ 161803 w 607614"/>
                      <a:gd name="connsiteY54" fmla="*/ 40207 h 606761"/>
                      <a:gd name="connsiteX55" fmla="*/ 161803 w 607614"/>
                      <a:gd name="connsiteY55" fmla="*/ 60676 h 606761"/>
                      <a:gd name="connsiteX56" fmla="*/ 121474 w 607614"/>
                      <a:gd name="connsiteY56" fmla="*/ 60676 h 606761"/>
                      <a:gd name="connsiteX57" fmla="*/ 50929 w 607614"/>
                      <a:gd name="connsiteY57" fmla="*/ 40207 h 606761"/>
                      <a:gd name="connsiteX58" fmla="*/ 91136 w 607614"/>
                      <a:gd name="connsiteY58" fmla="*/ 40207 h 606761"/>
                      <a:gd name="connsiteX59" fmla="*/ 91136 w 607614"/>
                      <a:gd name="connsiteY59" fmla="*/ 60676 h 606761"/>
                      <a:gd name="connsiteX60" fmla="*/ 50929 w 607614"/>
                      <a:gd name="connsiteY60" fmla="*/ 60676 h 606761"/>
                      <a:gd name="connsiteX61" fmla="*/ 30381 w 607614"/>
                      <a:gd name="connsiteY61" fmla="*/ 20478 h 606761"/>
                      <a:gd name="connsiteX62" fmla="*/ 20507 w 607614"/>
                      <a:gd name="connsiteY62" fmla="*/ 30338 h 606761"/>
                      <a:gd name="connsiteX63" fmla="*/ 20507 w 607614"/>
                      <a:gd name="connsiteY63" fmla="*/ 81154 h 606761"/>
                      <a:gd name="connsiteX64" fmla="*/ 587107 w 607614"/>
                      <a:gd name="connsiteY64" fmla="*/ 81154 h 606761"/>
                      <a:gd name="connsiteX65" fmla="*/ 587107 w 607614"/>
                      <a:gd name="connsiteY65" fmla="*/ 30338 h 606761"/>
                      <a:gd name="connsiteX66" fmla="*/ 577233 w 607614"/>
                      <a:gd name="connsiteY66" fmla="*/ 20478 h 606761"/>
                      <a:gd name="connsiteX67" fmla="*/ 30381 w 607614"/>
                      <a:gd name="connsiteY67" fmla="*/ 0 h 606761"/>
                      <a:gd name="connsiteX68" fmla="*/ 577233 w 607614"/>
                      <a:gd name="connsiteY68" fmla="*/ 0 h 606761"/>
                      <a:gd name="connsiteX69" fmla="*/ 607614 w 607614"/>
                      <a:gd name="connsiteY69" fmla="*/ 30338 h 606761"/>
                      <a:gd name="connsiteX70" fmla="*/ 607614 w 607614"/>
                      <a:gd name="connsiteY70" fmla="*/ 596901 h 606761"/>
                      <a:gd name="connsiteX71" fmla="*/ 597740 w 607614"/>
                      <a:gd name="connsiteY71" fmla="*/ 606761 h 606761"/>
                      <a:gd name="connsiteX72" fmla="*/ 9874 w 607614"/>
                      <a:gd name="connsiteY72" fmla="*/ 606761 h 606761"/>
                      <a:gd name="connsiteX73" fmla="*/ 0 w 607614"/>
                      <a:gd name="connsiteY73" fmla="*/ 596901 h 606761"/>
                      <a:gd name="connsiteX74" fmla="*/ 0 w 607614"/>
                      <a:gd name="connsiteY74" fmla="*/ 30338 h 606761"/>
                      <a:gd name="connsiteX75" fmla="*/ 30381 w 607614"/>
                      <a:gd name="connsiteY75" fmla="*/ 0 h 6067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</a:cxnLst>
                    <a:rect l="l" t="t" r="r" b="b"/>
                    <a:pathLst>
                      <a:path w="607614" h="606761">
                        <a:moveTo>
                          <a:pt x="283277" y="354188"/>
                        </a:moveTo>
                        <a:lnTo>
                          <a:pt x="324337" y="354188"/>
                        </a:lnTo>
                        <a:lnTo>
                          <a:pt x="324337" y="373926"/>
                        </a:lnTo>
                        <a:lnTo>
                          <a:pt x="283277" y="373926"/>
                        </a:lnTo>
                        <a:close/>
                        <a:moveTo>
                          <a:pt x="303807" y="323859"/>
                        </a:moveTo>
                        <a:cubicBezTo>
                          <a:pt x="281790" y="323859"/>
                          <a:pt x="263569" y="342062"/>
                          <a:pt x="263569" y="364057"/>
                        </a:cubicBezTo>
                        <a:cubicBezTo>
                          <a:pt x="263569" y="379985"/>
                          <a:pt x="272679" y="394395"/>
                          <a:pt x="287864" y="401221"/>
                        </a:cubicBezTo>
                        <a:cubicBezTo>
                          <a:pt x="291660" y="403497"/>
                          <a:pt x="293937" y="406530"/>
                          <a:pt x="293937" y="410323"/>
                        </a:cubicBezTo>
                        <a:lnTo>
                          <a:pt x="293937" y="464931"/>
                        </a:lnTo>
                        <a:lnTo>
                          <a:pt x="313677" y="464931"/>
                        </a:lnTo>
                        <a:lnTo>
                          <a:pt x="313677" y="410323"/>
                        </a:lnTo>
                        <a:cubicBezTo>
                          <a:pt x="313677" y="406530"/>
                          <a:pt x="315954" y="402738"/>
                          <a:pt x="319750" y="401221"/>
                        </a:cubicBezTo>
                        <a:cubicBezTo>
                          <a:pt x="334935" y="394395"/>
                          <a:pt x="344045" y="379985"/>
                          <a:pt x="344045" y="364057"/>
                        </a:cubicBezTo>
                        <a:cubicBezTo>
                          <a:pt x="344045" y="342062"/>
                          <a:pt x="325824" y="323859"/>
                          <a:pt x="303807" y="323859"/>
                        </a:cubicBezTo>
                        <a:close/>
                        <a:moveTo>
                          <a:pt x="303807" y="303381"/>
                        </a:moveTo>
                        <a:cubicBezTo>
                          <a:pt x="337972" y="303381"/>
                          <a:pt x="364544" y="329927"/>
                          <a:pt x="364544" y="364057"/>
                        </a:cubicBezTo>
                        <a:cubicBezTo>
                          <a:pt x="364544" y="386052"/>
                          <a:pt x="352397" y="405772"/>
                          <a:pt x="334176" y="416390"/>
                        </a:cubicBezTo>
                        <a:lnTo>
                          <a:pt x="334176" y="475549"/>
                        </a:lnTo>
                        <a:cubicBezTo>
                          <a:pt x="334176" y="481617"/>
                          <a:pt x="330379" y="485409"/>
                          <a:pt x="324306" y="485409"/>
                        </a:cubicBezTo>
                        <a:lnTo>
                          <a:pt x="283308" y="485409"/>
                        </a:lnTo>
                        <a:cubicBezTo>
                          <a:pt x="277235" y="485409"/>
                          <a:pt x="273438" y="481617"/>
                          <a:pt x="273438" y="475549"/>
                        </a:cubicBezTo>
                        <a:lnTo>
                          <a:pt x="273438" y="416390"/>
                        </a:lnTo>
                        <a:cubicBezTo>
                          <a:pt x="255217" y="405772"/>
                          <a:pt x="243070" y="385294"/>
                          <a:pt x="243070" y="364057"/>
                        </a:cubicBezTo>
                        <a:cubicBezTo>
                          <a:pt x="243070" y="329927"/>
                          <a:pt x="269642" y="303381"/>
                          <a:pt x="303807" y="303381"/>
                        </a:cubicBezTo>
                        <a:close/>
                        <a:moveTo>
                          <a:pt x="172437" y="273033"/>
                        </a:moveTo>
                        <a:lnTo>
                          <a:pt x="172437" y="515738"/>
                        </a:lnTo>
                        <a:lnTo>
                          <a:pt x="435177" y="515738"/>
                        </a:lnTo>
                        <a:lnTo>
                          <a:pt x="435177" y="273033"/>
                        </a:lnTo>
                        <a:close/>
                        <a:moveTo>
                          <a:pt x="233186" y="161541"/>
                        </a:moveTo>
                        <a:cubicBezTo>
                          <a:pt x="227111" y="161541"/>
                          <a:pt x="222555" y="166091"/>
                          <a:pt x="222555" y="172159"/>
                        </a:cubicBezTo>
                        <a:lnTo>
                          <a:pt x="222555" y="252555"/>
                        </a:lnTo>
                        <a:lnTo>
                          <a:pt x="385059" y="252555"/>
                        </a:lnTo>
                        <a:lnTo>
                          <a:pt x="385059" y="172159"/>
                        </a:lnTo>
                        <a:cubicBezTo>
                          <a:pt x="385059" y="166091"/>
                          <a:pt x="380503" y="161541"/>
                          <a:pt x="374428" y="161541"/>
                        </a:cubicBezTo>
                        <a:close/>
                        <a:moveTo>
                          <a:pt x="233186" y="141821"/>
                        </a:moveTo>
                        <a:lnTo>
                          <a:pt x="374428" y="141821"/>
                        </a:lnTo>
                        <a:cubicBezTo>
                          <a:pt x="391893" y="141821"/>
                          <a:pt x="404803" y="154714"/>
                          <a:pt x="404803" y="172159"/>
                        </a:cubicBezTo>
                        <a:lnTo>
                          <a:pt x="404803" y="252555"/>
                        </a:lnTo>
                        <a:lnTo>
                          <a:pt x="445808" y="252555"/>
                        </a:lnTo>
                        <a:cubicBezTo>
                          <a:pt x="451883" y="252555"/>
                          <a:pt x="455680" y="257105"/>
                          <a:pt x="455680" y="263173"/>
                        </a:cubicBezTo>
                        <a:lnTo>
                          <a:pt x="455680" y="525598"/>
                        </a:lnTo>
                        <a:cubicBezTo>
                          <a:pt x="455680" y="531666"/>
                          <a:pt x="451883" y="536216"/>
                          <a:pt x="445808" y="536216"/>
                        </a:cubicBezTo>
                        <a:lnTo>
                          <a:pt x="161806" y="536216"/>
                        </a:lnTo>
                        <a:cubicBezTo>
                          <a:pt x="155731" y="536216"/>
                          <a:pt x="151934" y="531666"/>
                          <a:pt x="151934" y="525598"/>
                        </a:cubicBezTo>
                        <a:lnTo>
                          <a:pt x="151934" y="263173"/>
                        </a:lnTo>
                        <a:cubicBezTo>
                          <a:pt x="151934" y="257105"/>
                          <a:pt x="155731" y="252555"/>
                          <a:pt x="161806" y="252555"/>
                        </a:cubicBezTo>
                        <a:lnTo>
                          <a:pt x="202811" y="252555"/>
                        </a:lnTo>
                        <a:lnTo>
                          <a:pt x="202811" y="172159"/>
                        </a:lnTo>
                        <a:cubicBezTo>
                          <a:pt x="202811" y="154714"/>
                          <a:pt x="215721" y="141821"/>
                          <a:pt x="233186" y="141821"/>
                        </a:cubicBezTo>
                        <a:close/>
                        <a:moveTo>
                          <a:pt x="20507" y="100874"/>
                        </a:moveTo>
                        <a:lnTo>
                          <a:pt x="20507" y="586283"/>
                        </a:lnTo>
                        <a:lnTo>
                          <a:pt x="587107" y="586283"/>
                        </a:lnTo>
                        <a:lnTo>
                          <a:pt x="587107" y="100874"/>
                        </a:lnTo>
                        <a:close/>
                        <a:moveTo>
                          <a:pt x="121474" y="40207"/>
                        </a:moveTo>
                        <a:lnTo>
                          <a:pt x="161803" y="40207"/>
                        </a:lnTo>
                        <a:lnTo>
                          <a:pt x="161803" y="60676"/>
                        </a:lnTo>
                        <a:lnTo>
                          <a:pt x="121474" y="60676"/>
                        </a:lnTo>
                        <a:close/>
                        <a:moveTo>
                          <a:pt x="50929" y="40207"/>
                        </a:moveTo>
                        <a:lnTo>
                          <a:pt x="91136" y="40207"/>
                        </a:lnTo>
                        <a:lnTo>
                          <a:pt x="91136" y="60676"/>
                        </a:lnTo>
                        <a:lnTo>
                          <a:pt x="50929" y="60676"/>
                        </a:lnTo>
                        <a:close/>
                        <a:moveTo>
                          <a:pt x="30381" y="20478"/>
                        </a:moveTo>
                        <a:cubicBezTo>
                          <a:pt x="24305" y="20478"/>
                          <a:pt x="20507" y="24270"/>
                          <a:pt x="20507" y="30338"/>
                        </a:cubicBezTo>
                        <a:lnTo>
                          <a:pt x="20507" y="81154"/>
                        </a:lnTo>
                        <a:lnTo>
                          <a:pt x="587107" y="81154"/>
                        </a:lnTo>
                        <a:lnTo>
                          <a:pt x="587107" y="30338"/>
                        </a:lnTo>
                        <a:cubicBezTo>
                          <a:pt x="587107" y="24270"/>
                          <a:pt x="583309" y="20478"/>
                          <a:pt x="577233" y="20478"/>
                        </a:cubicBezTo>
                        <a:close/>
                        <a:moveTo>
                          <a:pt x="30381" y="0"/>
                        </a:moveTo>
                        <a:lnTo>
                          <a:pt x="577233" y="0"/>
                        </a:lnTo>
                        <a:cubicBezTo>
                          <a:pt x="594702" y="0"/>
                          <a:pt x="607614" y="12893"/>
                          <a:pt x="607614" y="30338"/>
                        </a:cubicBezTo>
                        <a:lnTo>
                          <a:pt x="607614" y="596901"/>
                        </a:lnTo>
                        <a:cubicBezTo>
                          <a:pt x="607614" y="602969"/>
                          <a:pt x="603816" y="606761"/>
                          <a:pt x="597740" y="606761"/>
                        </a:cubicBezTo>
                        <a:lnTo>
                          <a:pt x="9874" y="606761"/>
                        </a:lnTo>
                        <a:cubicBezTo>
                          <a:pt x="3798" y="606761"/>
                          <a:pt x="0" y="602969"/>
                          <a:pt x="0" y="596901"/>
                        </a:cubicBezTo>
                        <a:lnTo>
                          <a:pt x="0" y="30338"/>
                        </a:lnTo>
                        <a:cubicBezTo>
                          <a:pt x="0" y="12893"/>
                          <a:pt x="12912" y="0"/>
                          <a:pt x="3038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zh-CN" altLang="en-US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50" name="Number4">
                    <a:extLst>
                      <a:ext uri="{FF2B5EF4-FFF2-40B4-BE49-F238E27FC236}">
                        <a16:creationId xmlns:a16="http://schemas.microsoft.com/office/drawing/2014/main" id="{4BB24355-0961-4A07-11CD-C89FCE11F0C8}"/>
                      </a:ext>
                    </a:extLst>
                  </p:cNvPr>
                  <p:cNvSpPr/>
                  <p:nvPr/>
                </p:nvSpPr>
                <p:spPr>
                  <a:xfrm>
                    <a:off x="6587321" y="2074845"/>
                    <a:ext cx="2008826" cy="487926"/>
                  </a:xfrm>
                  <a:prstGeom prst="rect">
                    <a:avLst/>
                  </a:prstGeom>
                  <a:noFill/>
                  <a:ln w="12700">
                    <a:noFill/>
                  </a:ln>
                  <a:effectLst>
                    <a:outerShdw blurRad="127000" dist="63500" dir="2700000" algn="tl" rotWithShape="0">
                      <a:schemeClr val="accent4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t">
                    <a:normAutofit lnSpcReduction="1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</a:pPr>
                    <a:r>
                      <a:rPr lang="en-US" altLang="zh-CN" sz="2400" b="1" dirty="0">
                        <a:solidFill>
                          <a:schemeClr val="tx1"/>
                        </a:solidFill>
                        <a:cs typeface="+mn-ea"/>
                      </a:rPr>
                      <a:t>04</a:t>
                    </a:r>
                    <a:endParaRPr lang="zh-CN" altLang="en-US" sz="2400" b="1" dirty="0">
                      <a:solidFill>
                        <a:schemeClr val="tx1"/>
                      </a:solidFill>
                      <a:cs typeface="+mn-ea"/>
                    </a:endParaRPr>
                  </a:p>
                </p:txBody>
              </p:sp>
            </p:grpSp>
            <p:sp>
              <p:nvSpPr>
                <p:cNvPr id="225" name="弧形 224">
                  <a:extLst>
                    <a:ext uri="{FF2B5EF4-FFF2-40B4-BE49-F238E27FC236}">
                      <a16:creationId xmlns:a16="http://schemas.microsoft.com/office/drawing/2014/main" id="{2F0CCF60-C460-1A94-39C0-9B205AA5C835}"/>
                    </a:ext>
                  </a:extLst>
                </p:cNvPr>
                <p:cNvSpPr/>
                <p:nvPr/>
              </p:nvSpPr>
              <p:spPr>
                <a:xfrm>
                  <a:off x="8326761" y="3306941"/>
                  <a:ext cx="1488310" cy="1488310"/>
                </a:xfrm>
                <a:prstGeom prst="arc">
                  <a:avLst>
                    <a:gd name="adj1" fmla="val 10800000"/>
                    <a:gd name="adj2" fmla="val 0"/>
                  </a:avLst>
                </a:prstGeom>
                <a:noFill/>
                <a:ln w="50800" cmpd="sng">
                  <a:solidFill>
                    <a:schemeClr val="tx2">
                      <a:alpha val="20000"/>
                    </a:schemeClr>
                  </a:solidFill>
                  <a:prstDash val="solid"/>
                  <a:tailEnd type="triangle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cxnSp>
              <p:nvCxnSpPr>
                <p:cNvPr id="247" name="直接连接符 246">
                  <a:extLst>
                    <a:ext uri="{FF2B5EF4-FFF2-40B4-BE49-F238E27FC236}">
                      <a16:creationId xmlns:a16="http://schemas.microsoft.com/office/drawing/2014/main" id="{F1AE2413-91B8-FFE8-9F51-C3757BDCD618}"/>
                    </a:ext>
                  </a:extLst>
                </p:cNvPr>
                <p:cNvCxnSpPr/>
                <p:nvPr/>
              </p:nvCxnSpPr>
              <p:spPr>
                <a:xfrm flipV="1">
                  <a:off x="9050450" y="2007946"/>
                  <a:ext cx="0" cy="1293831"/>
                </a:xfrm>
                <a:prstGeom prst="line">
                  <a:avLst/>
                </a:prstGeom>
                <a:ln>
                  <a:solidFill>
                    <a:schemeClr val="tx2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" name="组合 9">
                  <a:extLst>
                    <a:ext uri="{FF2B5EF4-FFF2-40B4-BE49-F238E27FC236}">
                      <a16:creationId xmlns:a16="http://schemas.microsoft.com/office/drawing/2014/main" id="{354E761C-99EE-D200-C9D6-DAB2F134748F}"/>
                    </a:ext>
                  </a:extLst>
                </p:cNvPr>
                <p:cNvGrpSpPr/>
                <p:nvPr/>
              </p:nvGrpSpPr>
              <p:grpSpPr>
                <a:xfrm>
                  <a:off x="8053381" y="3570238"/>
                  <a:ext cx="2035069" cy="2480001"/>
                  <a:chOff x="8053381" y="3570238"/>
                  <a:chExt cx="2035069" cy="2480001"/>
                </a:xfrm>
              </p:grpSpPr>
              <p:sp>
                <p:nvSpPr>
                  <p:cNvPr id="267" name="Bullet5">
                    <a:extLst>
                      <a:ext uri="{FF2B5EF4-FFF2-40B4-BE49-F238E27FC236}">
                        <a16:creationId xmlns:a16="http://schemas.microsoft.com/office/drawing/2014/main" id="{771A61A7-2B29-2414-055D-57ABD14C74E5}"/>
                      </a:ext>
                    </a:extLst>
                  </p:cNvPr>
                  <p:cNvSpPr txBox="1"/>
                  <p:nvPr/>
                </p:nvSpPr>
                <p:spPr>
                  <a:xfrm>
                    <a:off x="8053381" y="5133843"/>
                    <a:ext cx="2035068" cy="47106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b" anchorCtr="0">
                    <a:normAutofit fontScale="85000" lnSpcReduction="1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3765" rtl="0" eaLnBrk="1" fontAlgn="auto" latinLnBrk="0" hangingPunct="1"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b="1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科技扶贫与普及伦理</a:t>
                    </a:r>
                    <a:endParaRPr lang="en-US" dirty="0"/>
                  </a:p>
                </p:txBody>
              </p:sp>
              <p:sp>
                <p:nvSpPr>
                  <p:cNvPr id="268" name="Text5">
                    <a:extLst>
                      <a:ext uri="{FF2B5EF4-FFF2-40B4-BE49-F238E27FC236}">
                        <a16:creationId xmlns:a16="http://schemas.microsoft.com/office/drawing/2014/main" id="{2BA48C09-F355-3B25-582F-F32F944A99AD}"/>
                      </a:ext>
                    </a:extLst>
                  </p:cNvPr>
                  <p:cNvSpPr txBox="1"/>
                  <p:nvPr/>
                </p:nvSpPr>
                <p:spPr>
                  <a:xfrm>
                    <a:off x="8053382" y="5609958"/>
                    <a:ext cx="2035068" cy="44028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t" anchorCtr="0">
                    <a:normAutofit fontScale="85000" lnSpcReduction="1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3765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sz="1200" i="0" u="none" strike="noStrike" kern="1200" cap="none" spc="0" normalizeH="0" baseline="0" noProof="0" dirty="0" err="1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论述科技在扶贫工作中的道德责任及其普及过程中的平权问题。</a:t>
                    </a:r>
                    <a:endParaRPr lang="en-US" dirty="0"/>
                  </a:p>
                </p:txBody>
              </p:sp>
              <p:sp>
                <p:nvSpPr>
                  <p:cNvPr id="90" name="IconBackground5">
                    <a:extLst>
                      <a:ext uri="{FF2B5EF4-FFF2-40B4-BE49-F238E27FC236}">
                        <a16:creationId xmlns:a16="http://schemas.microsoft.com/office/drawing/2014/main" id="{C80AA156-786B-DA47-6E18-1A6720DCFCBA}"/>
                      </a:ext>
                    </a:extLst>
                  </p:cNvPr>
                  <p:cNvSpPr txBox="1">
                    <a:spLocks noChangeAspect="1"/>
                  </p:cNvSpPr>
                  <p:nvPr/>
                </p:nvSpPr>
                <p:spPr>
                  <a:xfrm>
                    <a:off x="8596146" y="3570238"/>
                    <a:ext cx="949541" cy="949541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0">
                        <a:schemeClr val="accent5">
                          <a:lumMod val="60000"/>
                          <a:lumOff val="40000"/>
                        </a:schemeClr>
                      </a:gs>
                      <a:gs pos="75000">
                        <a:schemeClr val="accent5"/>
                      </a:gs>
                    </a:gsLst>
                    <a:lin ang="2700000" scaled="1"/>
                    <a:tileRect/>
                  </a:gradFill>
                  <a:ln w="12700">
                    <a:solidFill>
                      <a:schemeClr val="accent5"/>
                    </a:solidFill>
                  </a:ln>
                  <a:effectLst>
                    <a:outerShdw blurRad="127000" dist="63500" dir="2700000" algn="tl" rotWithShape="0">
                      <a:schemeClr val="accent5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>
                    <a:normAutofit/>
                  </a:bodyPr>
                  <a:lstStyle>
                    <a:defPPr>
                      <a:defRPr lang="en-US"/>
                    </a:defPPr>
                    <a:lvl1pPr algn="ctr">
                      <a:defRPr b="1">
                        <a:solidFill>
                          <a:srgbClr val="FFFFFF"/>
                        </a:solidFill>
                        <a:cs typeface="+mn-ea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endParaRPr lang="zh-CN" altLang="en-US" dirty="0"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66" name="Icon5">
                    <a:extLst>
                      <a:ext uri="{FF2B5EF4-FFF2-40B4-BE49-F238E27FC236}">
                        <a16:creationId xmlns:a16="http://schemas.microsoft.com/office/drawing/2014/main" id="{CC82D1CD-958B-7195-F0C0-7F29702C44D8}"/>
                      </a:ext>
                    </a:extLst>
                  </p:cNvPr>
                  <p:cNvSpPr/>
                  <p:nvPr/>
                </p:nvSpPr>
                <p:spPr>
                  <a:xfrm>
                    <a:off x="8872014" y="3862240"/>
                    <a:ext cx="397802" cy="365531"/>
                  </a:xfrm>
                  <a:custGeom>
                    <a:avLst/>
                    <a:gdLst>
                      <a:gd name="connsiteX0" fmla="*/ 153171 w 608909"/>
                      <a:gd name="connsiteY0" fmla="*/ 374387 h 559513"/>
                      <a:gd name="connsiteX1" fmla="*/ 153171 w 608909"/>
                      <a:gd name="connsiteY1" fmla="*/ 486338 h 559513"/>
                      <a:gd name="connsiteX2" fmla="*/ 455860 w 608909"/>
                      <a:gd name="connsiteY2" fmla="*/ 486338 h 559513"/>
                      <a:gd name="connsiteX3" fmla="*/ 455860 w 608909"/>
                      <a:gd name="connsiteY3" fmla="*/ 374387 h 559513"/>
                      <a:gd name="connsiteX4" fmla="*/ 104224 w 608909"/>
                      <a:gd name="connsiteY4" fmla="*/ 374387 h 559513"/>
                      <a:gd name="connsiteX5" fmla="*/ 104224 w 608909"/>
                      <a:gd name="connsiteY5" fmla="*/ 535202 h 559513"/>
                      <a:gd name="connsiteX6" fmla="*/ 504807 w 608909"/>
                      <a:gd name="connsiteY6" fmla="*/ 535202 h 559513"/>
                      <a:gd name="connsiteX7" fmla="*/ 504807 w 608909"/>
                      <a:gd name="connsiteY7" fmla="*/ 374387 h 559513"/>
                      <a:gd name="connsiteX8" fmla="*/ 480212 w 608909"/>
                      <a:gd name="connsiteY8" fmla="*/ 374387 h 559513"/>
                      <a:gd name="connsiteX9" fmla="*/ 480212 w 608909"/>
                      <a:gd name="connsiteY9" fmla="*/ 498493 h 559513"/>
                      <a:gd name="connsiteX10" fmla="*/ 468036 w 608909"/>
                      <a:gd name="connsiteY10" fmla="*/ 510649 h 559513"/>
                      <a:gd name="connsiteX11" fmla="*/ 140995 w 608909"/>
                      <a:gd name="connsiteY11" fmla="*/ 510649 h 559513"/>
                      <a:gd name="connsiteX12" fmla="*/ 128819 w 608909"/>
                      <a:gd name="connsiteY12" fmla="*/ 498493 h 559513"/>
                      <a:gd name="connsiteX13" fmla="*/ 128819 w 608909"/>
                      <a:gd name="connsiteY13" fmla="*/ 374387 h 559513"/>
                      <a:gd name="connsiteX14" fmla="*/ 24351 w 608909"/>
                      <a:gd name="connsiteY14" fmla="*/ 330749 h 559513"/>
                      <a:gd name="connsiteX15" fmla="*/ 24351 w 608909"/>
                      <a:gd name="connsiteY15" fmla="*/ 398576 h 559513"/>
                      <a:gd name="connsiteX16" fmla="*/ 79873 w 608909"/>
                      <a:gd name="connsiteY16" fmla="*/ 398576 h 559513"/>
                      <a:gd name="connsiteX17" fmla="*/ 79873 w 608909"/>
                      <a:gd name="connsiteY17" fmla="*/ 374387 h 559513"/>
                      <a:gd name="connsiteX18" fmla="*/ 54669 w 608909"/>
                      <a:gd name="connsiteY18" fmla="*/ 374387 h 559513"/>
                      <a:gd name="connsiteX19" fmla="*/ 42493 w 608909"/>
                      <a:gd name="connsiteY19" fmla="*/ 362231 h 559513"/>
                      <a:gd name="connsiteX20" fmla="*/ 54669 w 608909"/>
                      <a:gd name="connsiteY20" fmla="*/ 350076 h 559513"/>
                      <a:gd name="connsiteX21" fmla="*/ 554240 w 608909"/>
                      <a:gd name="connsiteY21" fmla="*/ 350076 h 559513"/>
                      <a:gd name="connsiteX22" fmla="*/ 566416 w 608909"/>
                      <a:gd name="connsiteY22" fmla="*/ 362231 h 559513"/>
                      <a:gd name="connsiteX23" fmla="*/ 554240 w 608909"/>
                      <a:gd name="connsiteY23" fmla="*/ 374387 h 559513"/>
                      <a:gd name="connsiteX24" fmla="*/ 529158 w 608909"/>
                      <a:gd name="connsiteY24" fmla="*/ 374387 h 559513"/>
                      <a:gd name="connsiteX25" fmla="*/ 529158 w 608909"/>
                      <a:gd name="connsiteY25" fmla="*/ 398576 h 559513"/>
                      <a:gd name="connsiteX26" fmla="*/ 584558 w 608909"/>
                      <a:gd name="connsiteY26" fmla="*/ 398576 h 559513"/>
                      <a:gd name="connsiteX27" fmla="*/ 584558 w 608909"/>
                      <a:gd name="connsiteY27" fmla="*/ 330749 h 559513"/>
                      <a:gd name="connsiteX28" fmla="*/ 496851 w 608909"/>
                      <a:gd name="connsiteY28" fmla="*/ 214288 h 559513"/>
                      <a:gd name="connsiteX29" fmla="*/ 477375 w 608909"/>
                      <a:gd name="connsiteY29" fmla="*/ 233748 h 559513"/>
                      <a:gd name="connsiteX30" fmla="*/ 496851 w 608909"/>
                      <a:gd name="connsiteY30" fmla="*/ 253209 h 559513"/>
                      <a:gd name="connsiteX31" fmla="*/ 516327 w 608909"/>
                      <a:gd name="connsiteY31" fmla="*/ 233748 h 559513"/>
                      <a:gd name="connsiteX32" fmla="*/ 496851 w 608909"/>
                      <a:gd name="connsiteY32" fmla="*/ 214288 h 559513"/>
                      <a:gd name="connsiteX33" fmla="*/ 112128 w 608909"/>
                      <a:gd name="connsiteY33" fmla="*/ 214288 h 559513"/>
                      <a:gd name="connsiteX34" fmla="*/ 92652 w 608909"/>
                      <a:gd name="connsiteY34" fmla="*/ 233748 h 559513"/>
                      <a:gd name="connsiteX35" fmla="*/ 112128 w 608909"/>
                      <a:gd name="connsiteY35" fmla="*/ 253209 h 559513"/>
                      <a:gd name="connsiteX36" fmla="*/ 131604 w 608909"/>
                      <a:gd name="connsiteY36" fmla="*/ 233748 h 559513"/>
                      <a:gd name="connsiteX37" fmla="*/ 112128 w 608909"/>
                      <a:gd name="connsiteY37" fmla="*/ 214288 h 559513"/>
                      <a:gd name="connsiteX38" fmla="*/ 496851 w 608909"/>
                      <a:gd name="connsiteY38" fmla="*/ 189962 h 559513"/>
                      <a:gd name="connsiteX39" fmla="*/ 540672 w 608909"/>
                      <a:gd name="connsiteY39" fmla="*/ 233748 h 559513"/>
                      <a:gd name="connsiteX40" fmla="*/ 496851 w 608909"/>
                      <a:gd name="connsiteY40" fmla="*/ 277534 h 559513"/>
                      <a:gd name="connsiteX41" fmla="*/ 453030 w 608909"/>
                      <a:gd name="connsiteY41" fmla="*/ 233748 h 559513"/>
                      <a:gd name="connsiteX42" fmla="*/ 496851 w 608909"/>
                      <a:gd name="connsiteY42" fmla="*/ 189962 h 559513"/>
                      <a:gd name="connsiteX43" fmla="*/ 112128 w 608909"/>
                      <a:gd name="connsiteY43" fmla="*/ 189962 h 559513"/>
                      <a:gd name="connsiteX44" fmla="*/ 155949 w 608909"/>
                      <a:gd name="connsiteY44" fmla="*/ 233748 h 559513"/>
                      <a:gd name="connsiteX45" fmla="*/ 112128 w 608909"/>
                      <a:gd name="connsiteY45" fmla="*/ 277534 h 559513"/>
                      <a:gd name="connsiteX46" fmla="*/ 68307 w 608909"/>
                      <a:gd name="connsiteY46" fmla="*/ 233748 h 559513"/>
                      <a:gd name="connsiteX47" fmla="*/ 112128 w 608909"/>
                      <a:gd name="connsiteY47" fmla="*/ 189962 h 559513"/>
                      <a:gd name="connsiteX48" fmla="*/ 304490 w 608909"/>
                      <a:gd name="connsiteY48" fmla="*/ 121768 h 559513"/>
                      <a:gd name="connsiteX49" fmla="*/ 259329 w 608909"/>
                      <a:gd name="connsiteY49" fmla="*/ 166756 h 559513"/>
                      <a:gd name="connsiteX50" fmla="*/ 304490 w 608909"/>
                      <a:gd name="connsiteY50" fmla="*/ 211866 h 559513"/>
                      <a:gd name="connsiteX51" fmla="*/ 349651 w 608909"/>
                      <a:gd name="connsiteY51" fmla="*/ 166756 h 559513"/>
                      <a:gd name="connsiteX52" fmla="*/ 304490 w 608909"/>
                      <a:gd name="connsiteY52" fmla="*/ 121768 h 559513"/>
                      <a:gd name="connsiteX53" fmla="*/ 304490 w 608909"/>
                      <a:gd name="connsiteY53" fmla="*/ 97451 h 559513"/>
                      <a:gd name="connsiteX54" fmla="*/ 373997 w 608909"/>
                      <a:gd name="connsiteY54" fmla="*/ 166756 h 559513"/>
                      <a:gd name="connsiteX55" fmla="*/ 304490 w 608909"/>
                      <a:gd name="connsiteY55" fmla="*/ 236183 h 559513"/>
                      <a:gd name="connsiteX56" fmla="*/ 234983 w 608909"/>
                      <a:gd name="connsiteY56" fmla="*/ 166756 h 559513"/>
                      <a:gd name="connsiteX57" fmla="*/ 304490 w 608909"/>
                      <a:gd name="connsiteY57" fmla="*/ 97451 h 559513"/>
                      <a:gd name="connsiteX58" fmla="*/ 304490 w 608909"/>
                      <a:gd name="connsiteY58" fmla="*/ 76107 h 559513"/>
                      <a:gd name="connsiteX59" fmla="*/ 213674 w 608909"/>
                      <a:gd name="connsiteY59" fmla="*/ 166791 h 559513"/>
                      <a:gd name="connsiteX60" fmla="*/ 304490 w 608909"/>
                      <a:gd name="connsiteY60" fmla="*/ 257597 h 559513"/>
                      <a:gd name="connsiteX61" fmla="*/ 395306 w 608909"/>
                      <a:gd name="connsiteY61" fmla="*/ 166791 h 559513"/>
                      <a:gd name="connsiteX62" fmla="*/ 304490 w 608909"/>
                      <a:gd name="connsiteY62" fmla="*/ 76107 h 559513"/>
                      <a:gd name="connsiteX63" fmla="*/ 449297 w 608909"/>
                      <a:gd name="connsiteY63" fmla="*/ 73635 h 559513"/>
                      <a:gd name="connsiteX64" fmla="*/ 449297 w 608909"/>
                      <a:gd name="connsiteY64" fmla="*/ 113504 h 559513"/>
                      <a:gd name="connsiteX65" fmla="*/ 543417 w 608909"/>
                      <a:gd name="connsiteY65" fmla="*/ 113504 h 559513"/>
                      <a:gd name="connsiteX66" fmla="*/ 543417 w 608909"/>
                      <a:gd name="connsiteY66" fmla="*/ 73635 h 559513"/>
                      <a:gd name="connsiteX67" fmla="*/ 304490 w 608909"/>
                      <a:gd name="connsiteY67" fmla="*/ 51795 h 559513"/>
                      <a:gd name="connsiteX68" fmla="*/ 419653 w 608909"/>
                      <a:gd name="connsiteY68" fmla="*/ 166791 h 559513"/>
                      <a:gd name="connsiteX69" fmla="*/ 304490 w 608909"/>
                      <a:gd name="connsiteY69" fmla="*/ 281909 h 559513"/>
                      <a:gd name="connsiteX70" fmla="*/ 189327 w 608909"/>
                      <a:gd name="connsiteY70" fmla="*/ 166791 h 559513"/>
                      <a:gd name="connsiteX71" fmla="*/ 304490 w 608909"/>
                      <a:gd name="connsiteY71" fmla="*/ 51795 h 559513"/>
                      <a:gd name="connsiteX72" fmla="*/ 437121 w 608909"/>
                      <a:gd name="connsiteY72" fmla="*/ 49325 h 559513"/>
                      <a:gd name="connsiteX73" fmla="*/ 555593 w 608909"/>
                      <a:gd name="connsiteY73" fmla="*/ 49325 h 559513"/>
                      <a:gd name="connsiteX74" fmla="*/ 567769 w 608909"/>
                      <a:gd name="connsiteY74" fmla="*/ 61480 h 559513"/>
                      <a:gd name="connsiteX75" fmla="*/ 567769 w 608909"/>
                      <a:gd name="connsiteY75" fmla="*/ 125659 h 559513"/>
                      <a:gd name="connsiteX76" fmla="*/ 555593 w 608909"/>
                      <a:gd name="connsiteY76" fmla="*/ 137814 h 559513"/>
                      <a:gd name="connsiteX77" fmla="*/ 437121 w 608909"/>
                      <a:gd name="connsiteY77" fmla="*/ 137814 h 559513"/>
                      <a:gd name="connsiteX78" fmla="*/ 424945 w 608909"/>
                      <a:gd name="connsiteY78" fmla="*/ 125659 h 559513"/>
                      <a:gd name="connsiteX79" fmla="*/ 424945 w 608909"/>
                      <a:gd name="connsiteY79" fmla="*/ 61480 h 559513"/>
                      <a:gd name="connsiteX80" fmla="*/ 437121 w 608909"/>
                      <a:gd name="connsiteY80" fmla="*/ 49325 h 559513"/>
                      <a:gd name="connsiteX81" fmla="*/ 24351 w 608909"/>
                      <a:gd name="connsiteY81" fmla="*/ 24311 h 559513"/>
                      <a:gd name="connsiteX82" fmla="*/ 24351 w 608909"/>
                      <a:gd name="connsiteY82" fmla="*/ 306438 h 559513"/>
                      <a:gd name="connsiteX83" fmla="*/ 584558 w 608909"/>
                      <a:gd name="connsiteY83" fmla="*/ 306438 h 559513"/>
                      <a:gd name="connsiteX84" fmla="*/ 584558 w 608909"/>
                      <a:gd name="connsiteY84" fmla="*/ 24311 h 559513"/>
                      <a:gd name="connsiteX85" fmla="*/ 12176 w 608909"/>
                      <a:gd name="connsiteY85" fmla="*/ 0 h 559513"/>
                      <a:gd name="connsiteX86" fmla="*/ 596733 w 608909"/>
                      <a:gd name="connsiteY86" fmla="*/ 0 h 559513"/>
                      <a:gd name="connsiteX87" fmla="*/ 608909 w 608909"/>
                      <a:gd name="connsiteY87" fmla="*/ 12155 h 559513"/>
                      <a:gd name="connsiteX88" fmla="*/ 608909 w 608909"/>
                      <a:gd name="connsiteY88" fmla="*/ 410731 h 559513"/>
                      <a:gd name="connsiteX89" fmla="*/ 596733 w 608909"/>
                      <a:gd name="connsiteY89" fmla="*/ 422887 h 559513"/>
                      <a:gd name="connsiteX90" fmla="*/ 529158 w 608909"/>
                      <a:gd name="connsiteY90" fmla="*/ 422887 h 559513"/>
                      <a:gd name="connsiteX91" fmla="*/ 529158 w 608909"/>
                      <a:gd name="connsiteY91" fmla="*/ 547358 h 559513"/>
                      <a:gd name="connsiteX92" fmla="*/ 516982 w 608909"/>
                      <a:gd name="connsiteY92" fmla="*/ 559513 h 559513"/>
                      <a:gd name="connsiteX93" fmla="*/ 92049 w 608909"/>
                      <a:gd name="connsiteY93" fmla="*/ 559513 h 559513"/>
                      <a:gd name="connsiteX94" fmla="*/ 79873 w 608909"/>
                      <a:gd name="connsiteY94" fmla="*/ 547358 h 559513"/>
                      <a:gd name="connsiteX95" fmla="*/ 79873 w 608909"/>
                      <a:gd name="connsiteY95" fmla="*/ 422887 h 559513"/>
                      <a:gd name="connsiteX96" fmla="*/ 12176 w 608909"/>
                      <a:gd name="connsiteY96" fmla="*/ 422887 h 559513"/>
                      <a:gd name="connsiteX97" fmla="*/ 0 w 608909"/>
                      <a:gd name="connsiteY97" fmla="*/ 410731 h 559513"/>
                      <a:gd name="connsiteX98" fmla="*/ 0 w 608909"/>
                      <a:gd name="connsiteY98" fmla="*/ 12155 h 559513"/>
                      <a:gd name="connsiteX99" fmla="*/ 12176 w 608909"/>
                      <a:gd name="connsiteY99" fmla="*/ 0 h 559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</a:cxnLst>
                    <a:rect l="l" t="t" r="r" b="b"/>
                    <a:pathLst>
                      <a:path w="608909" h="559513">
                        <a:moveTo>
                          <a:pt x="153171" y="374387"/>
                        </a:moveTo>
                        <a:lnTo>
                          <a:pt x="153171" y="486338"/>
                        </a:lnTo>
                        <a:lnTo>
                          <a:pt x="455860" y="486338"/>
                        </a:lnTo>
                        <a:lnTo>
                          <a:pt x="455860" y="374387"/>
                        </a:lnTo>
                        <a:close/>
                        <a:moveTo>
                          <a:pt x="104224" y="374387"/>
                        </a:moveTo>
                        <a:lnTo>
                          <a:pt x="104224" y="535202"/>
                        </a:lnTo>
                        <a:lnTo>
                          <a:pt x="504807" y="535202"/>
                        </a:lnTo>
                        <a:lnTo>
                          <a:pt x="504807" y="374387"/>
                        </a:lnTo>
                        <a:lnTo>
                          <a:pt x="480212" y="374387"/>
                        </a:lnTo>
                        <a:lnTo>
                          <a:pt x="480212" y="498493"/>
                        </a:lnTo>
                        <a:cubicBezTo>
                          <a:pt x="480212" y="505300"/>
                          <a:pt x="474732" y="510649"/>
                          <a:pt x="468036" y="510649"/>
                        </a:cubicBezTo>
                        <a:lnTo>
                          <a:pt x="140995" y="510649"/>
                        </a:lnTo>
                        <a:cubicBezTo>
                          <a:pt x="134177" y="510649"/>
                          <a:pt x="128819" y="505300"/>
                          <a:pt x="128819" y="498493"/>
                        </a:cubicBezTo>
                        <a:lnTo>
                          <a:pt x="128819" y="374387"/>
                        </a:lnTo>
                        <a:close/>
                        <a:moveTo>
                          <a:pt x="24351" y="330749"/>
                        </a:moveTo>
                        <a:lnTo>
                          <a:pt x="24351" y="398576"/>
                        </a:lnTo>
                        <a:lnTo>
                          <a:pt x="79873" y="398576"/>
                        </a:lnTo>
                        <a:lnTo>
                          <a:pt x="79873" y="374387"/>
                        </a:lnTo>
                        <a:lnTo>
                          <a:pt x="54669" y="374387"/>
                        </a:lnTo>
                        <a:cubicBezTo>
                          <a:pt x="47972" y="374387"/>
                          <a:pt x="42493" y="369038"/>
                          <a:pt x="42493" y="362231"/>
                        </a:cubicBezTo>
                        <a:cubicBezTo>
                          <a:pt x="42493" y="355546"/>
                          <a:pt x="47972" y="350076"/>
                          <a:pt x="54669" y="350076"/>
                        </a:cubicBezTo>
                        <a:lnTo>
                          <a:pt x="554240" y="350076"/>
                        </a:lnTo>
                        <a:cubicBezTo>
                          <a:pt x="561058" y="350076"/>
                          <a:pt x="566416" y="355546"/>
                          <a:pt x="566416" y="362231"/>
                        </a:cubicBezTo>
                        <a:cubicBezTo>
                          <a:pt x="566416" y="369038"/>
                          <a:pt x="561058" y="374387"/>
                          <a:pt x="554240" y="374387"/>
                        </a:cubicBezTo>
                        <a:lnTo>
                          <a:pt x="529158" y="374387"/>
                        </a:lnTo>
                        <a:lnTo>
                          <a:pt x="529158" y="398576"/>
                        </a:lnTo>
                        <a:lnTo>
                          <a:pt x="584558" y="398576"/>
                        </a:lnTo>
                        <a:lnTo>
                          <a:pt x="584558" y="330749"/>
                        </a:lnTo>
                        <a:close/>
                        <a:moveTo>
                          <a:pt x="496851" y="214288"/>
                        </a:moveTo>
                        <a:cubicBezTo>
                          <a:pt x="486018" y="214288"/>
                          <a:pt x="477375" y="223045"/>
                          <a:pt x="477375" y="233748"/>
                        </a:cubicBezTo>
                        <a:cubicBezTo>
                          <a:pt x="477375" y="244573"/>
                          <a:pt x="486018" y="253209"/>
                          <a:pt x="496851" y="253209"/>
                        </a:cubicBezTo>
                        <a:cubicBezTo>
                          <a:pt x="507563" y="253209"/>
                          <a:pt x="516327" y="244573"/>
                          <a:pt x="516327" y="233748"/>
                        </a:cubicBezTo>
                        <a:cubicBezTo>
                          <a:pt x="516327" y="223045"/>
                          <a:pt x="507563" y="214288"/>
                          <a:pt x="496851" y="214288"/>
                        </a:cubicBezTo>
                        <a:close/>
                        <a:moveTo>
                          <a:pt x="112128" y="214288"/>
                        </a:moveTo>
                        <a:cubicBezTo>
                          <a:pt x="101416" y="214288"/>
                          <a:pt x="92652" y="223045"/>
                          <a:pt x="92652" y="233748"/>
                        </a:cubicBezTo>
                        <a:cubicBezTo>
                          <a:pt x="92652" y="244573"/>
                          <a:pt x="101416" y="253209"/>
                          <a:pt x="112128" y="253209"/>
                        </a:cubicBezTo>
                        <a:cubicBezTo>
                          <a:pt x="122840" y="253209"/>
                          <a:pt x="131604" y="244573"/>
                          <a:pt x="131604" y="233748"/>
                        </a:cubicBezTo>
                        <a:cubicBezTo>
                          <a:pt x="131604" y="223045"/>
                          <a:pt x="122840" y="214288"/>
                          <a:pt x="112128" y="214288"/>
                        </a:cubicBezTo>
                        <a:close/>
                        <a:moveTo>
                          <a:pt x="496851" y="189962"/>
                        </a:moveTo>
                        <a:cubicBezTo>
                          <a:pt x="520953" y="189962"/>
                          <a:pt x="540672" y="209666"/>
                          <a:pt x="540672" y="233748"/>
                        </a:cubicBezTo>
                        <a:cubicBezTo>
                          <a:pt x="540672" y="257952"/>
                          <a:pt x="520953" y="277534"/>
                          <a:pt x="496851" y="277534"/>
                        </a:cubicBezTo>
                        <a:cubicBezTo>
                          <a:pt x="472628" y="277534"/>
                          <a:pt x="453030" y="257952"/>
                          <a:pt x="453030" y="233748"/>
                        </a:cubicBezTo>
                        <a:cubicBezTo>
                          <a:pt x="453030" y="209666"/>
                          <a:pt x="472628" y="189962"/>
                          <a:pt x="496851" y="189962"/>
                        </a:cubicBezTo>
                        <a:close/>
                        <a:moveTo>
                          <a:pt x="112128" y="189962"/>
                        </a:moveTo>
                        <a:cubicBezTo>
                          <a:pt x="136229" y="189962"/>
                          <a:pt x="155949" y="209666"/>
                          <a:pt x="155949" y="233748"/>
                        </a:cubicBezTo>
                        <a:cubicBezTo>
                          <a:pt x="155949" y="257952"/>
                          <a:pt x="136229" y="277534"/>
                          <a:pt x="112128" y="277534"/>
                        </a:cubicBezTo>
                        <a:cubicBezTo>
                          <a:pt x="87905" y="277534"/>
                          <a:pt x="68307" y="257952"/>
                          <a:pt x="68307" y="233748"/>
                        </a:cubicBezTo>
                        <a:cubicBezTo>
                          <a:pt x="68307" y="209666"/>
                          <a:pt x="87905" y="189962"/>
                          <a:pt x="112128" y="189962"/>
                        </a:cubicBezTo>
                        <a:close/>
                        <a:moveTo>
                          <a:pt x="304490" y="121768"/>
                        </a:moveTo>
                        <a:cubicBezTo>
                          <a:pt x="279536" y="121768"/>
                          <a:pt x="259329" y="141952"/>
                          <a:pt x="259329" y="166756"/>
                        </a:cubicBezTo>
                        <a:cubicBezTo>
                          <a:pt x="259329" y="191682"/>
                          <a:pt x="279536" y="211866"/>
                          <a:pt x="304490" y="211866"/>
                        </a:cubicBezTo>
                        <a:cubicBezTo>
                          <a:pt x="329322" y="211866"/>
                          <a:pt x="349651" y="191682"/>
                          <a:pt x="349651" y="166756"/>
                        </a:cubicBezTo>
                        <a:cubicBezTo>
                          <a:pt x="349651" y="141952"/>
                          <a:pt x="329322" y="121768"/>
                          <a:pt x="304490" y="121768"/>
                        </a:cubicBezTo>
                        <a:close/>
                        <a:moveTo>
                          <a:pt x="304490" y="97451"/>
                        </a:moveTo>
                        <a:cubicBezTo>
                          <a:pt x="342834" y="97451"/>
                          <a:pt x="373997" y="128577"/>
                          <a:pt x="373997" y="166756"/>
                        </a:cubicBezTo>
                        <a:cubicBezTo>
                          <a:pt x="373997" y="205057"/>
                          <a:pt x="342834" y="236183"/>
                          <a:pt x="304490" y="236183"/>
                        </a:cubicBezTo>
                        <a:cubicBezTo>
                          <a:pt x="266145" y="236183"/>
                          <a:pt x="234983" y="205057"/>
                          <a:pt x="234983" y="166756"/>
                        </a:cubicBezTo>
                        <a:cubicBezTo>
                          <a:pt x="234983" y="128577"/>
                          <a:pt x="266145" y="97451"/>
                          <a:pt x="304490" y="97451"/>
                        </a:cubicBezTo>
                        <a:close/>
                        <a:moveTo>
                          <a:pt x="304490" y="76107"/>
                        </a:moveTo>
                        <a:cubicBezTo>
                          <a:pt x="254334" y="76107"/>
                          <a:pt x="213674" y="116830"/>
                          <a:pt x="213674" y="166791"/>
                        </a:cubicBezTo>
                        <a:cubicBezTo>
                          <a:pt x="213674" y="216874"/>
                          <a:pt x="254334" y="257597"/>
                          <a:pt x="304490" y="257597"/>
                        </a:cubicBezTo>
                        <a:cubicBezTo>
                          <a:pt x="354524" y="257597"/>
                          <a:pt x="395306" y="216874"/>
                          <a:pt x="395306" y="166791"/>
                        </a:cubicBezTo>
                        <a:cubicBezTo>
                          <a:pt x="395306" y="116830"/>
                          <a:pt x="354524" y="76107"/>
                          <a:pt x="304490" y="76107"/>
                        </a:cubicBezTo>
                        <a:close/>
                        <a:moveTo>
                          <a:pt x="449297" y="73635"/>
                        </a:moveTo>
                        <a:lnTo>
                          <a:pt x="449297" y="113504"/>
                        </a:lnTo>
                        <a:lnTo>
                          <a:pt x="543417" y="113504"/>
                        </a:lnTo>
                        <a:lnTo>
                          <a:pt x="543417" y="73635"/>
                        </a:lnTo>
                        <a:close/>
                        <a:moveTo>
                          <a:pt x="304490" y="51795"/>
                        </a:moveTo>
                        <a:cubicBezTo>
                          <a:pt x="367915" y="51795"/>
                          <a:pt x="419653" y="103458"/>
                          <a:pt x="419653" y="166791"/>
                        </a:cubicBezTo>
                        <a:cubicBezTo>
                          <a:pt x="419653" y="230246"/>
                          <a:pt x="367915" y="281909"/>
                          <a:pt x="304490" y="281909"/>
                        </a:cubicBezTo>
                        <a:cubicBezTo>
                          <a:pt x="240943" y="281909"/>
                          <a:pt x="189327" y="230246"/>
                          <a:pt x="189327" y="166791"/>
                        </a:cubicBezTo>
                        <a:cubicBezTo>
                          <a:pt x="189327" y="103458"/>
                          <a:pt x="240943" y="51795"/>
                          <a:pt x="304490" y="51795"/>
                        </a:cubicBezTo>
                        <a:close/>
                        <a:moveTo>
                          <a:pt x="437121" y="49325"/>
                        </a:moveTo>
                        <a:lnTo>
                          <a:pt x="555593" y="49325"/>
                        </a:lnTo>
                        <a:cubicBezTo>
                          <a:pt x="562290" y="49325"/>
                          <a:pt x="567769" y="54673"/>
                          <a:pt x="567769" y="61480"/>
                        </a:cubicBezTo>
                        <a:lnTo>
                          <a:pt x="567769" y="125659"/>
                        </a:lnTo>
                        <a:cubicBezTo>
                          <a:pt x="567769" y="132466"/>
                          <a:pt x="562290" y="137814"/>
                          <a:pt x="555593" y="137814"/>
                        </a:cubicBezTo>
                        <a:lnTo>
                          <a:pt x="437121" y="137814"/>
                        </a:lnTo>
                        <a:cubicBezTo>
                          <a:pt x="430424" y="137814"/>
                          <a:pt x="424945" y="132466"/>
                          <a:pt x="424945" y="125659"/>
                        </a:cubicBezTo>
                        <a:lnTo>
                          <a:pt x="424945" y="61480"/>
                        </a:lnTo>
                        <a:cubicBezTo>
                          <a:pt x="424945" y="54673"/>
                          <a:pt x="430424" y="49325"/>
                          <a:pt x="437121" y="49325"/>
                        </a:cubicBezTo>
                        <a:close/>
                        <a:moveTo>
                          <a:pt x="24351" y="24311"/>
                        </a:moveTo>
                        <a:lnTo>
                          <a:pt x="24351" y="306438"/>
                        </a:lnTo>
                        <a:lnTo>
                          <a:pt x="584558" y="306438"/>
                        </a:lnTo>
                        <a:lnTo>
                          <a:pt x="584558" y="24311"/>
                        </a:lnTo>
                        <a:close/>
                        <a:moveTo>
                          <a:pt x="12176" y="0"/>
                        </a:moveTo>
                        <a:lnTo>
                          <a:pt x="596733" y="0"/>
                        </a:lnTo>
                        <a:cubicBezTo>
                          <a:pt x="603552" y="0"/>
                          <a:pt x="608909" y="5470"/>
                          <a:pt x="608909" y="12155"/>
                        </a:cubicBezTo>
                        <a:lnTo>
                          <a:pt x="608909" y="410731"/>
                        </a:lnTo>
                        <a:cubicBezTo>
                          <a:pt x="608909" y="417417"/>
                          <a:pt x="603552" y="422887"/>
                          <a:pt x="596733" y="422887"/>
                        </a:cubicBezTo>
                        <a:lnTo>
                          <a:pt x="529158" y="422887"/>
                        </a:lnTo>
                        <a:lnTo>
                          <a:pt x="529158" y="547358"/>
                        </a:lnTo>
                        <a:cubicBezTo>
                          <a:pt x="529158" y="554165"/>
                          <a:pt x="523679" y="559513"/>
                          <a:pt x="516982" y="559513"/>
                        </a:cubicBezTo>
                        <a:lnTo>
                          <a:pt x="92049" y="559513"/>
                        </a:lnTo>
                        <a:cubicBezTo>
                          <a:pt x="85230" y="559513"/>
                          <a:pt x="79873" y="554165"/>
                          <a:pt x="79873" y="547358"/>
                        </a:cubicBezTo>
                        <a:lnTo>
                          <a:pt x="79873" y="422887"/>
                        </a:lnTo>
                        <a:lnTo>
                          <a:pt x="12176" y="422887"/>
                        </a:lnTo>
                        <a:cubicBezTo>
                          <a:pt x="5479" y="422887"/>
                          <a:pt x="0" y="417417"/>
                          <a:pt x="0" y="410731"/>
                        </a:cubicBezTo>
                        <a:lnTo>
                          <a:pt x="0" y="12155"/>
                        </a:lnTo>
                        <a:cubicBezTo>
                          <a:pt x="0" y="5470"/>
                          <a:pt x="5479" y="0"/>
                          <a:pt x="12176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zh-CN" altLang="en-US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54" name="Number5">
                    <a:extLst>
                      <a:ext uri="{FF2B5EF4-FFF2-40B4-BE49-F238E27FC236}">
                        <a16:creationId xmlns:a16="http://schemas.microsoft.com/office/drawing/2014/main" id="{6FF67E0B-AB2F-41FD-5FD7-EBA3E235BAF4}"/>
                      </a:ext>
                    </a:extLst>
                  </p:cNvPr>
                  <p:cNvSpPr/>
                  <p:nvPr/>
                </p:nvSpPr>
                <p:spPr>
                  <a:xfrm>
                    <a:off x="8066504" y="4664605"/>
                    <a:ext cx="2008826" cy="487926"/>
                  </a:xfrm>
                  <a:prstGeom prst="rect">
                    <a:avLst/>
                  </a:prstGeom>
                  <a:noFill/>
                  <a:ln w="12700">
                    <a:noFill/>
                  </a:ln>
                  <a:effectLst>
                    <a:outerShdw blurRad="127000" dist="63500" dir="2700000" algn="tl" rotWithShape="0">
                      <a:schemeClr val="accent5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t">
                    <a:normAutofit lnSpcReduction="10000"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</a:pPr>
                    <a:r>
                      <a:rPr lang="en-US" altLang="zh-CN" sz="2400" b="1" dirty="0">
                        <a:solidFill>
                          <a:schemeClr val="tx1"/>
                        </a:solidFill>
                        <a:cs typeface="+mn-ea"/>
                      </a:rPr>
                      <a:t>05</a:t>
                    </a:r>
                    <a:endParaRPr lang="zh-CN" altLang="en-US" sz="2400" b="1" dirty="0">
                      <a:solidFill>
                        <a:schemeClr val="tx1"/>
                      </a:solidFill>
                      <a:cs typeface="+mn-ea"/>
                    </a:endParaRPr>
                  </a:p>
                </p:txBody>
              </p:sp>
            </p:grpSp>
          </p:grpSp>
          <p:sp>
            <p:nvSpPr>
              <p:cNvPr id="18" name="任意多边形: 形状 17">
                <a:extLst>
                  <a:ext uri="{FF2B5EF4-FFF2-40B4-BE49-F238E27FC236}">
                    <a16:creationId xmlns:a16="http://schemas.microsoft.com/office/drawing/2014/main" id="{3C4175E7-1584-56CD-3DE3-E4B141BAC93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0" y="6134100"/>
                <a:ext cx="12192000" cy="723900"/>
              </a:xfrm>
              <a:custGeom>
                <a:avLst/>
                <a:gdLst>
                  <a:gd name="connsiteX0" fmla="*/ 12192000 w 12192000"/>
                  <a:gd name="connsiteY0" fmla="*/ 0 h 1856790"/>
                  <a:gd name="connsiteX1" fmla="*/ 12192000 w 12192000"/>
                  <a:gd name="connsiteY1" fmla="*/ 1856790 h 1856790"/>
                  <a:gd name="connsiteX2" fmla="*/ 0 w 12192000"/>
                  <a:gd name="connsiteY2" fmla="*/ 1856790 h 1856790"/>
                  <a:gd name="connsiteX3" fmla="*/ 0 w 12192000"/>
                  <a:gd name="connsiteY3" fmla="*/ 138394 h 1856790"/>
                  <a:gd name="connsiteX4" fmla="*/ 871318 w 12192000"/>
                  <a:gd name="connsiteY4" fmla="*/ 294697 h 1856790"/>
                  <a:gd name="connsiteX5" fmla="*/ 5768145 w 12192000"/>
                  <a:gd name="connsiteY5" fmla="*/ 679952 h 1856790"/>
                  <a:gd name="connsiteX6" fmla="*/ 11935031 w 12192000"/>
                  <a:gd name="connsiteY6" fmla="*/ 58031 h 1856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192000" h="1856790">
                    <a:moveTo>
                      <a:pt x="12192000" y="0"/>
                    </a:moveTo>
                    <a:lnTo>
                      <a:pt x="12192000" y="1856790"/>
                    </a:lnTo>
                    <a:lnTo>
                      <a:pt x="0" y="1856790"/>
                    </a:lnTo>
                    <a:lnTo>
                      <a:pt x="0" y="138394"/>
                    </a:lnTo>
                    <a:lnTo>
                      <a:pt x="871318" y="294697"/>
                    </a:lnTo>
                    <a:cubicBezTo>
                      <a:pt x="2413392" y="544789"/>
                      <a:pt x="4059169" y="679952"/>
                      <a:pt x="5768145" y="679952"/>
                    </a:cubicBezTo>
                    <a:cubicBezTo>
                      <a:pt x="7955633" y="679952"/>
                      <a:pt x="10039578" y="458502"/>
                      <a:pt x="11935031" y="5803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noFill/>
              </a:ln>
              <a:effectLst>
                <a:outerShdw blurRad="127000" dist="50800" dir="5400000" algn="ctr" rotWithShape="0">
                  <a:schemeClr val="accent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800" b="1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环保意识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关注地球家园，倡导绿色生活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气候变化</a:t>
            </a:r>
            <a:endParaRPr lang="en-US" dirty="0"/>
          </a:p>
        </p:txBody>
      </p:sp>
      <p:grpSp>
        <p:nvGrpSpPr>
          <p:cNvPr id="84" name="94c37358-0c66-419e-8d7a-2b5907547c8b.source.5.zh-Hans.pptx">
            <a:extLst>
              <a:ext uri="{FF2B5EF4-FFF2-40B4-BE49-F238E27FC236}">
                <a16:creationId xmlns:a16="http://schemas.microsoft.com/office/drawing/2014/main" id="{6A7142FD-24EB-766E-6B62-E1CAF86391BE}"/>
              </a:ext>
            </a:extLst>
          </p:cNvPr>
          <p:cNvGrpSpPr/>
          <p:nvPr/>
        </p:nvGrpSpPr>
        <p:grpSpPr>
          <a:xfrm>
            <a:off x="0" y="1123950"/>
            <a:ext cx="12192000" cy="5734050"/>
            <a:chOff x="0" y="1123950"/>
            <a:chExt cx="12192000" cy="5734050"/>
          </a:xfrm>
        </p:grpSpPr>
        <p:grpSp>
          <p:nvGrpSpPr>
            <p:cNvPr id="79" name="组合 78">
              <a:extLst>
                <a:ext uri="{FF2B5EF4-FFF2-40B4-BE49-F238E27FC236}">
                  <a16:creationId xmlns:a16="http://schemas.microsoft.com/office/drawing/2014/main" id="{082E30C6-1901-A73C-20C9-45B10302169C}"/>
                </a:ext>
              </a:extLst>
            </p:cNvPr>
            <p:cNvGrpSpPr/>
            <p:nvPr/>
          </p:nvGrpSpPr>
          <p:grpSpPr>
            <a:xfrm>
              <a:off x="0" y="2276511"/>
              <a:ext cx="12192000" cy="4581489"/>
              <a:chOff x="0" y="2276511"/>
              <a:chExt cx="12192000" cy="4581489"/>
            </a:xfrm>
          </p:grpSpPr>
          <p:sp>
            <p:nvSpPr>
              <p:cNvPr id="74" name="PictureMisc">
                <a:extLst>
                  <a:ext uri="{FF2B5EF4-FFF2-40B4-BE49-F238E27FC236}">
                    <a16:creationId xmlns:a16="http://schemas.microsoft.com/office/drawing/2014/main" id="{84EA0893-F83B-D9C2-0ACC-E4797C1F77FC}"/>
                  </a:ext>
                </a:extLst>
              </p:cNvPr>
              <p:cNvSpPr/>
              <p:nvPr/>
            </p:nvSpPr>
            <p:spPr>
              <a:xfrm>
                <a:off x="0" y="4463162"/>
                <a:ext cx="12192000" cy="2394838"/>
              </a:xfrm>
              <a:prstGeom prst="rect">
                <a:avLst/>
              </a:prstGeom>
              <a:blipFill>
                <a:blip r:embed="rId2"/>
                <a:srcRect/>
                <a:stretch>
                  <a:fillRect t="-114293" b="-115050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75" name="IconBackground1">
                <a:extLst>
                  <a:ext uri="{FF2B5EF4-FFF2-40B4-BE49-F238E27FC236}">
                    <a16:creationId xmlns:a16="http://schemas.microsoft.com/office/drawing/2014/main" id="{2991828B-6A64-2307-1A87-687A29D122BD}"/>
                  </a:ext>
                </a:extLst>
              </p:cNvPr>
              <p:cNvSpPr/>
              <p:nvPr/>
            </p:nvSpPr>
            <p:spPr>
              <a:xfrm>
                <a:off x="1397953" y="4035949"/>
                <a:ext cx="648072" cy="648072"/>
              </a:xfrm>
              <a:prstGeom prst="ellipse">
                <a:avLst/>
              </a:prstGeom>
              <a:solidFill>
                <a:schemeClr val="tx2">
                  <a:alpha val="8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6" name="Icon1">
                <a:extLst>
                  <a:ext uri="{FF2B5EF4-FFF2-40B4-BE49-F238E27FC236}">
                    <a16:creationId xmlns:a16="http://schemas.microsoft.com/office/drawing/2014/main" id="{FA90283D-0B09-D570-7732-9D10AF6225E3}"/>
                  </a:ext>
                </a:extLst>
              </p:cNvPr>
              <p:cNvSpPr/>
              <p:nvPr/>
            </p:nvSpPr>
            <p:spPr bwMode="auto">
              <a:xfrm>
                <a:off x="1549904" y="4169838"/>
                <a:ext cx="344172" cy="380293"/>
              </a:xfrm>
              <a:custGeom>
                <a:avLst/>
                <a:gdLst>
                  <a:gd name="connsiteX0" fmla="*/ 121763 h 600884"/>
                  <a:gd name="connsiteY0" fmla="*/ 121763 h 600884"/>
                  <a:gd name="connsiteX1" fmla="*/ 121763 h 600884"/>
                  <a:gd name="connsiteY1" fmla="*/ 121763 h 600884"/>
                  <a:gd name="connsiteX2" fmla="*/ 121763 h 600884"/>
                  <a:gd name="connsiteY2" fmla="*/ 121763 h 600884"/>
                  <a:gd name="connsiteX3" fmla="*/ 121763 h 600884"/>
                  <a:gd name="connsiteY3" fmla="*/ 121763 h 600884"/>
                  <a:gd name="connsiteX4" fmla="*/ 121763 h 600884"/>
                  <a:gd name="connsiteY4" fmla="*/ 121763 h 600884"/>
                  <a:gd name="connsiteX5" fmla="*/ 121763 h 600884"/>
                  <a:gd name="connsiteY5" fmla="*/ 121763 h 600884"/>
                  <a:gd name="connsiteX6" fmla="*/ 121763 h 600884"/>
                  <a:gd name="connsiteY6" fmla="*/ 121763 h 600884"/>
                  <a:gd name="connsiteX7" fmla="*/ 121763 h 600884"/>
                  <a:gd name="connsiteY7" fmla="*/ 121763 h 600884"/>
                  <a:gd name="connsiteX8" fmla="*/ 121763 h 600884"/>
                  <a:gd name="connsiteY8" fmla="*/ 121763 h 600884"/>
                  <a:gd name="connsiteX9" fmla="*/ 121763 h 600884"/>
                  <a:gd name="connsiteY9" fmla="*/ 121763 h 600884"/>
                  <a:gd name="connsiteX10" fmla="*/ 121763 h 600884"/>
                  <a:gd name="connsiteY10" fmla="*/ 121763 h 600884"/>
                  <a:gd name="connsiteX11" fmla="*/ 121763 h 600884"/>
                  <a:gd name="connsiteY11" fmla="*/ 121763 h 600884"/>
                  <a:gd name="connsiteX12" fmla="*/ 121763 h 600884"/>
                  <a:gd name="connsiteY12" fmla="*/ 121763 h 600884"/>
                  <a:gd name="connsiteX13" fmla="*/ 121763 h 600884"/>
                  <a:gd name="connsiteY13" fmla="*/ 121763 h 600884"/>
                  <a:gd name="connsiteX14" fmla="*/ 121763 h 600884"/>
                  <a:gd name="connsiteY14" fmla="*/ 121763 h 600884"/>
                  <a:gd name="connsiteX15" fmla="*/ 121763 h 600884"/>
                  <a:gd name="connsiteY15" fmla="*/ 121763 h 600884"/>
                  <a:gd name="connsiteX16" fmla="*/ 121763 h 600884"/>
                  <a:gd name="connsiteY16" fmla="*/ 121763 h 600884"/>
                  <a:gd name="connsiteX17" fmla="*/ 121763 h 600884"/>
                  <a:gd name="connsiteY17" fmla="*/ 121763 h 600884"/>
                  <a:gd name="connsiteX18" fmla="*/ 121763 h 600884"/>
                  <a:gd name="connsiteY18" fmla="*/ 121763 h 600884"/>
                  <a:gd name="connsiteX19" fmla="*/ 121763 h 600884"/>
                  <a:gd name="connsiteY19" fmla="*/ 121763 h 600884"/>
                  <a:gd name="connsiteX20" fmla="*/ 121763 h 600884"/>
                  <a:gd name="connsiteY20" fmla="*/ 121763 h 600884"/>
                  <a:gd name="connsiteX21" fmla="*/ 121763 h 600884"/>
                  <a:gd name="connsiteY21" fmla="*/ 121763 h 600884"/>
                  <a:gd name="connsiteX22" fmla="*/ 121763 h 600884"/>
                  <a:gd name="connsiteY22" fmla="*/ 121763 h 600884"/>
                  <a:gd name="connsiteX23" fmla="*/ 121763 h 600884"/>
                  <a:gd name="connsiteY23" fmla="*/ 121763 h 600884"/>
                  <a:gd name="connsiteX24" fmla="*/ 121763 h 600884"/>
                  <a:gd name="connsiteY24" fmla="*/ 121763 h 600884"/>
                  <a:gd name="connsiteX25" fmla="*/ 121763 h 600884"/>
                  <a:gd name="connsiteY25" fmla="*/ 121763 h 600884"/>
                  <a:gd name="connsiteX26" fmla="*/ 121763 h 600884"/>
                  <a:gd name="connsiteY26" fmla="*/ 121763 h 600884"/>
                  <a:gd name="connsiteX27" fmla="*/ 121763 h 600884"/>
                  <a:gd name="connsiteY27" fmla="*/ 121763 h 600884"/>
                  <a:gd name="connsiteX28" fmla="*/ 121763 h 600884"/>
                  <a:gd name="connsiteY28" fmla="*/ 121763 h 600884"/>
                  <a:gd name="connsiteX29" fmla="*/ 121763 h 600884"/>
                  <a:gd name="connsiteY29" fmla="*/ 121763 h 600884"/>
                  <a:gd name="connsiteX30" fmla="*/ 121763 h 600884"/>
                  <a:gd name="connsiteY30" fmla="*/ 121763 h 600884"/>
                  <a:gd name="connsiteX31" fmla="*/ 121763 h 600884"/>
                  <a:gd name="connsiteY31" fmla="*/ 121763 h 600884"/>
                  <a:gd name="connsiteX32" fmla="*/ 121763 h 600884"/>
                  <a:gd name="connsiteY32" fmla="*/ 121763 h 600884"/>
                  <a:gd name="connsiteX33" fmla="*/ 121763 h 600884"/>
                  <a:gd name="connsiteY33" fmla="*/ 121763 h 600884"/>
                  <a:gd name="connsiteX34" fmla="*/ 121763 h 600884"/>
                  <a:gd name="connsiteY34" fmla="*/ 121763 h 600884"/>
                  <a:gd name="connsiteX35" fmla="*/ 121763 h 600884"/>
                  <a:gd name="connsiteY35" fmla="*/ 121763 h 600884"/>
                  <a:gd name="connsiteX36" fmla="*/ 121763 h 600884"/>
                  <a:gd name="connsiteY36" fmla="*/ 121763 h 600884"/>
                  <a:gd name="connsiteX37" fmla="*/ 121763 h 600884"/>
                  <a:gd name="connsiteY37" fmla="*/ 121763 h 600884"/>
                  <a:gd name="connsiteX38" fmla="*/ 121763 h 600884"/>
                  <a:gd name="connsiteY38" fmla="*/ 121763 h 600884"/>
                  <a:gd name="connsiteX39" fmla="*/ 121763 h 600884"/>
                  <a:gd name="connsiteY39" fmla="*/ 121763 h 600884"/>
                  <a:gd name="connsiteX40" fmla="*/ 121763 h 600884"/>
                  <a:gd name="connsiteY40" fmla="*/ 121763 h 600884"/>
                  <a:gd name="connsiteX41" fmla="*/ 121763 h 600884"/>
                  <a:gd name="connsiteY41" fmla="*/ 121763 h 600884"/>
                  <a:gd name="connsiteX42" fmla="*/ 121763 h 600884"/>
                  <a:gd name="connsiteY42" fmla="*/ 121763 h 600884"/>
                  <a:gd name="connsiteX43" fmla="*/ 121763 h 600884"/>
                  <a:gd name="connsiteY43" fmla="*/ 121763 h 600884"/>
                  <a:gd name="connsiteX44" fmla="*/ 121763 h 600884"/>
                  <a:gd name="connsiteY44" fmla="*/ 121763 h 600884"/>
                  <a:gd name="connsiteX45" fmla="*/ 121763 h 600884"/>
                  <a:gd name="connsiteY45" fmla="*/ 121763 h 600884"/>
                  <a:gd name="connsiteX46" fmla="*/ 121763 h 600884"/>
                  <a:gd name="connsiteY46" fmla="*/ 121763 h 600884"/>
                  <a:gd name="connsiteX47" fmla="*/ 121763 h 600884"/>
                  <a:gd name="connsiteY47" fmla="*/ 121763 h 600884"/>
                  <a:gd name="connsiteX48" fmla="*/ 121763 h 600884"/>
                  <a:gd name="connsiteY48" fmla="*/ 121763 h 600884"/>
                  <a:gd name="connsiteX49" fmla="*/ 121763 h 600884"/>
                  <a:gd name="connsiteY49" fmla="*/ 121763 h 600884"/>
                  <a:gd name="connsiteX50" fmla="*/ 121763 h 600884"/>
                  <a:gd name="connsiteY50" fmla="*/ 121763 h 600884"/>
                  <a:gd name="connsiteX51" fmla="*/ 121763 h 600884"/>
                  <a:gd name="connsiteY51" fmla="*/ 121763 h 600884"/>
                  <a:gd name="connsiteX52" fmla="*/ 121763 h 600884"/>
                  <a:gd name="connsiteY52" fmla="*/ 121763 h 600884"/>
                  <a:gd name="connsiteX53" fmla="*/ 121763 h 600884"/>
                  <a:gd name="connsiteY53" fmla="*/ 121763 h 600884"/>
                  <a:gd name="connsiteX54" fmla="*/ 121763 h 600884"/>
                  <a:gd name="connsiteY54" fmla="*/ 121763 h 600884"/>
                  <a:gd name="connsiteX55" fmla="*/ 121763 h 600884"/>
                  <a:gd name="connsiteY55" fmla="*/ 121763 h 600884"/>
                  <a:gd name="connsiteX56" fmla="*/ 121763 h 600884"/>
                  <a:gd name="connsiteY56" fmla="*/ 121763 h 600884"/>
                  <a:gd name="connsiteX57" fmla="*/ 121763 h 600884"/>
                  <a:gd name="connsiteY57" fmla="*/ 121763 h 600884"/>
                  <a:gd name="connsiteX58" fmla="*/ 121763 h 600884"/>
                  <a:gd name="connsiteY58" fmla="*/ 121763 h 600884"/>
                  <a:gd name="connsiteX59" fmla="*/ 121763 h 600884"/>
                  <a:gd name="connsiteY59" fmla="*/ 121763 h 600884"/>
                  <a:gd name="connsiteX60" fmla="*/ 121763 h 600884"/>
                  <a:gd name="connsiteY60" fmla="*/ 121763 h 600884"/>
                  <a:gd name="connsiteX61" fmla="*/ 121763 h 600884"/>
                  <a:gd name="connsiteY61" fmla="*/ 121763 h 600884"/>
                  <a:gd name="connsiteX62" fmla="*/ 121763 h 600884"/>
                  <a:gd name="connsiteY62" fmla="*/ 121763 h 600884"/>
                  <a:gd name="connsiteX63" fmla="*/ 121763 h 600884"/>
                  <a:gd name="connsiteY63" fmla="*/ 121763 h 600884"/>
                  <a:gd name="connsiteX64" fmla="*/ 121763 h 600884"/>
                  <a:gd name="connsiteY64" fmla="*/ 121763 h 600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548072" h="605592">
                    <a:moveTo>
                      <a:pt x="363279" y="342042"/>
                    </a:moveTo>
                    <a:cubicBezTo>
                      <a:pt x="365693" y="339631"/>
                      <a:pt x="369500" y="339631"/>
                      <a:pt x="371821" y="342042"/>
                    </a:cubicBezTo>
                    <a:lnTo>
                      <a:pt x="397725" y="367905"/>
                    </a:lnTo>
                    <a:cubicBezTo>
                      <a:pt x="401532" y="371706"/>
                      <a:pt x="398839" y="378195"/>
                      <a:pt x="393454" y="378195"/>
                    </a:cubicBezTo>
                    <a:lnTo>
                      <a:pt x="386119" y="378195"/>
                    </a:lnTo>
                    <a:lnTo>
                      <a:pt x="386119" y="421858"/>
                    </a:lnTo>
                    <a:cubicBezTo>
                      <a:pt x="386119" y="432148"/>
                      <a:pt x="377856" y="440398"/>
                      <a:pt x="367550" y="440398"/>
                    </a:cubicBezTo>
                    <a:lnTo>
                      <a:pt x="180462" y="440398"/>
                    </a:lnTo>
                    <a:cubicBezTo>
                      <a:pt x="170248" y="440398"/>
                      <a:pt x="161892" y="432148"/>
                      <a:pt x="161892" y="421858"/>
                    </a:cubicBezTo>
                    <a:lnTo>
                      <a:pt x="161892" y="395901"/>
                    </a:lnTo>
                    <a:cubicBezTo>
                      <a:pt x="161892" y="385611"/>
                      <a:pt x="170248" y="377361"/>
                      <a:pt x="180462" y="377361"/>
                    </a:cubicBezTo>
                    <a:cubicBezTo>
                      <a:pt x="190768" y="377361"/>
                      <a:pt x="199031" y="385611"/>
                      <a:pt x="199031" y="395901"/>
                    </a:cubicBezTo>
                    <a:lnTo>
                      <a:pt x="199031" y="403317"/>
                    </a:lnTo>
                    <a:lnTo>
                      <a:pt x="348980" y="403317"/>
                    </a:lnTo>
                    <a:lnTo>
                      <a:pt x="348980" y="378195"/>
                    </a:lnTo>
                    <a:lnTo>
                      <a:pt x="341645" y="378195"/>
                    </a:lnTo>
                    <a:cubicBezTo>
                      <a:pt x="336260" y="378195"/>
                      <a:pt x="333567" y="371706"/>
                      <a:pt x="337374" y="367905"/>
                    </a:cubicBezTo>
                    <a:close/>
                    <a:moveTo>
                      <a:pt x="180491" y="232936"/>
                    </a:moveTo>
                    <a:lnTo>
                      <a:pt x="367579" y="232936"/>
                    </a:lnTo>
                    <a:cubicBezTo>
                      <a:pt x="377886" y="232936"/>
                      <a:pt x="386149" y="241279"/>
                      <a:pt x="386149" y="251476"/>
                    </a:cubicBezTo>
                    <a:lnTo>
                      <a:pt x="386149" y="277525"/>
                    </a:lnTo>
                    <a:cubicBezTo>
                      <a:pt x="386149" y="287723"/>
                      <a:pt x="377886" y="296066"/>
                      <a:pt x="367579" y="296066"/>
                    </a:cubicBezTo>
                    <a:cubicBezTo>
                      <a:pt x="357366" y="296066"/>
                      <a:pt x="349010" y="287723"/>
                      <a:pt x="349010" y="277525"/>
                    </a:cubicBezTo>
                    <a:lnTo>
                      <a:pt x="349010" y="270017"/>
                    </a:lnTo>
                    <a:lnTo>
                      <a:pt x="199061" y="270017"/>
                    </a:lnTo>
                    <a:lnTo>
                      <a:pt x="199061" y="295231"/>
                    </a:lnTo>
                    <a:lnTo>
                      <a:pt x="206489" y="295231"/>
                    </a:lnTo>
                    <a:cubicBezTo>
                      <a:pt x="211781" y="295231"/>
                      <a:pt x="214474" y="301721"/>
                      <a:pt x="210760" y="305429"/>
                    </a:cubicBezTo>
                    <a:lnTo>
                      <a:pt x="184762" y="331385"/>
                    </a:lnTo>
                    <a:cubicBezTo>
                      <a:pt x="182441" y="333703"/>
                      <a:pt x="178634" y="333703"/>
                      <a:pt x="176220" y="331385"/>
                    </a:cubicBezTo>
                    <a:lnTo>
                      <a:pt x="150316" y="305429"/>
                    </a:lnTo>
                    <a:cubicBezTo>
                      <a:pt x="146509" y="301721"/>
                      <a:pt x="149202" y="295231"/>
                      <a:pt x="154587" y="295231"/>
                    </a:cubicBezTo>
                    <a:lnTo>
                      <a:pt x="161922" y="295231"/>
                    </a:lnTo>
                    <a:lnTo>
                      <a:pt x="161922" y="251476"/>
                    </a:lnTo>
                    <a:cubicBezTo>
                      <a:pt x="161922" y="241279"/>
                      <a:pt x="170278" y="232936"/>
                      <a:pt x="180491" y="232936"/>
                    </a:cubicBezTo>
                    <a:close/>
                    <a:moveTo>
                      <a:pt x="274067" y="37079"/>
                    </a:moveTo>
                    <a:cubicBezTo>
                      <a:pt x="261255" y="37079"/>
                      <a:pt x="249186" y="42084"/>
                      <a:pt x="240180" y="51076"/>
                    </a:cubicBezTo>
                    <a:lnTo>
                      <a:pt x="42524" y="248429"/>
                    </a:lnTo>
                    <a:cubicBezTo>
                      <a:pt x="34726" y="256215"/>
                      <a:pt x="37604" y="265207"/>
                      <a:pt x="38625" y="267803"/>
                    </a:cubicBezTo>
                    <a:cubicBezTo>
                      <a:pt x="39739" y="270305"/>
                      <a:pt x="44010" y="278648"/>
                      <a:pt x="55058" y="278648"/>
                    </a:cubicBezTo>
                    <a:cubicBezTo>
                      <a:pt x="66477" y="278648"/>
                      <a:pt x="75761" y="288011"/>
                      <a:pt x="75761" y="299412"/>
                    </a:cubicBezTo>
                    <a:lnTo>
                      <a:pt x="75761" y="520681"/>
                    </a:lnTo>
                    <a:cubicBezTo>
                      <a:pt x="75761" y="547100"/>
                      <a:pt x="97300" y="568513"/>
                      <a:pt x="123666" y="568513"/>
                    </a:cubicBezTo>
                    <a:lnTo>
                      <a:pt x="424375" y="568513"/>
                    </a:lnTo>
                    <a:cubicBezTo>
                      <a:pt x="450834" y="568513"/>
                      <a:pt x="472280" y="547100"/>
                      <a:pt x="472280" y="520681"/>
                    </a:cubicBezTo>
                    <a:lnTo>
                      <a:pt x="472280" y="299412"/>
                    </a:lnTo>
                    <a:cubicBezTo>
                      <a:pt x="472280" y="288011"/>
                      <a:pt x="481657" y="278648"/>
                      <a:pt x="493076" y="278648"/>
                    </a:cubicBezTo>
                    <a:cubicBezTo>
                      <a:pt x="504031" y="278648"/>
                      <a:pt x="508395" y="270305"/>
                      <a:pt x="509416" y="267803"/>
                    </a:cubicBezTo>
                    <a:cubicBezTo>
                      <a:pt x="510530" y="265207"/>
                      <a:pt x="513408" y="256215"/>
                      <a:pt x="505610" y="248429"/>
                    </a:cubicBezTo>
                    <a:lnTo>
                      <a:pt x="307954" y="51076"/>
                    </a:lnTo>
                    <a:cubicBezTo>
                      <a:pt x="298855" y="42084"/>
                      <a:pt x="286879" y="37079"/>
                      <a:pt x="274067" y="37079"/>
                    </a:cubicBezTo>
                    <a:close/>
                    <a:moveTo>
                      <a:pt x="274067" y="0"/>
                    </a:moveTo>
                    <a:cubicBezTo>
                      <a:pt x="296720" y="0"/>
                      <a:pt x="318073" y="8806"/>
                      <a:pt x="334134" y="24843"/>
                    </a:cubicBezTo>
                    <a:lnTo>
                      <a:pt x="531883" y="222195"/>
                    </a:lnTo>
                    <a:cubicBezTo>
                      <a:pt x="547852" y="238232"/>
                      <a:pt x="552401" y="261128"/>
                      <a:pt x="543767" y="281985"/>
                    </a:cubicBezTo>
                    <a:cubicBezTo>
                      <a:pt x="537268" y="297558"/>
                      <a:pt x="524828" y="308682"/>
                      <a:pt x="509416" y="313410"/>
                    </a:cubicBezTo>
                    <a:lnTo>
                      <a:pt x="509416" y="520681"/>
                    </a:lnTo>
                    <a:cubicBezTo>
                      <a:pt x="509416" y="567494"/>
                      <a:pt x="471259" y="605592"/>
                      <a:pt x="424375" y="605592"/>
                    </a:cubicBezTo>
                    <a:lnTo>
                      <a:pt x="123666" y="605592"/>
                    </a:lnTo>
                    <a:cubicBezTo>
                      <a:pt x="76782" y="605592"/>
                      <a:pt x="38625" y="567494"/>
                      <a:pt x="38625" y="520681"/>
                    </a:cubicBezTo>
                    <a:lnTo>
                      <a:pt x="38625" y="313410"/>
                    </a:lnTo>
                    <a:cubicBezTo>
                      <a:pt x="23306" y="308682"/>
                      <a:pt x="10773" y="297558"/>
                      <a:pt x="4367" y="281985"/>
                    </a:cubicBezTo>
                    <a:cubicBezTo>
                      <a:pt x="-4360" y="261128"/>
                      <a:pt x="189" y="238232"/>
                      <a:pt x="16250" y="222195"/>
                    </a:cubicBezTo>
                    <a:lnTo>
                      <a:pt x="213907" y="24843"/>
                    </a:lnTo>
                    <a:cubicBezTo>
                      <a:pt x="229968" y="8806"/>
                      <a:pt x="251321" y="0"/>
                      <a:pt x="2740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7" name="Text1">
                <a:extLst>
                  <a:ext uri="{FF2B5EF4-FFF2-40B4-BE49-F238E27FC236}">
                    <a16:creationId xmlns:a16="http://schemas.microsoft.com/office/drawing/2014/main" id="{91108BB8-105A-EDDA-8BC8-9A9FDAA98F18}"/>
                  </a:ext>
                </a:extLst>
              </p:cNvPr>
              <p:cNvSpPr/>
              <p:nvPr/>
            </p:nvSpPr>
            <p:spPr bwMode="auto">
              <a:xfrm>
                <a:off x="714194" y="2822051"/>
                <a:ext cx="2015590" cy="12138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全球气候变暖对生态环境和人类生存带来挑战。</a:t>
                </a:r>
                <a:endParaRPr lang="en-US" dirty="0"/>
              </a:p>
            </p:txBody>
          </p:sp>
          <p:sp>
            <p:nvSpPr>
              <p:cNvPr id="78" name="Bullet1">
                <a:extLst>
                  <a:ext uri="{FF2B5EF4-FFF2-40B4-BE49-F238E27FC236}">
                    <a16:creationId xmlns:a16="http://schemas.microsoft.com/office/drawing/2014/main" id="{56100E81-0AB0-C3BA-96EF-F35C83D95533}"/>
                  </a:ext>
                </a:extLst>
              </p:cNvPr>
              <p:cNvSpPr txBox="1"/>
              <p:nvPr/>
            </p:nvSpPr>
            <p:spPr bwMode="auto">
              <a:xfrm>
                <a:off x="714194" y="2276511"/>
                <a:ext cx="2015590" cy="5455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气候变化的影响</a:t>
                </a:r>
                <a:endParaRPr lang="en-US" dirty="0"/>
              </a:p>
            </p:txBody>
          </p:sp>
        </p:grpSp>
        <p:grpSp>
          <p:nvGrpSpPr>
            <p:cNvPr id="80" name="组合 79">
              <a:extLst>
                <a:ext uri="{FF2B5EF4-FFF2-40B4-BE49-F238E27FC236}">
                  <a16:creationId xmlns:a16="http://schemas.microsoft.com/office/drawing/2014/main" id="{458F90BE-41D3-51F7-E684-A7A1FC304553}"/>
                </a:ext>
              </a:extLst>
            </p:cNvPr>
            <p:cNvGrpSpPr/>
            <p:nvPr/>
          </p:nvGrpSpPr>
          <p:grpSpPr>
            <a:xfrm>
              <a:off x="2984498" y="2276511"/>
              <a:ext cx="2015590" cy="2407510"/>
              <a:chOff x="2984498" y="2276511"/>
              <a:chExt cx="2015590" cy="2407510"/>
            </a:xfrm>
          </p:grpSpPr>
          <p:sp>
            <p:nvSpPr>
              <p:cNvPr id="70" name="IconBackground2">
                <a:extLst>
                  <a:ext uri="{FF2B5EF4-FFF2-40B4-BE49-F238E27FC236}">
                    <a16:creationId xmlns:a16="http://schemas.microsoft.com/office/drawing/2014/main" id="{2D13D787-768E-DB3B-15DD-1BBC49F0624E}"/>
                  </a:ext>
                </a:extLst>
              </p:cNvPr>
              <p:cNvSpPr/>
              <p:nvPr/>
            </p:nvSpPr>
            <p:spPr>
              <a:xfrm>
                <a:off x="3668257" y="4035949"/>
                <a:ext cx="648072" cy="64807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1" name="Icon2">
                <a:extLst>
                  <a:ext uri="{FF2B5EF4-FFF2-40B4-BE49-F238E27FC236}">
                    <a16:creationId xmlns:a16="http://schemas.microsoft.com/office/drawing/2014/main" id="{025FC12E-042C-AE2D-81A3-D086E774E02E}"/>
                  </a:ext>
                </a:extLst>
              </p:cNvPr>
              <p:cNvSpPr/>
              <p:nvPr/>
            </p:nvSpPr>
            <p:spPr bwMode="auto">
              <a:xfrm>
                <a:off x="3892968" y="4169838"/>
                <a:ext cx="198652" cy="380293"/>
              </a:xfrm>
              <a:custGeom>
                <a:avLst/>
                <a:gdLst>
                  <a:gd name="connsiteX0" fmla="*/ 141515 w 317262"/>
                  <a:gd name="connsiteY0" fmla="*/ 469537 h 607356"/>
                  <a:gd name="connsiteX1" fmla="*/ 121717 w 317262"/>
                  <a:gd name="connsiteY1" fmla="*/ 489296 h 607356"/>
                  <a:gd name="connsiteX2" fmla="*/ 141515 w 317262"/>
                  <a:gd name="connsiteY2" fmla="*/ 508976 h 607356"/>
                  <a:gd name="connsiteX3" fmla="*/ 161235 w 317262"/>
                  <a:gd name="connsiteY3" fmla="*/ 489296 h 607356"/>
                  <a:gd name="connsiteX4" fmla="*/ 141515 w 317262"/>
                  <a:gd name="connsiteY4" fmla="*/ 469537 h 607356"/>
                  <a:gd name="connsiteX5" fmla="*/ 92673 w 317262"/>
                  <a:gd name="connsiteY5" fmla="*/ 174176 h 607356"/>
                  <a:gd name="connsiteX6" fmla="*/ 144525 w 317262"/>
                  <a:gd name="connsiteY6" fmla="*/ 181445 h 607356"/>
                  <a:gd name="connsiteX7" fmla="*/ 144525 w 317262"/>
                  <a:gd name="connsiteY7" fmla="*/ 428911 h 607356"/>
                  <a:gd name="connsiteX8" fmla="*/ 187210 w 317262"/>
                  <a:gd name="connsiteY8" fmla="*/ 498306 h 607356"/>
                  <a:gd name="connsiteX9" fmla="*/ 109204 w 317262"/>
                  <a:gd name="connsiteY9" fmla="*/ 576237 h 607356"/>
                  <a:gd name="connsiteX10" fmla="*/ 31119 w 317262"/>
                  <a:gd name="connsiteY10" fmla="*/ 498306 h 607356"/>
                  <a:gd name="connsiteX11" fmla="*/ 73884 w 317262"/>
                  <a:gd name="connsiteY11" fmla="*/ 428911 h 607356"/>
                  <a:gd name="connsiteX12" fmla="*/ 73884 w 317262"/>
                  <a:gd name="connsiteY12" fmla="*/ 181445 h 607356"/>
                  <a:gd name="connsiteX13" fmla="*/ 92673 w 317262"/>
                  <a:gd name="connsiteY13" fmla="*/ 174176 h 607356"/>
                  <a:gd name="connsiteX14" fmla="*/ 114239 w 317262"/>
                  <a:gd name="connsiteY14" fmla="*/ 151222 h 607356"/>
                  <a:gd name="connsiteX15" fmla="*/ 144525 w 317262"/>
                  <a:gd name="connsiteY15" fmla="*/ 151222 h 607356"/>
                  <a:gd name="connsiteX16" fmla="*/ 149599 w 317262"/>
                  <a:gd name="connsiteY16" fmla="*/ 156193 h 607356"/>
                  <a:gd name="connsiteX17" fmla="*/ 144525 w 317262"/>
                  <a:gd name="connsiteY17" fmla="*/ 161242 h 607356"/>
                  <a:gd name="connsiteX18" fmla="*/ 114239 w 317262"/>
                  <a:gd name="connsiteY18" fmla="*/ 161242 h 607356"/>
                  <a:gd name="connsiteX19" fmla="*/ 109165 w 317262"/>
                  <a:gd name="connsiteY19" fmla="*/ 156193 h 607356"/>
                  <a:gd name="connsiteX20" fmla="*/ 114239 w 317262"/>
                  <a:gd name="connsiteY20" fmla="*/ 151222 h 607356"/>
                  <a:gd name="connsiteX21" fmla="*/ 83960 w 317262"/>
                  <a:gd name="connsiteY21" fmla="*/ 131040 h 607356"/>
                  <a:gd name="connsiteX22" fmla="*/ 144532 w 317262"/>
                  <a:gd name="connsiteY22" fmla="*/ 131040 h 607356"/>
                  <a:gd name="connsiteX23" fmla="*/ 149599 w 317262"/>
                  <a:gd name="connsiteY23" fmla="*/ 136046 h 607356"/>
                  <a:gd name="connsiteX24" fmla="*/ 144532 w 317262"/>
                  <a:gd name="connsiteY24" fmla="*/ 141131 h 607356"/>
                  <a:gd name="connsiteX25" fmla="*/ 83960 w 317262"/>
                  <a:gd name="connsiteY25" fmla="*/ 141131 h 607356"/>
                  <a:gd name="connsiteX26" fmla="*/ 78892 w 317262"/>
                  <a:gd name="connsiteY26" fmla="*/ 136046 h 607356"/>
                  <a:gd name="connsiteX27" fmla="*/ 83960 w 317262"/>
                  <a:gd name="connsiteY27" fmla="*/ 131040 h 607356"/>
                  <a:gd name="connsiteX28" fmla="*/ 260594 w 317262"/>
                  <a:gd name="connsiteY28" fmla="*/ 114528 h 607356"/>
                  <a:gd name="connsiteX29" fmla="*/ 317262 w 317262"/>
                  <a:gd name="connsiteY29" fmla="*/ 212483 h 607356"/>
                  <a:gd name="connsiteX30" fmla="*/ 280776 w 317262"/>
                  <a:gd name="connsiteY30" fmla="*/ 212483 h 607356"/>
                  <a:gd name="connsiteX31" fmla="*/ 280776 w 317262"/>
                  <a:gd name="connsiteY31" fmla="*/ 353603 h 607356"/>
                  <a:gd name="connsiteX32" fmla="*/ 240412 w 317262"/>
                  <a:gd name="connsiteY32" fmla="*/ 353603 h 607356"/>
                  <a:gd name="connsiteX33" fmla="*/ 240412 w 317262"/>
                  <a:gd name="connsiteY33" fmla="*/ 212483 h 607356"/>
                  <a:gd name="connsiteX34" fmla="*/ 204005 w 317262"/>
                  <a:gd name="connsiteY34" fmla="*/ 212483 h 607356"/>
                  <a:gd name="connsiteX35" fmla="*/ 114239 w 317262"/>
                  <a:gd name="connsiteY35" fmla="*/ 110929 h 607356"/>
                  <a:gd name="connsiteX36" fmla="*/ 144525 w 317262"/>
                  <a:gd name="connsiteY36" fmla="*/ 110929 h 607356"/>
                  <a:gd name="connsiteX37" fmla="*/ 149599 w 317262"/>
                  <a:gd name="connsiteY37" fmla="*/ 115900 h 607356"/>
                  <a:gd name="connsiteX38" fmla="*/ 144525 w 317262"/>
                  <a:gd name="connsiteY38" fmla="*/ 120949 h 607356"/>
                  <a:gd name="connsiteX39" fmla="*/ 114239 w 317262"/>
                  <a:gd name="connsiteY39" fmla="*/ 120949 h 607356"/>
                  <a:gd name="connsiteX40" fmla="*/ 109165 w 317262"/>
                  <a:gd name="connsiteY40" fmla="*/ 115900 h 607356"/>
                  <a:gd name="connsiteX41" fmla="*/ 114239 w 317262"/>
                  <a:gd name="connsiteY41" fmla="*/ 110929 h 607356"/>
                  <a:gd name="connsiteX42" fmla="*/ 83960 w 317262"/>
                  <a:gd name="connsiteY42" fmla="*/ 90747 h 607356"/>
                  <a:gd name="connsiteX43" fmla="*/ 144532 w 317262"/>
                  <a:gd name="connsiteY43" fmla="*/ 90747 h 607356"/>
                  <a:gd name="connsiteX44" fmla="*/ 149599 w 317262"/>
                  <a:gd name="connsiteY44" fmla="*/ 95718 h 607356"/>
                  <a:gd name="connsiteX45" fmla="*/ 144532 w 317262"/>
                  <a:gd name="connsiteY45" fmla="*/ 100767 h 607356"/>
                  <a:gd name="connsiteX46" fmla="*/ 83960 w 317262"/>
                  <a:gd name="connsiteY46" fmla="*/ 100767 h 607356"/>
                  <a:gd name="connsiteX47" fmla="*/ 78892 w 317262"/>
                  <a:gd name="connsiteY47" fmla="*/ 95718 h 607356"/>
                  <a:gd name="connsiteX48" fmla="*/ 83960 w 317262"/>
                  <a:gd name="connsiteY48" fmla="*/ 90747 h 607356"/>
                  <a:gd name="connsiteX49" fmla="*/ 114239 w 317262"/>
                  <a:gd name="connsiteY49" fmla="*/ 70565 h 607356"/>
                  <a:gd name="connsiteX50" fmla="*/ 144525 w 317262"/>
                  <a:gd name="connsiteY50" fmla="*/ 70565 h 607356"/>
                  <a:gd name="connsiteX51" fmla="*/ 149599 w 317262"/>
                  <a:gd name="connsiteY51" fmla="*/ 75571 h 607356"/>
                  <a:gd name="connsiteX52" fmla="*/ 144525 w 317262"/>
                  <a:gd name="connsiteY52" fmla="*/ 80656 h 607356"/>
                  <a:gd name="connsiteX53" fmla="*/ 114239 w 317262"/>
                  <a:gd name="connsiteY53" fmla="*/ 80656 h 607356"/>
                  <a:gd name="connsiteX54" fmla="*/ 109165 w 317262"/>
                  <a:gd name="connsiteY54" fmla="*/ 75571 h 607356"/>
                  <a:gd name="connsiteX55" fmla="*/ 114239 w 317262"/>
                  <a:gd name="connsiteY55" fmla="*/ 70565 h 607356"/>
                  <a:gd name="connsiteX56" fmla="*/ 83960 w 317262"/>
                  <a:gd name="connsiteY56" fmla="*/ 50454 h 607356"/>
                  <a:gd name="connsiteX57" fmla="*/ 144532 w 317262"/>
                  <a:gd name="connsiteY57" fmla="*/ 50454 h 607356"/>
                  <a:gd name="connsiteX58" fmla="*/ 149599 w 317262"/>
                  <a:gd name="connsiteY58" fmla="*/ 55425 h 607356"/>
                  <a:gd name="connsiteX59" fmla="*/ 144532 w 317262"/>
                  <a:gd name="connsiteY59" fmla="*/ 60474 h 607356"/>
                  <a:gd name="connsiteX60" fmla="*/ 83960 w 317262"/>
                  <a:gd name="connsiteY60" fmla="*/ 60474 h 607356"/>
                  <a:gd name="connsiteX61" fmla="*/ 78892 w 317262"/>
                  <a:gd name="connsiteY61" fmla="*/ 55425 h 607356"/>
                  <a:gd name="connsiteX62" fmla="*/ 83960 w 317262"/>
                  <a:gd name="connsiteY62" fmla="*/ 50454 h 607356"/>
                  <a:gd name="connsiteX63" fmla="*/ 105003 w 317262"/>
                  <a:gd name="connsiteY63" fmla="*/ 10040 h 607356"/>
                  <a:gd name="connsiteX64" fmla="*/ 53690 w 317262"/>
                  <a:gd name="connsiteY64" fmla="*/ 48854 h 607356"/>
                  <a:gd name="connsiteX65" fmla="*/ 53690 w 317262"/>
                  <a:gd name="connsiteY65" fmla="*/ 416999 h 607356"/>
                  <a:gd name="connsiteX66" fmla="*/ 43554 w 317262"/>
                  <a:gd name="connsiteY66" fmla="*/ 424904 h 607356"/>
                  <a:gd name="connsiteX67" fmla="*/ 10532 w 317262"/>
                  <a:gd name="connsiteY67" fmla="*/ 498344 h 607356"/>
                  <a:gd name="connsiteX68" fmla="*/ 109200 w 317262"/>
                  <a:gd name="connsiteY68" fmla="*/ 596842 h 607356"/>
                  <a:gd name="connsiteX69" fmla="*/ 207789 w 317262"/>
                  <a:gd name="connsiteY69" fmla="*/ 498344 h 607356"/>
                  <a:gd name="connsiteX70" fmla="*/ 174847 w 317262"/>
                  <a:gd name="connsiteY70" fmla="*/ 424904 h 607356"/>
                  <a:gd name="connsiteX71" fmla="*/ 164711 w 317262"/>
                  <a:gd name="connsiteY71" fmla="*/ 416999 h 607356"/>
                  <a:gd name="connsiteX72" fmla="*/ 164711 w 317262"/>
                  <a:gd name="connsiteY72" fmla="*/ 48854 h 607356"/>
                  <a:gd name="connsiteX73" fmla="*/ 115931 w 317262"/>
                  <a:gd name="connsiteY73" fmla="*/ 10040 h 607356"/>
                  <a:gd name="connsiteX74" fmla="*/ 105003 w 317262"/>
                  <a:gd name="connsiteY74" fmla="*/ 0 h 607356"/>
                  <a:gd name="connsiteX75" fmla="*/ 115931 w 317262"/>
                  <a:gd name="connsiteY75" fmla="*/ 0 h 607356"/>
                  <a:gd name="connsiteX76" fmla="*/ 174847 w 317262"/>
                  <a:gd name="connsiteY76" fmla="*/ 48854 h 607356"/>
                  <a:gd name="connsiteX77" fmla="*/ 174847 w 317262"/>
                  <a:gd name="connsiteY77" fmla="*/ 411307 h 607356"/>
                  <a:gd name="connsiteX78" fmla="*/ 218400 w 317262"/>
                  <a:gd name="connsiteY78" fmla="*/ 498344 h 607356"/>
                  <a:gd name="connsiteX79" fmla="*/ 109200 w 317262"/>
                  <a:gd name="connsiteY79" fmla="*/ 607356 h 607356"/>
                  <a:gd name="connsiteX80" fmla="*/ 0 w 317262"/>
                  <a:gd name="connsiteY80" fmla="*/ 498344 h 607356"/>
                  <a:gd name="connsiteX81" fmla="*/ 43554 w 317262"/>
                  <a:gd name="connsiteY81" fmla="*/ 411307 h 607356"/>
                  <a:gd name="connsiteX82" fmla="*/ 43554 w 317262"/>
                  <a:gd name="connsiteY82" fmla="*/ 48854 h 607356"/>
                  <a:gd name="connsiteX83" fmla="*/ 105003 w 317262"/>
                  <a:gd name="connsiteY83" fmla="*/ 0 h 607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317262" h="607356">
                    <a:moveTo>
                      <a:pt x="141515" y="469537"/>
                    </a:moveTo>
                    <a:cubicBezTo>
                      <a:pt x="130587" y="469537"/>
                      <a:pt x="121717" y="478389"/>
                      <a:pt x="121717" y="489296"/>
                    </a:cubicBezTo>
                    <a:cubicBezTo>
                      <a:pt x="121717" y="500124"/>
                      <a:pt x="130587" y="508976"/>
                      <a:pt x="141515" y="508976"/>
                    </a:cubicBezTo>
                    <a:cubicBezTo>
                      <a:pt x="152365" y="508976"/>
                      <a:pt x="161235" y="500124"/>
                      <a:pt x="161235" y="489296"/>
                    </a:cubicBezTo>
                    <a:cubicBezTo>
                      <a:pt x="161235" y="478389"/>
                      <a:pt x="152365" y="469537"/>
                      <a:pt x="141515" y="469537"/>
                    </a:cubicBezTo>
                    <a:close/>
                    <a:moveTo>
                      <a:pt x="92673" y="174176"/>
                    </a:moveTo>
                    <a:cubicBezTo>
                      <a:pt x="107952" y="176244"/>
                      <a:pt x="115837" y="199407"/>
                      <a:pt x="144525" y="181445"/>
                    </a:cubicBezTo>
                    <a:lnTo>
                      <a:pt x="144525" y="428911"/>
                    </a:lnTo>
                    <a:cubicBezTo>
                      <a:pt x="169867" y="441795"/>
                      <a:pt x="187210" y="468035"/>
                      <a:pt x="187210" y="498306"/>
                    </a:cubicBezTo>
                    <a:cubicBezTo>
                      <a:pt x="187210" y="541303"/>
                      <a:pt x="152207" y="576237"/>
                      <a:pt x="109204" y="576237"/>
                    </a:cubicBezTo>
                    <a:cubicBezTo>
                      <a:pt x="66202" y="576237"/>
                      <a:pt x="31119" y="541303"/>
                      <a:pt x="31119" y="498306"/>
                    </a:cubicBezTo>
                    <a:cubicBezTo>
                      <a:pt x="31119" y="468035"/>
                      <a:pt x="48542" y="441795"/>
                      <a:pt x="73884" y="428911"/>
                    </a:cubicBezTo>
                    <a:lnTo>
                      <a:pt x="73884" y="181445"/>
                    </a:lnTo>
                    <a:cubicBezTo>
                      <a:pt x="81665" y="175142"/>
                      <a:pt x="87579" y="173487"/>
                      <a:pt x="92673" y="174176"/>
                    </a:cubicBezTo>
                    <a:close/>
                    <a:moveTo>
                      <a:pt x="114239" y="151222"/>
                    </a:moveTo>
                    <a:lnTo>
                      <a:pt x="144525" y="151222"/>
                    </a:lnTo>
                    <a:cubicBezTo>
                      <a:pt x="147300" y="151222"/>
                      <a:pt x="149599" y="153431"/>
                      <a:pt x="149599" y="156193"/>
                    </a:cubicBezTo>
                    <a:cubicBezTo>
                      <a:pt x="149599" y="158954"/>
                      <a:pt x="147300" y="161242"/>
                      <a:pt x="144525" y="161242"/>
                    </a:cubicBezTo>
                    <a:lnTo>
                      <a:pt x="114239" y="161242"/>
                    </a:lnTo>
                    <a:cubicBezTo>
                      <a:pt x="111385" y="161242"/>
                      <a:pt x="109165" y="158954"/>
                      <a:pt x="109165" y="156193"/>
                    </a:cubicBezTo>
                    <a:cubicBezTo>
                      <a:pt x="109165" y="153431"/>
                      <a:pt x="111385" y="151222"/>
                      <a:pt x="114239" y="151222"/>
                    </a:cubicBezTo>
                    <a:close/>
                    <a:moveTo>
                      <a:pt x="83960" y="131040"/>
                    </a:moveTo>
                    <a:lnTo>
                      <a:pt x="144532" y="131040"/>
                    </a:lnTo>
                    <a:cubicBezTo>
                      <a:pt x="147303" y="131040"/>
                      <a:pt x="149599" y="133265"/>
                      <a:pt x="149599" y="136046"/>
                    </a:cubicBezTo>
                    <a:cubicBezTo>
                      <a:pt x="149599" y="138827"/>
                      <a:pt x="147303" y="141131"/>
                      <a:pt x="144532" y="141131"/>
                    </a:cubicBezTo>
                    <a:lnTo>
                      <a:pt x="83960" y="141131"/>
                    </a:lnTo>
                    <a:cubicBezTo>
                      <a:pt x="81188" y="141131"/>
                      <a:pt x="78892" y="138827"/>
                      <a:pt x="78892" y="136046"/>
                    </a:cubicBezTo>
                    <a:cubicBezTo>
                      <a:pt x="78892" y="133265"/>
                      <a:pt x="81188" y="131040"/>
                      <a:pt x="83960" y="131040"/>
                    </a:cubicBezTo>
                    <a:close/>
                    <a:moveTo>
                      <a:pt x="260594" y="114528"/>
                    </a:moveTo>
                    <a:lnTo>
                      <a:pt x="317262" y="212483"/>
                    </a:lnTo>
                    <a:lnTo>
                      <a:pt x="280776" y="212483"/>
                    </a:lnTo>
                    <a:lnTo>
                      <a:pt x="280776" y="353603"/>
                    </a:lnTo>
                    <a:lnTo>
                      <a:pt x="240412" y="353603"/>
                    </a:lnTo>
                    <a:lnTo>
                      <a:pt x="240412" y="212483"/>
                    </a:lnTo>
                    <a:lnTo>
                      <a:pt x="204005" y="212483"/>
                    </a:lnTo>
                    <a:close/>
                    <a:moveTo>
                      <a:pt x="114239" y="110929"/>
                    </a:moveTo>
                    <a:lnTo>
                      <a:pt x="144525" y="110929"/>
                    </a:lnTo>
                    <a:cubicBezTo>
                      <a:pt x="147300" y="110929"/>
                      <a:pt x="149599" y="113138"/>
                      <a:pt x="149599" y="115900"/>
                    </a:cubicBezTo>
                    <a:cubicBezTo>
                      <a:pt x="149599" y="118661"/>
                      <a:pt x="147300" y="120949"/>
                      <a:pt x="144525" y="120949"/>
                    </a:cubicBezTo>
                    <a:lnTo>
                      <a:pt x="114239" y="120949"/>
                    </a:lnTo>
                    <a:cubicBezTo>
                      <a:pt x="111385" y="120949"/>
                      <a:pt x="109165" y="118661"/>
                      <a:pt x="109165" y="115900"/>
                    </a:cubicBezTo>
                    <a:cubicBezTo>
                      <a:pt x="109165" y="113138"/>
                      <a:pt x="111385" y="110929"/>
                      <a:pt x="114239" y="110929"/>
                    </a:cubicBezTo>
                    <a:close/>
                    <a:moveTo>
                      <a:pt x="83960" y="90747"/>
                    </a:moveTo>
                    <a:lnTo>
                      <a:pt x="144532" y="90747"/>
                    </a:lnTo>
                    <a:cubicBezTo>
                      <a:pt x="147303" y="90747"/>
                      <a:pt x="149599" y="92956"/>
                      <a:pt x="149599" y="95718"/>
                    </a:cubicBezTo>
                    <a:cubicBezTo>
                      <a:pt x="149599" y="98479"/>
                      <a:pt x="147303" y="100767"/>
                      <a:pt x="144532" y="100767"/>
                    </a:cubicBezTo>
                    <a:lnTo>
                      <a:pt x="83960" y="100767"/>
                    </a:lnTo>
                    <a:cubicBezTo>
                      <a:pt x="81188" y="100767"/>
                      <a:pt x="78892" y="98479"/>
                      <a:pt x="78892" y="95718"/>
                    </a:cubicBezTo>
                    <a:cubicBezTo>
                      <a:pt x="78892" y="92956"/>
                      <a:pt x="81188" y="90747"/>
                      <a:pt x="83960" y="90747"/>
                    </a:cubicBezTo>
                    <a:close/>
                    <a:moveTo>
                      <a:pt x="114239" y="70565"/>
                    </a:moveTo>
                    <a:lnTo>
                      <a:pt x="144525" y="70565"/>
                    </a:lnTo>
                    <a:cubicBezTo>
                      <a:pt x="147300" y="70565"/>
                      <a:pt x="149599" y="72790"/>
                      <a:pt x="149599" y="75571"/>
                    </a:cubicBezTo>
                    <a:cubicBezTo>
                      <a:pt x="149599" y="78352"/>
                      <a:pt x="147300" y="80656"/>
                      <a:pt x="144525" y="80656"/>
                    </a:cubicBezTo>
                    <a:lnTo>
                      <a:pt x="114239" y="80656"/>
                    </a:lnTo>
                    <a:cubicBezTo>
                      <a:pt x="111385" y="80656"/>
                      <a:pt x="109165" y="78352"/>
                      <a:pt x="109165" y="75571"/>
                    </a:cubicBezTo>
                    <a:cubicBezTo>
                      <a:pt x="109165" y="72790"/>
                      <a:pt x="111385" y="70565"/>
                      <a:pt x="114239" y="70565"/>
                    </a:cubicBezTo>
                    <a:close/>
                    <a:moveTo>
                      <a:pt x="83960" y="50454"/>
                    </a:moveTo>
                    <a:lnTo>
                      <a:pt x="144532" y="50454"/>
                    </a:lnTo>
                    <a:cubicBezTo>
                      <a:pt x="147303" y="50454"/>
                      <a:pt x="149599" y="52663"/>
                      <a:pt x="149599" y="55425"/>
                    </a:cubicBezTo>
                    <a:cubicBezTo>
                      <a:pt x="149599" y="58186"/>
                      <a:pt x="147303" y="60474"/>
                      <a:pt x="144532" y="60474"/>
                    </a:cubicBezTo>
                    <a:lnTo>
                      <a:pt x="83960" y="60474"/>
                    </a:lnTo>
                    <a:cubicBezTo>
                      <a:pt x="81188" y="60474"/>
                      <a:pt x="78892" y="58186"/>
                      <a:pt x="78892" y="55425"/>
                    </a:cubicBezTo>
                    <a:cubicBezTo>
                      <a:pt x="78892" y="52663"/>
                      <a:pt x="81188" y="50454"/>
                      <a:pt x="83960" y="50454"/>
                    </a:cubicBezTo>
                    <a:close/>
                    <a:moveTo>
                      <a:pt x="105003" y="10040"/>
                    </a:moveTo>
                    <a:cubicBezTo>
                      <a:pt x="81326" y="10040"/>
                      <a:pt x="53690" y="20238"/>
                      <a:pt x="53690" y="48854"/>
                    </a:cubicBezTo>
                    <a:lnTo>
                      <a:pt x="53690" y="416999"/>
                    </a:lnTo>
                    <a:cubicBezTo>
                      <a:pt x="50126" y="419371"/>
                      <a:pt x="46721" y="422059"/>
                      <a:pt x="43554" y="424904"/>
                    </a:cubicBezTo>
                    <a:cubicBezTo>
                      <a:pt x="23281" y="442928"/>
                      <a:pt x="10532" y="469173"/>
                      <a:pt x="10532" y="498344"/>
                    </a:cubicBezTo>
                    <a:cubicBezTo>
                      <a:pt x="10532" y="552731"/>
                      <a:pt x="54719" y="596842"/>
                      <a:pt x="109200" y="596842"/>
                    </a:cubicBezTo>
                    <a:cubicBezTo>
                      <a:pt x="163681" y="596842"/>
                      <a:pt x="207789" y="552731"/>
                      <a:pt x="207789" y="498344"/>
                    </a:cubicBezTo>
                    <a:cubicBezTo>
                      <a:pt x="207789" y="469173"/>
                      <a:pt x="195040" y="442928"/>
                      <a:pt x="174847" y="424904"/>
                    </a:cubicBezTo>
                    <a:cubicBezTo>
                      <a:pt x="171600" y="422059"/>
                      <a:pt x="168274" y="419371"/>
                      <a:pt x="164711" y="416999"/>
                    </a:cubicBezTo>
                    <a:lnTo>
                      <a:pt x="164711" y="48854"/>
                    </a:lnTo>
                    <a:cubicBezTo>
                      <a:pt x="164711" y="12886"/>
                      <a:pt x="127334" y="10040"/>
                      <a:pt x="115931" y="10040"/>
                    </a:cubicBezTo>
                    <a:close/>
                    <a:moveTo>
                      <a:pt x="105003" y="0"/>
                    </a:moveTo>
                    <a:lnTo>
                      <a:pt x="115931" y="0"/>
                    </a:lnTo>
                    <a:cubicBezTo>
                      <a:pt x="152278" y="0"/>
                      <a:pt x="174847" y="18736"/>
                      <a:pt x="174847" y="48854"/>
                    </a:cubicBezTo>
                    <a:lnTo>
                      <a:pt x="174847" y="411307"/>
                    </a:lnTo>
                    <a:cubicBezTo>
                      <a:pt x="201216" y="431229"/>
                      <a:pt x="218400" y="462849"/>
                      <a:pt x="218400" y="498344"/>
                    </a:cubicBezTo>
                    <a:cubicBezTo>
                      <a:pt x="218400" y="558423"/>
                      <a:pt x="169383" y="607356"/>
                      <a:pt x="109200" y="607356"/>
                    </a:cubicBezTo>
                    <a:cubicBezTo>
                      <a:pt x="49018" y="607356"/>
                      <a:pt x="0" y="558423"/>
                      <a:pt x="0" y="498344"/>
                    </a:cubicBezTo>
                    <a:cubicBezTo>
                      <a:pt x="0" y="462849"/>
                      <a:pt x="17105" y="431229"/>
                      <a:pt x="43554" y="411307"/>
                    </a:cubicBezTo>
                    <a:lnTo>
                      <a:pt x="43554" y="48854"/>
                    </a:lnTo>
                    <a:cubicBezTo>
                      <a:pt x="43554" y="19605"/>
                      <a:pt x="68260" y="0"/>
                      <a:pt x="1050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2" name="Text2">
                <a:extLst>
                  <a:ext uri="{FF2B5EF4-FFF2-40B4-BE49-F238E27FC236}">
                    <a16:creationId xmlns:a16="http://schemas.microsoft.com/office/drawing/2014/main" id="{FE5D6C82-18EE-0526-D4B2-108AAB65A905}"/>
                  </a:ext>
                </a:extLst>
              </p:cNvPr>
              <p:cNvSpPr/>
              <p:nvPr/>
            </p:nvSpPr>
            <p:spPr bwMode="auto">
              <a:xfrm>
                <a:off x="2984498" y="2822051"/>
                <a:ext cx="2015590" cy="12138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人类活动排放温室气体导致地球温度上升。</a:t>
                </a:r>
                <a:endParaRPr lang="en-US" dirty="0"/>
              </a:p>
            </p:txBody>
          </p:sp>
          <p:sp>
            <p:nvSpPr>
              <p:cNvPr id="73" name="Bullet2">
                <a:extLst>
                  <a:ext uri="{FF2B5EF4-FFF2-40B4-BE49-F238E27FC236}">
                    <a16:creationId xmlns:a16="http://schemas.microsoft.com/office/drawing/2014/main" id="{EDB00E98-61D3-FADD-69BB-B29DED16DE3D}"/>
                  </a:ext>
                </a:extLst>
              </p:cNvPr>
              <p:cNvSpPr txBox="1"/>
              <p:nvPr/>
            </p:nvSpPr>
            <p:spPr bwMode="auto">
              <a:xfrm>
                <a:off x="2984498" y="2276511"/>
                <a:ext cx="2015590" cy="5455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气候变化的原因</a:t>
                </a:r>
                <a:endParaRPr lang="en-US" dirty="0"/>
              </a:p>
            </p:txBody>
          </p:sp>
        </p:grpSp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64BDD3CD-259E-4111-148C-5F14BC8F7152}"/>
                </a:ext>
              </a:extLst>
            </p:cNvPr>
            <p:cNvGrpSpPr/>
            <p:nvPr/>
          </p:nvGrpSpPr>
          <p:grpSpPr>
            <a:xfrm>
              <a:off x="5204002" y="2276511"/>
              <a:ext cx="2015590" cy="2407510"/>
              <a:chOff x="5204002" y="2276511"/>
              <a:chExt cx="2015590" cy="2407510"/>
            </a:xfrm>
          </p:grpSpPr>
          <p:sp>
            <p:nvSpPr>
              <p:cNvPr id="66" name="IconBackground3">
                <a:extLst>
                  <a:ext uri="{FF2B5EF4-FFF2-40B4-BE49-F238E27FC236}">
                    <a16:creationId xmlns:a16="http://schemas.microsoft.com/office/drawing/2014/main" id="{DD7F2F4B-2F29-209C-6D7F-6632CB26B022}"/>
                  </a:ext>
                </a:extLst>
              </p:cNvPr>
              <p:cNvSpPr/>
              <p:nvPr/>
            </p:nvSpPr>
            <p:spPr>
              <a:xfrm>
                <a:off x="5887761" y="4035949"/>
                <a:ext cx="648072" cy="648072"/>
              </a:xfrm>
              <a:prstGeom prst="ellipse">
                <a:avLst/>
              </a:prstGeom>
              <a:solidFill>
                <a:schemeClr val="tx2">
                  <a:alpha val="8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7" name="Icon3">
                <a:extLst>
                  <a:ext uri="{FF2B5EF4-FFF2-40B4-BE49-F238E27FC236}">
                    <a16:creationId xmlns:a16="http://schemas.microsoft.com/office/drawing/2014/main" id="{2D5F3B3F-0BF3-8225-CFB3-632F133D43FF}"/>
                  </a:ext>
                </a:extLst>
              </p:cNvPr>
              <p:cNvSpPr/>
              <p:nvPr/>
            </p:nvSpPr>
            <p:spPr bwMode="auto">
              <a:xfrm>
                <a:off x="6021651" y="4169838"/>
                <a:ext cx="380293" cy="380293"/>
              </a:xfrm>
              <a:custGeom>
                <a:avLst/>
                <a:gdLst>
                  <a:gd name="T0" fmla="*/ 4800 w 12800"/>
                  <a:gd name="T1" fmla="*/ 5600 h 12800"/>
                  <a:gd name="T2" fmla="*/ 10400 w 12800"/>
                  <a:gd name="T3" fmla="*/ 5600 h 12800"/>
                  <a:gd name="T4" fmla="*/ 10400 w 12800"/>
                  <a:gd name="T5" fmla="*/ 7200 h 12800"/>
                  <a:gd name="T6" fmla="*/ 4800 w 12800"/>
                  <a:gd name="T7" fmla="*/ 7200 h 12800"/>
                  <a:gd name="T8" fmla="*/ 4800 w 12800"/>
                  <a:gd name="T9" fmla="*/ 5600 h 12800"/>
                  <a:gd name="T10" fmla="*/ 2410 w 12800"/>
                  <a:gd name="T11" fmla="*/ 8000 h 12800"/>
                  <a:gd name="T12" fmla="*/ 4000 w 12800"/>
                  <a:gd name="T13" fmla="*/ 8000 h 12800"/>
                  <a:gd name="T14" fmla="*/ 4000 w 12800"/>
                  <a:gd name="T15" fmla="*/ 9600 h 12800"/>
                  <a:gd name="T16" fmla="*/ 2410 w 12800"/>
                  <a:gd name="T17" fmla="*/ 9600 h 12800"/>
                  <a:gd name="T18" fmla="*/ 2410 w 12800"/>
                  <a:gd name="T19" fmla="*/ 8000 h 12800"/>
                  <a:gd name="T20" fmla="*/ 2410 w 12800"/>
                  <a:gd name="T21" fmla="*/ 5600 h 12800"/>
                  <a:gd name="T22" fmla="*/ 4000 w 12800"/>
                  <a:gd name="T23" fmla="*/ 5600 h 12800"/>
                  <a:gd name="T24" fmla="*/ 4000 w 12800"/>
                  <a:gd name="T25" fmla="*/ 7200 h 12800"/>
                  <a:gd name="T26" fmla="*/ 2410 w 12800"/>
                  <a:gd name="T27" fmla="*/ 7200 h 12800"/>
                  <a:gd name="T28" fmla="*/ 2410 w 12800"/>
                  <a:gd name="T29" fmla="*/ 5600 h 12800"/>
                  <a:gd name="T30" fmla="*/ 2410 w 12800"/>
                  <a:gd name="T31" fmla="*/ 3200 h 12800"/>
                  <a:gd name="T32" fmla="*/ 4000 w 12800"/>
                  <a:gd name="T33" fmla="*/ 3200 h 12800"/>
                  <a:gd name="T34" fmla="*/ 4000 w 12800"/>
                  <a:gd name="T35" fmla="*/ 4800 h 12800"/>
                  <a:gd name="T36" fmla="*/ 2410 w 12800"/>
                  <a:gd name="T37" fmla="*/ 4800 h 12800"/>
                  <a:gd name="T38" fmla="*/ 2410 w 12800"/>
                  <a:gd name="T39" fmla="*/ 3200 h 12800"/>
                  <a:gd name="T40" fmla="*/ 4800 w 12800"/>
                  <a:gd name="T41" fmla="*/ 8000 h 12800"/>
                  <a:gd name="T42" fmla="*/ 10400 w 12800"/>
                  <a:gd name="T43" fmla="*/ 8000 h 12800"/>
                  <a:gd name="T44" fmla="*/ 10400 w 12800"/>
                  <a:gd name="T45" fmla="*/ 9600 h 12800"/>
                  <a:gd name="T46" fmla="*/ 4800 w 12800"/>
                  <a:gd name="T47" fmla="*/ 9600 h 12800"/>
                  <a:gd name="T48" fmla="*/ 4800 w 12800"/>
                  <a:gd name="T49" fmla="*/ 8000 h 12800"/>
                  <a:gd name="T50" fmla="*/ 4800 w 12800"/>
                  <a:gd name="T51" fmla="*/ 3200 h 12800"/>
                  <a:gd name="T52" fmla="*/ 10400 w 12800"/>
                  <a:gd name="T53" fmla="*/ 3200 h 12800"/>
                  <a:gd name="T54" fmla="*/ 10400 w 12800"/>
                  <a:gd name="T55" fmla="*/ 4800 h 12800"/>
                  <a:gd name="T56" fmla="*/ 4800 w 12800"/>
                  <a:gd name="T57" fmla="*/ 4800 h 12800"/>
                  <a:gd name="T58" fmla="*/ 4800 w 12800"/>
                  <a:gd name="T59" fmla="*/ 3200 h 12800"/>
                  <a:gd name="T60" fmla="*/ 6400 w 12800"/>
                  <a:gd name="T61" fmla="*/ 12800 h 12800"/>
                  <a:gd name="T62" fmla="*/ 0 w 12800"/>
                  <a:gd name="T63" fmla="*/ 6400 h 12800"/>
                  <a:gd name="T64" fmla="*/ 6400 w 12800"/>
                  <a:gd name="T65" fmla="*/ 0 h 12800"/>
                  <a:gd name="T66" fmla="*/ 12800 w 12800"/>
                  <a:gd name="T67" fmla="*/ 6400 h 12800"/>
                  <a:gd name="T68" fmla="*/ 6400 w 12800"/>
                  <a:gd name="T69" fmla="*/ 12800 h 12800"/>
                  <a:gd name="T70" fmla="*/ 6400 w 12800"/>
                  <a:gd name="T71" fmla="*/ 720 h 12800"/>
                  <a:gd name="T72" fmla="*/ 720 w 12800"/>
                  <a:gd name="T73" fmla="*/ 6400 h 12800"/>
                  <a:gd name="T74" fmla="*/ 6400 w 12800"/>
                  <a:gd name="T75" fmla="*/ 12080 h 12800"/>
                  <a:gd name="T76" fmla="*/ 12080 w 12800"/>
                  <a:gd name="T77" fmla="*/ 6400 h 12800"/>
                  <a:gd name="T78" fmla="*/ 6400 w 12800"/>
                  <a:gd name="T79" fmla="*/ 720 h 12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800" h="12800">
                    <a:moveTo>
                      <a:pt x="4800" y="5600"/>
                    </a:moveTo>
                    <a:lnTo>
                      <a:pt x="10400" y="5600"/>
                    </a:lnTo>
                    <a:lnTo>
                      <a:pt x="10400" y="7200"/>
                    </a:lnTo>
                    <a:lnTo>
                      <a:pt x="4800" y="7200"/>
                    </a:lnTo>
                    <a:lnTo>
                      <a:pt x="4800" y="5600"/>
                    </a:lnTo>
                    <a:close/>
                    <a:moveTo>
                      <a:pt x="2410" y="8000"/>
                    </a:moveTo>
                    <a:lnTo>
                      <a:pt x="4000" y="8000"/>
                    </a:lnTo>
                    <a:lnTo>
                      <a:pt x="4000" y="9600"/>
                    </a:lnTo>
                    <a:lnTo>
                      <a:pt x="2410" y="9600"/>
                    </a:lnTo>
                    <a:lnTo>
                      <a:pt x="2410" y="8000"/>
                    </a:lnTo>
                    <a:close/>
                    <a:moveTo>
                      <a:pt x="2410" y="5600"/>
                    </a:moveTo>
                    <a:lnTo>
                      <a:pt x="4000" y="5600"/>
                    </a:lnTo>
                    <a:lnTo>
                      <a:pt x="4000" y="7200"/>
                    </a:lnTo>
                    <a:lnTo>
                      <a:pt x="2410" y="7200"/>
                    </a:lnTo>
                    <a:lnTo>
                      <a:pt x="2410" y="5600"/>
                    </a:lnTo>
                    <a:close/>
                    <a:moveTo>
                      <a:pt x="2410" y="3200"/>
                    </a:moveTo>
                    <a:lnTo>
                      <a:pt x="4000" y="3200"/>
                    </a:lnTo>
                    <a:lnTo>
                      <a:pt x="4000" y="4800"/>
                    </a:lnTo>
                    <a:lnTo>
                      <a:pt x="2410" y="4800"/>
                    </a:lnTo>
                    <a:lnTo>
                      <a:pt x="2410" y="3200"/>
                    </a:lnTo>
                    <a:close/>
                    <a:moveTo>
                      <a:pt x="4800" y="8000"/>
                    </a:moveTo>
                    <a:lnTo>
                      <a:pt x="10400" y="8000"/>
                    </a:lnTo>
                    <a:lnTo>
                      <a:pt x="10400" y="9600"/>
                    </a:lnTo>
                    <a:lnTo>
                      <a:pt x="4800" y="9600"/>
                    </a:lnTo>
                    <a:lnTo>
                      <a:pt x="4800" y="8000"/>
                    </a:lnTo>
                    <a:close/>
                    <a:moveTo>
                      <a:pt x="4800" y="3200"/>
                    </a:moveTo>
                    <a:lnTo>
                      <a:pt x="10400" y="3200"/>
                    </a:lnTo>
                    <a:lnTo>
                      <a:pt x="10400" y="4800"/>
                    </a:lnTo>
                    <a:lnTo>
                      <a:pt x="4800" y="4800"/>
                    </a:lnTo>
                    <a:lnTo>
                      <a:pt x="4800" y="3200"/>
                    </a:lnTo>
                    <a:close/>
                    <a:moveTo>
                      <a:pt x="6400" y="12800"/>
                    </a:moveTo>
                    <a:cubicBezTo>
                      <a:pt x="2880" y="12800"/>
                      <a:pt x="0" y="9920"/>
                      <a:pt x="0" y="6400"/>
                    </a:cubicBezTo>
                    <a:cubicBezTo>
                      <a:pt x="0" y="2880"/>
                      <a:pt x="2880" y="0"/>
                      <a:pt x="6400" y="0"/>
                    </a:cubicBezTo>
                    <a:cubicBezTo>
                      <a:pt x="9920" y="0"/>
                      <a:pt x="12800" y="2880"/>
                      <a:pt x="12800" y="6400"/>
                    </a:cubicBezTo>
                    <a:cubicBezTo>
                      <a:pt x="12800" y="9920"/>
                      <a:pt x="9920" y="12800"/>
                      <a:pt x="6400" y="12800"/>
                    </a:cubicBezTo>
                    <a:close/>
                    <a:moveTo>
                      <a:pt x="6400" y="720"/>
                    </a:moveTo>
                    <a:cubicBezTo>
                      <a:pt x="3280" y="720"/>
                      <a:pt x="720" y="3280"/>
                      <a:pt x="720" y="6400"/>
                    </a:cubicBezTo>
                    <a:cubicBezTo>
                      <a:pt x="720" y="9520"/>
                      <a:pt x="3280" y="12080"/>
                      <a:pt x="6400" y="12080"/>
                    </a:cubicBezTo>
                    <a:cubicBezTo>
                      <a:pt x="9520" y="12080"/>
                      <a:pt x="12080" y="9520"/>
                      <a:pt x="12080" y="6400"/>
                    </a:cubicBezTo>
                    <a:cubicBezTo>
                      <a:pt x="12080" y="3280"/>
                      <a:pt x="9520" y="720"/>
                      <a:pt x="6400" y="7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8" name="Text3">
                <a:extLst>
                  <a:ext uri="{FF2B5EF4-FFF2-40B4-BE49-F238E27FC236}">
                    <a16:creationId xmlns:a16="http://schemas.microsoft.com/office/drawing/2014/main" id="{B76F87B5-E32F-55B1-1424-70634551B1C9}"/>
                  </a:ext>
                </a:extLst>
              </p:cNvPr>
              <p:cNvSpPr/>
              <p:nvPr/>
            </p:nvSpPr>
            <p:spPr bwMode="auto">
              <a:xfrm>
                <a:off x="5204002" y="2822051"/>
                <a:ext cx="2015590" cy="12138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发展绿色能源，减少化石燃料依赖。</a:t>
                </a:r>
                <a:endParaRPr lang="en-US" dirty="0"/>
              </a:p>
            </p:txBody>
          </p:sp>
          <p:sp>
            <p:nvSpPr>
              <p:cNvPr id="69" name="Bullet3">
                <a:extLst>
                  <a:ext uri="{FF2B5EF4-FFF2-40B4-BE49-F238E27FC236}">
                    <a16:creationId xmlns:a16="http://schemas.microsoft.com/office/drawing/2014/main" id="{5DE59D3C-1714-D937-3419-8F46FA1F52A9}"/>
                  </a:ext>
                </a:extLst>
              </p:cNvPr>
              <p:cNvSpPr txBox="1"/>
              <p:nvPr/>
            </p:nvSpPr>
            <p:spPr bwMode="auto">
              <a:xfrm>
                <a:off x="5204002" y="2276511"/>
                <a:ext cx="2015590" cy="5455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减缓气候变化的措施</a:t>
                </a:r>
                <a:endParaRPr lang="en-US" dirty="0"/>
              </a:p>
            </p:txBody>
          </p:sp>
        </p:grp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2A909C11-7D5A-FB4B-4047-52A39938E3F8}"/>
                </a:ext>
              </a:extLst>
            </p:cNvPr>
            <p:cNvGrpSpPr/>
            <p:nvPr/>
          </p:nvGrpSpPr>
          <p:grpSpPr>
            <a:xfrm>
              <a:off x="7309206" y="2276511"/>
              <a:ext cx="2015590" cy="2407510"/>
              <a:chOff x="7309206" y="2276511"/>
              <a:chExt cx="2015590" cy="2407510"/>
            </a:xfrm>
          </p:grpSpPr>
          <p:sp>
            <p:nvSpPr>
              <p:cNvPr id="62" name="IconBackground4">
                <a:extLst>
                  <a:ext uri="{FF2B5EF4-FFF2-40B4-BE49-F238E27FC236}">
                    <a16:creationId xmlns:a16="http://schemas.microsoft.com/office/drawing/2014/main" id="{3AA6ED94-D391-B2B0-8A39-12ACA957D051}"/>
                  </a:ext>
                </a:extLst>
              </p:cNvPr>
              <p:cNvSpPr/>
              <p:nvPr/>
            </p:nvSpPr>
            <p:spPr>
              <a:xfrm>
                <a:off x="7992965" y="4035949"/>
                <a:ext cx="648072" cy="64807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3" name="Icon4">
                <a:extLst>
                  <a:ext uri="{FF2B5EF4-FFF2-40B4-BE49-F238E27FC236}">
                    <a16:creationId xmlns:a16="http://schemas.microsoft.com/office/drawing/2014/main" id="{5074B7DD-5A8E-AA59-01B5-170FD05CAC2A}"/>
                  </a:ext>
                </a:extLst>
              </p:cNvPr>
              <p:cNvSpPr/>
              <p:nvPr/>
            </p:nvSpPr>
            <p:spPr bwMode="auto">
              <a:xfrm>
                <a:off x="8126855" y="4169838"/>
                <a:ext cx="380293" cy="380293"/>
              </a:xfrm>
              <a:custGeom>
                <a:avLst/>
                <a:gdLst>
                  <a:gd name="T0" fmla="*/ 8083 w 9580"/>
                  <a:gd name="T1" fmla="*/ 0 h 9580"/>
                  <a:gd name="T2" fmla="*/ 1497 w 9580"/>
                  <a:gd name="T3" fmla="*/ 0 h 9580"/>
                  <a:gd name="T4" fmla="*/ 0 w 9580"/>
                  <a:gd name="T5" fmla="*/ 1497 h 9580"/>
                  <a:gd name="T6" fmla="*/ 0 w 9580"/>
                  <a:gd name="T7" fmla="*/ 8083 h 9580"/>
                  <a:gd name="T8" fmla="*/ 1497 w 9580"/>
                  <a:gd name="T9" fmla="*/ 9580 h 9580"/>
                  <a:gd name="T10" fmla="*/ 8083 w 9580"/>
                  <a:gd name="T11" fmla="*/ 9580 h 9580"/>
                  <a:gd name="T12" fmla="*/ 9580 w 9580"/>
                  <a:gd name="T13" fmla="*/ 8083 h 9580"/>
                  <a:gd name="T14" fmla="*/ 9580 w 9580"/>
                  <a:gd name="T15" fmla="*/ 1497 h 9580"/>
                  <a:gd name="T16" fmla="*/ 8083 w 9580"/>
                  <a:gd name="T17" fmla="*/ 0 h 9580"/>
                  <a:gd name="T18" fmla="*/ 7961 w 9580"/>
                  <a:gd name="T19" fmla="*/ 3412 h 9580"/>
                  <a:gd name="T20" fmla="*/ 4362 w 9580"/>
                  <a:gd name="T21" fmla="*/ 7011 h 9580"/>
                  <a:gd name="T22" fmla="*/ 3515 w 9580"/>
                  <a:gd name="T23" fmla="*/ 7011 h 9580"/>
                  <a:gd name="T24" fmla="*/ 1610 w 9580"/>
                  <a:gd name="T25" fmla="*/ 5106 h 9580"/>
                  <a:gd name="T26" fmla="*/ 1610 w 9580"/>
                  <a:gd name="T27" fmla="*/ 4259 h 9580"/>
                  <a:gd name="T28" fmla="*/ 2456 w 9580"/>
                  <a:gd name="T29" fmla="*/ 4259 h 9580"/>
                  <a:gd name="T30" fmla="*/ 3938 w 9580"/>
                  <a:gd name="T31" fmla="*/ 5741 h 9580"/>
                  <a:gd name="T32" fmla="*/ 7114 w 9580"/>
                  <a:gd name="T33" fmla="*/ 2565 h 9580"/>
                  <a:gd name="T34" fmla="*/ 7961 w 9580"/>
                  <a:gd name="T35" fmla="*/ 2565 h 9580"/>
                  <a:gd name="T36" fmla="*/ 7961 w 9580"/>
                  <a:gd name="T37" fmla="*/ 3412 h 9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580" h="9580">
                    <a:moveTo>
                      <a:pt x="8083" y="0"/>
                    </a:moveTo>
                    <a:lnTo>
                      <a:pt x="1497" y="0"/>
                    </a:lnTo>
                    <a:cubicBezTo>
                      <a:pt x="670" y="0"/>
                      <a:pt x="0" y="670"/>
                      <a:pt x="0" y="1497"/>
                    </a:cubicBezTo>
                    <a:lnTo>
                      <a:pt x="0" y="8083"/>
                    </a:lnTo>
                    <a:cubicBezTo>
                      <a:pt x="0" y="8910"/>
                      <a:pt x="670" y="9580"/>
                      <a:pt x="1497" y="9580"/>
                    </a:cubicBezTo>
                    <a:lnTo>
                      <a:pt x="8083" y="9580"/>
                    </a:lnTo>
                    <a:cubicBezTo>
                      <a:pt x="8910" y="9580"/>
                      <a:pt x="9580" y="8910"/>
                      <a:pt x="9580" y="8083"/>
                    </a:cubicBezTo>
                    <a:lnTo>
                      <a:pt x="9580" y="1497"/>
                    </a:lnTo>
                    <a:cubicBezTo>
                      <a:pt x="9580" y="670"/>
                      <a:pt x="8910" y="0"/>
                      <a:pt x="8083" y="0"/>
                    </a:cubicBezTo>
                    <a:close/>
                    <a:moveTo>
                      <a:pt x="7961" y="3412"/>
                    </a:moveTo>
                    <a:lnTo>
                      <a:pt x="4362" y="7011"/>
                    </a:lnTo>
                    <a:cubicBezTo>
                      <a:pt x="4128" y="7245"/>
                      <a:pt x="3749" y="7245"/>
                      <a:pt x="3515" y="7011"/>
                    </a:cubicBezTo>
                    <a:lnTo>
                      <a:pt x="1610" y="5106"/>
                    </a:lnTo>
                    <a:cubicBezTo>
                      <a:pt x="1376" y="4872"/>
                      <a:pt x="1376" y="4493"/>
                      <a:pt x="1610" y="4259"/>
                    </a:cubicBezTo>
                    <a:cubicBezTo>
                      <a:pt x="1844" y="4025"/>
                      <a:pt x="2223" y="4025"/>
                      <a:pt x="2456" y="4259"/>
                    </a:cubicBezTo>
                    <a:lnTo>
                      <a:pt x="3938" y="5741"/>
                    </a:lnTo>
                    <a:lnTo>
                      <a:pt x="7114" y="2565"/>
                    </a:lnTo>
                    <a:cubicBezTo>
                      <a:pt x="7348" y="2332"/>
                      <a:pt x="7727" y="2332"/>
                      <a:pt x="7961" y="2565"/>
                    </a:cubicBezTo>
                    <a:cubicBezTo>
                      <a:pt x="8194" y="2799"/>
                      <a:pt x="8194" y="3178"/>
                      <a:pt x="7961" y="34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4" name="Text4">
                <a:extLst>
                  <a:ext uri="{FF2B5EF4-FFF2-40B4-BE49-F238E27FC236}">
                    <a16:creationId xmlns:a16="http://schemas.microsoft.com/office/drawing/2014/main" id="{1D1096E0-FC67-9CA7-7714-E2EAE1393089}"/>
                  </a:ext>
                </a:extLst>
              </p:cNvPr>
              <p:cNvSpPr/>
              <p:nvPr/>
            </p:nvSpPr>
            <p:spPr bwMode="auto">
              <a:xfrm>
                <a:off x="7309206" y="2822051"/>
                <a:ext cx="2015590" cy="12138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提高农业、城市规划对极端天气的适应能力。</a:t>
                </a:r>
                <a:endParaRPr lang="en-US" dirty="0"/>
              </a:p>
            </p:txBody>
          </p:sp>
          <p:sp>
            <p:nvSpPr>
              <p:cNvPr id="65" name="Bullet4">
                <a:extLst>
                  <a:ext uri="{FF2B5EF4-FFF2-40B4-BE49-F238E27FC236}">
                    <a16:creationId xmlns:a16="http://schemas.microsoft.com/office/drawing/2014/main" id="{B6B78796-EE31-345B-4EE5-A11CFFF1CE98}"/>
                  </a:ext>
                </a:extLst>
              </p:cNvPr>
              <p:cNvSpPr txBox="1"/>
              <p:nvPr/>
            </p:nvSpPr>
            <p:spPr bwMode="auto">
              <a:xfrm>
                <a:off x="7309206" y="2276511"/>
                <a:ext cx="2015590" cy="5455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适应气候变化的策略</a:t>
                </a:r>
                <a:endParaRPr lang="en-US" dirty="0"/>
              </a:p>
            </p:txBody>
          </p:sp>
        </p:grp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937BE505-3A69-99B5-31B1-F348119FBBC5}"/>
                </a:ext>
              </a:extLst>
            </p:cNvPr>
            <p:cNvGrpSpPr/>
            <p:nvPr/>
          </p:nvGrpSpPr>
          <p:grpSpPr>
            <a:xfrm>
              <a:off x="9452510" y="2276511"/>
              <a:ext cx="2015590" cy="2407510"/>
              <a:chOff x="9452510" y="2276511"/>
              <a:chExt cx="2015590" cy="2407510"/>
            </a:xfrm>
          </p:grpSpPr>
          <p:sp>
            <p:nvSpPr>
              <p:cNvPr id="58" name="IconBackground5">
                <a:extLst>
                  <a:ext uri="{FF2B5EF4-FFF2-40B4-BE49-F238E27FC236}">
                    <a16:creationId xmlns:a16="http://schemas.microsoft.com/office/drawing/2014/main" id="{3571D185-2906-A99C-428C-C1C01A8478AD}"/>
                  </a:ext>
                </a:extLst>
              </p:cNvPr>
              <p:cNvSpPr/>
              <p:nvPr/>
            </p:nvSpPr>
            <p:spPr>
              <a:xfrm>
                <a:off x="10136269" y="4035949"/>
                <a:ext cx="648072" cy="648072"/>
              </a:xfrm>
              <a:prstGeom prst="ellipse">
                <a:avLst/>
              </a:prstGeom>
              <a:solidFill>
                <a:schemeClr val="tx2">
                  <a:alpha val="8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9" name="Icon5">
                <a:extLst>
                  <a:ext uri="{FF2B5EF4-FFF2-40B4-BE49-F238E27FC236}">
                    <a16:creationId xmlns:a16="http://schemas.microsoft.com/office/drawing/2014/main" id="{234C2550-6A55-C7F0-A2C9-A6BAF2A37387}"/>
                  </a:ext>
                </a:extLst>
              </p:cNvPr>
              <p:cNvSpPr/>
              <p:nvPr/>
            </p:nvSpPr>
            <p:spPr bwMode="auto">
              <a:xfrm>
                <a:off x="10290156" y="4169838"/>
                <a:ext cx="340299" cy="380293"/>
              </a:xfrm>
              <a:custGeom>
                <a:avLst/>
                <a:gdLst>
                  <a:gd name="connsiteX0" fmla="*/ 255467 w 479435"/>
                  <a:gd name="connsiteY0" fmla="*/ 234708 h 535781"/>
                  <a:gd name="connsiteX1" fmla="*/ 276854 w 479435"/>
                  <a:gd name="connsiteY1" fmla="*/ 300432 h 535781"/>
                  <a:gd name="connsiteX2" fmla="*/ 346110 w 479435"/>
                  <a:gd name="connsiteY2" fmla="*/ 300432 h 535781"/>
                  <a:gd name="connsiteX3" fmla="*/ 290000 w 479435"/>
                  <a:gd name="connsiteY3" fmla="*/ 341152 h 535781"/>
                  <a:gd name="connsiteX4" fmla="*/ 311434 w 479435"/>
                  <a:gd name="connsiteY4" fmla="*/ 407019 h 535781"/>
                  <a:gd name="connsiteX5" fmla="*/ 255467 w 479435"/>
                  <a:gd name="connsiteY5" fmla="*/ 366394 h 535781"/>
                  <a:gd name="connsiteX6" fmla="*/ 199452 w 479435"/>
                  <a:gd name="connsiteY6" fmla="*/ 407019 h 535781"/>
                  <a:gd name="connsiteX7" fmla="*/ 220886 w 479435"/>
                  <a:gd name="connsiteY7" fmla="*/ 341152 h 535781"/>
                  <a:gd name="connsiteX8" fmla="*/ 164871 w 479435"/>
                  <a:gd name="connsiteY8" fmla="*/ 300432 h 535781"/>
                  <a:gd name="connsiteX9" fmla="*/ 234128 w 479435"/>
                  <a:gd name="connsiteY9" fmla="*/ 300432 h 535781"/>
                  <a:gd name="connsiteX10" fmla="*/ 257660 w 479435"/>
                  <a:gd name="connsiteY10" fmla="*/ 193585 h 535781"/>
                  <a:gd name="connsiteX11" fmla="*/ 126247 w 479435"/>
                  <a:gd name="connsiteY11" fmla="*/ 325028 h 535781"/>
                  <a:gd name="connsiteX12" fmla="*/ 257660 w 479435"/>
                  <a:gd name="connsiteY12" fmla="*/ 456424 h 535781"/>
                  <a:gd name="connsiteX13" fmla="*/ 389073 w 479435"/>
                  <a:gd name="connsiteY13" fmla="*/ 325028 h 535781"/>
                  <a:gd name="connsiteX14" fmla="*/ 257660 w 479435"/>
                  <a:gd name="connsiteY14" fmla="*/ 193585 h 535781"/>
                  <a:gd name="connsiteX15" fmla="*/ 257660 w 479435"/>
                  <a:gd name="connsiteY15" fmla="*/ 167153 h 535781"/>
                  <a:gd name="connsiteX16" fmla="*/ 415451 w 479435"/>
                  <a:gd name="connsiteY16" fmla="*/ 325028 h 535781"/>
                  <a:gd name="connsiteX17" fmla="*/ 257613 w 479435"/>
                  <a:gd name="connsiteY17" fmla="*/ 482808 h 535781"/>
                  <a:gd name="connsiteX18" fmla="*/ 99821 w 479435"/>
                  <a:gd name="connsiteY18" fmla="*/ 325028 h 535781"/>
                  <a:gd name="connsiteX19" fmla="*/ 160910 w 479435"/>
                  <a:gd name="connsiteY19" fmla="*/ 201157 h 535781"/>
                  <a:gd name="connsiteX20" fmla="*/ 83490 w 479435"/>
                  <a:gd name="connsiteY20" fmla="*/ 201157 h 535781"/>
                  <a:gd name="connsiteX21" fmla="*/ 71301 w 479435"/>
                  <a:gd name="connsiteY21" fmla="*/ 194156 h 535781"/>
                  <a:gd name="connsiteX22" fmla="*/ 83490 w 479435"/>
                  <a:gd name="connsiteY22" fmla="*/ 173106 h 535781"/>
                  <a:gd name="connsiteX23" fmla="*/ 202095 w 479435"/>
                  <a:gd name="connsiteY23" fmla="*/ 173106 h 535781"/>
                  <a:gd name="connsiteX24" fmla="*/ 209475 w 479435"/>
                  <a:gd name="connsiteY24" fmla="*/ 175487 h 535781"/>
                  <a:gd name="connsiteX25" fmla="*/ 257660 w 479435"/>
                  <a:gd name="connsiteY25" fmla="*/ 167153 h 535781"/>
                  <a:gd name="connsiteX26" fmla="*/ 83439 w 479435"/>
                  <a:gd name="connsiteY26" fmla="*/ 97613 h 535781"/>
                  <a:gd name="connsiteX27" fmla="*/ 385482 w 479435"/>
                  <a:gd name="connsiteY27" fmla="*/ 97613 h 535781"/>
                  <a:gd name="connsiteX28" fmla="*/ 399579 w 479435"/>
                  <a:gd name="connsiteY28" fmla="*/ 111626 h 535781"/>
                  <a:gd name="connsiteX29" fmla="*/ 385482 w 479435"/>
                  <a:gd name="connsiteY29" fmla="*/ 125687 h 535781"/>
                  <a:gd name="connsiteX30" fmla="*/ 83439 w 479435"/>
                  <a:gd name="connsiteY30" fmla="*/ 125687 h 535781"/>
                  <a:gd name="connsiteX31" fmla="*/ 69341 w 479435"/>
                  <a:gd name="connsiteY31" fmla="*/ 111626 h 535781"/>
                  <a:gd name="connsiteX32" fmla="*/ 83439 w 479435"/>
                  <a:gd name="connsiteY32" fmla="*/ 97613 h 535781"/>
                  <a:gd name="connsiteX33" fmla="*/ 412577 w 479435"/>
                  <a:gd name="connsiteY33" fmla="*/ 34719 h 535781"/>
                  <a:gd name="connsiteX34" fmla="*/ 66953 w 479435"/>
                  <a:gd name="connsiteY34" fmla="*/ 34766 h 535781"/>
                  <a:gd name="connsiteX35" fmla="*/ 34715 w 479435"/>
                  <a:gd name="connsiteY35" fmla="*/ 67008 h 535781"/>
                  <a:gd name="connsiteX36" fmla="*/ 34715 w 479435"/>
                  <a:gd name="connsiteY36" fmla="*/ 468868 h 535781"/>
                  <a:gd name="connsiteX37" fmla="*/ 66953 w 479435"/>
                  <a:gd name="connsiteY37" fmla="*/ 501110 h 535781"/>
                  <a:gd name="connsiteX38" fmla="*/ 412577 w 479435"/>
                  <a:gd name="connsiteY38" fmla="*/ 501110 h 535781"/>
                  <a:gd name="connsiteX39" fmla="*/ 444863 w 479435"/>
                  <a:gd name="connsiteY39" fmla="*/ 468868 h 535781"/>
                  <a:gd name="connsiteX40" fmla="*/ 444863 w 479435"/>
                  <a:gd name="connsiteY40" fmla="*/ 66961 h 535781"/>
                  <a:gd name="connsiteX41" fmla="*/ 412577 w 479435"/>
                  <a:gd name="connsiteY41" fmla="*/ 34719 h 535781"/>
                  <a:gd name="connsiteX42" fmla="*/ 66953 w 479435"/>
                  <a:gd name="connsiteY42" fmla="*/ 0 h 535781"/>
                  <a:gd name="connsiteX43" fmla="*/ 412577 w 479435"/>
                  <a:gd name="connsiteY43" fmla="*/ 0 h 535781"/>
                  <a:gd name="connsiteX44" fmla="*/ 479435 w 479435"/>
                  <a:gd name="connsiteY44" fmla="*/ 66961 h 535781"/>
                  <a:gd name="connsiteX45" fmla="*/ 479435 w 479435"/>
                  <a:gd name="connsiteY45" fmla="*/ 468868 h 535781"/>
                  <a:gd name="connsiteX46" fmla="*/ 412530 w 479435"/>
                  <a:gd name="connsiteY46" fmla="*/ 535781 h 535781"/>
                  <a:gd name="connsiteX47" fmla="*/ 66953 w 479435"/>
                  <a:gd name="connsiteY47" fmla="*/ 535781 h 535781"/>
                  <a:gd name="connsiteX48" fmla="*/ 0 w 479435"/>
                  <a:gd name="connsiteY48" fmla="*/ 468916 h 535781"/>
                  <a:gd name="connsiteX49" fmla="*/ 0 w 479435"/>
                  <a:gd name="connsiteY49" fmla="*/ 66961 h 535781"/>
                  <a:gd name="connsiteX50" fmla="*/ 66953 w 479435"/>
                  <a:gd name="connsiteY50" fmla="*/ 0 h 535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479435" h="535781">
                    <a:moveTo>
                      <a:pt x="255467" y="234708"/>
                    </a:moveTo>
                    <a:lnTo>
                      <a:pt x="276854" y="300432"/>
                    </a:lnTo>
                    <a:lnTo>
                      <a:pt x="346110" y="300432"/>
                    </a:lnTo>
                    <a:lnTo>
                      <a:pt x="290000" y="341152"/>
                    </a:lnTo>
                    <a:lnTo>
                      <a:pt x="311434" y="407019"/>
                    </a:lnTo>
                    <a:lnTo>
                      <a:pt x="255467" y="366394"/>
                    </a:lnTo>
                    <a:lnTo>
                      <a:pt x="199452" y="407019"/>
                    </a:lnTo>
                    <a:lnTo>
                      <a:pt x="220886" y="341152"/>
                    </a:lnTo>
                    <a:lnTo>
                      <a:pt x="164871" y="300432"/>
                    </a:lnTo>
                    <a:lnTo>
                      <a:pt x="234128" y="300432"/>
                    </a:lnTo>
                    <a:close/>
                    <a:moveTo>
                      <a:pt x="257660" y="193585"/>
                    </a:moveTo>
                    <a:cubicBezTo>
                      <a:pt x="185097" y="193632"/>
                      <a:pt x="126295" y="252448"/>
                      <a:pt x="126247" y="325028"/>
                    </a:cubicBezTo>
                    <a:cubicBezTo>
                      <a:pt x="126342" y="397560"/>
                      <a:pt x="185145" y="456329"/>
                      <a:pt x="257660" y="456424"/>
                    </a:cubicBezTo>
                    <a:cubicBezTo>
                      <a:pt x="330175" y="456329"/>
                      <a:pt x="388931" y="397560"/>
                      <a:pt x="389073" y="325028"/>
                    </a:cubicBezTo>
                    <a:cubicBezTo>
                      <a:pt x="388978" y="252448"/>
                      <a:pt x="330223" y="193632"/>
                      <a:pt x="257660" y="193585"/>
                    </a:cubicBezTo>
                    <a:close/>
                    <a:moveTo>
                      <a:pt x="257660" y="167153"/>
                    </a:moveTo>
                    <a:cubicBezTo>
                      <a:pt x="344793" y="167248"/>
                      <a:pt x="415404" y="237875"/>
                      <a:pt x="415451" y="325028"/>
                    </a:cubicBezTo>
                    <a:cubicBezTo>
                      <a:pt x="415356" y="412181"/>
                      <a:pt x="344745" y="482760"/>
                      <a:pt x="257613" y="482808"/>
                    </a:cubicBezTo>
                    <a:cubicBezTo>
                      <a:pt x="170527" y="482760"/>
                      <a:pt x="99917" y="412181"/>
                      <a:pt x="99821" y="325028"/>
                    </a:cubicBezTo>
                    <a:cubicBezTo>
                      <a:pt x="99821" y="274546"/>
                      <a:pt x="124009" y="230113"/>
                      <a:pt x="160910" y="201157"/>
                    </a:cubicBezTo>
                    <a:lnTo>
                      <a:pt x="83490" y="201157"/>
                    </a:lnTo>
                    <a:cubicBezTo>
                      <a:pt x="78443" y="201109"/>
                      <a:pt x="73824" y="198490"/>
                      <a:pt x="71301" y="194156"/>
                    </a:cubicBezTo>
                    <a:cubicBezTo>
                      <a:pt x="65968" y="184774"/>
                      <a:pt x="72682" y="173154"/>
                      <a:pt x="83490" y="173106"/>
                    </a:cubicBezTo>
                    <a:lnTo>
                      <a:pt x="202095" y="173106"/>
                    </a:lnTo>
                    <a:cubicBezTo>
                      <a:pt x="204762" y="173201"/>
                      <a:pt x="207285" y="174011"/>
                      <a:pt x="209475" y="175487"/>
                    </a:cubicBezTo>
                    <a:cubicBezTo>
                      <a:pt x="224759" y="170582"/>
                      <a:pt x="240757" y="167153"/>
                      <a:pt x="257660" y="167153"/>
                    </a:cubicBezTo>
                    <a:close/>
                    <a:moveTo>
                      <a:pt x="83439" y="97613"/>
                    </a:moveTo>
                    <a:lnTo>
                      <a:pt x="385482" y="97613"/>
                    </a:lnTo>
                    <a:cubicBezTo>
                      <a:pt x="393293" y="97613"/>
                      <a:pt x="399579" y="103883"/>
                      <a:pt x="399579" y="111626"/>
                    </a:cubicBezTo>
                    <a:cubicBezTo>
                      <a:pt x="399579" y="119369"/>
                      <a:pt x="393293" y="125687"/>
                      <a:pt x="385482" y="125687"/>
                    </a:cubicBezTo>
                    <a:lnTo>
                      <a:pt x="83439" y="125687"/>
                    </a:lnTo>
                    <a:cubicBezTo>
                      <a:pt x="75628" y="125687"/>
                      <a:pt x="69341" y="119369"/>
                      <a:pt x="69341" y="111626"/>
                    </a:cubicBezTo>
                    <a:cubicBezTo>
                      <a:pt x="69341" y="103883"/>
                      <a:pt x="75628" y="97613"/>
                      <a:pt x="83439" y="97613"/>
                    </a:cubicBezTo>
                    <a:close/>
                    <a:moveTo>
                      <a:pt x="412577" y="34719"/>
                    </a:moveTo>
                    <a:lnTo>
                      <a:pt x="66953" y="34766"/>
                    </a:lnTo>
                    <a:cubicBezTo>
                      <a:pt x="49191" y="34766"/>
                      <a:pt x="34715" y="49244"/>
                      <a:pt x="34715" y="67008"/>
                    </a:cubicBezTo>
                    <a:lnTo>
                      <a:pt x="34715" y="468868"/>
                    </a:lnTo>
                    <a:cubicBezTo>
                      <a:pt x="34715" y="486680"/>
                      <a:pt x="49143" y="501110"/>
                      <a:pt x="66953" y="501110"/>
                    </a:cubicBezTo>
                    <a:lnTo>
                      <a:pt x="412577" y="501110"/>
                    </a:lnTo>
                    <a:cubicBezTo>
                      <a:pt x="430387" y="501110"/>
                      <a:pt x="444816" y="486680"/>
                      <a:pt x="444863" y="468868"/>
                    </a:cubicBezTo>
                    <a:lnTo>
                      <a:pt x="444863" y="66961"/>
                    </a:lnTo>
                    <a:cubicBezTo>
                      <a:pt x="444863" y="49197"/>
                      <a:pt x="430387" y="34719"/>
                      <a:pt x="412577" y="34719"/>
                    </a:cubicBezTo>
                    <a:close/>
                    <a:moveTo>
                      <a:pt x="66953" y="0"/>
                    </a:moveTo>
                    <a:lnTo>
                      <a:pt x="412577" y="0"/>
                    </a:lnTo>
                    <a:cubicBezTo>
                      <a:pt x="449482" y="48"/>
                      <a:pt x="479435" y="30004"/>
                      <a:pt x="479435" y="66961"/>
                    </a:cubicBezTo>
                    <a:lnTo>
                      <a:pt x="479435" y="468868"/>
                    </a:lnTo>
                    <a:cubicBezTo>
                      <a:pt x="479340" y="505777"/>
                      <a:pt x="449435" y="535686"/>
                      <a:pt x="412530" y="535781"/>
                    </a:cubicBezTo>
                    <a:lnTo>
                      <a:pt x="66953" y="535781"/>
                    </a:lnTo>
                    <a:cubicBezTo>
                      <a:pt x="30048" y="535686"/>
                      <a:pt x="143" y="505825"/>
                      <a:pt x="0" y="468916"/>
                    </a:cubicBezTo>
                    <a:lnTo>
                      <a:pt x="0" y="66961"/>
                    </a:lnTo>
                    <a:cubicBezTo>
                      <a:pt x="0" y="30051"/>
                      <a:pt x="30048" y="0"/>
                      <a:pt x="669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0" name="Text5">
                <a:extLst>
                  <a:ext uri="{FF2B5EF4-FFF2-40B4-BE49-F238E27FC236}">
                    <a16:creationId xmlns:a16="http://schemas.microsoft.com/office/drawing/2014/main" id="{921444D6-E4BF-8979-DC03-11B608E6FBFA}"/>
                  </a:ext>
                </a:extLst>
              </p:cNvPr>
              <p:cNvSpPr/>
              <p:nvPr/>
            </p:nvSpPr>
            <p:spPr bwMode="auto">
              <a:xfrm>
                <a:off x="9452510" y="2822051"/>
                <a:ext cx="2015590" cy="12138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各国共同应对气候变化，发达国家应承担更多责任。</a:t>
                </a:r>
                <a:endParaRPr lang="en-US" dirty="0"/>
              </a:p>
            </p:txBody>
          </p:sp>
          <p:sp>
            <p:nvSpPr>
              <p:cNvPr id="61" name="Bullet5">
                <a:extLst>
                  <a:ext uri="{FF2B5EF4-FFF2-40B4-BE49-F238E27FC236}">
                    <a16:creationId xmlns:a16="http://schemas.microsoft.com/office/drawing/2014/main" id="{8AC13A40-422C-4F2B-B010-4E2BC1393A01}"/>
                  </a:ext>
                </a:extLst>
              </p:cNvPr>
              <p:cNvSpPr txBox="1"/>
              <p:nvPr/>
            </p:nvSpPr>
            <p:spPr bwMode="auto">
              <a:xfrm>
                <a:off x="9452510" y="2276511"/>
                <a:ext cx="2015590" cy="5455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国际合作与责任</a:t>
                </a:r>
                <a:endParaRPr lang="en-US" dirty="0"/>
              </a:p>
            </p:txBody>
          </p:sp>
        </p:grpSp>
        <p:sp>
          <p:nvSpPr>
            <p:cNvPr id="53" name="Title">
              <a:extLst>
                <a:ext uri="{FF2B5EF4-FFF2-40B4-BE49-F238E27FC236}">
                  <a16:creationId xmlns:a16="http://schemas.microsoft.com/office/drawing/2014/main" id="{5984C525-4B20-23BC-2C6F-BB6B04710657}"/>
                </a:ext>
              </a:extLst>
            </p:cNvPr>
            <p:cNvSpPr/>
            <p:nvPr/>
          </p:nvSpPr>
          <p:spPr>
            <a:xfrm>
              <a:off x="669925" y="1123950"/>
              <a:ext cx="10850563" cy="100388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91440" tIns="45720" rIns="91440" bIns="45720" anchor="t" anchorCtr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 defTabSz="913765">
                <a:buSzPct val="25000"/>
                <a:defRPr/>
              </a:pPr>
              <a:r>
                <a:rPr lang="zh-CN" altLang="en-US" sz="2400" b="1" i="1" dirty="0"/>
                <a:t>了解气候变化的影响与应对措施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生物多样性</a:t>
            </a:r>
            <a:endParaRPr lang="en-US" dirty="0"/>
          </a:p>
        </p:txBody>
      </p:sp>
      <p:grpSp>
        <p:nvGrpSpPr>
          <p:cNvPr id="45" name="99fde8d0-4ce6-4310-8792-c499ffb08ef5.source.3.zh-Hans.pptx">
            <a:extLst>
              <a:ext uri="{FF2B5EF4-FFF2-40B4-BE49-F238E27FC236}">
                <a16:creationId xmlns:a16="http://schemas.microsoft.com/office/drawing/2014/main" id="{55EF352E-D60E-765C-FB22-7A8118959640}"/>
              </a:ext>
            </a:extLst>
          </p:cNvPr>
          <p:cNvGrpSpPr/>
          <p:nvPr/>
        </p:nvGrpSpPr>
        <p:grpSpPr>
          <a:xfrm>
            <a:off x="660400" y="1130300"/>
            <a:ext cx="10858500" cy="3624205"/>
            <a:chOff x="660400" y="1130300"/>
            <a:chExt cx="10858500" cy="3624205"/>
          </a:xfrm>
        </p:grpSpPr>
        <p:cxnSp>
          <p:nvCxnSpPr>
            <p:cNvPr id="21" name="iŝļíḋê">
              <a:extLst>
                <a:ext uri="{FF2B5EF4-FFF2-40B4-BE49-F238E27FC236}">
                  <a16:creationId xmlns:a16="http://schemas.microsoft.com/office/drawing/2014/main" id="{DB31A19B-5F43-C84D-4CB2-7404A6B4E121}"/>
                </a:ext>
              </a:extLst>
            </p:cNvPr>
            <p:cNvCxnSpPr/>
            <p:nvPr/>
          </p:nvCxnSpPr>
          <p:spPr>
            <a:xfrm>
              <a:off x="4155352" y="3873317"/>
              <a:ext cx="0" cy="817429"/>
            </a:xfrm>
            <a:prstGeom prst="line">
              <a:avLst/>
            </a:prstGeom>
            <a:ln w="3175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îşļíḑe">
              <a:extLst>
                <a:ext uri="{FF2B5EF4-FFF2-40B4-BE49-F238E27FC236}">
                  <a16:creationId xmlns:a16="http://schemas.microsoft.com/office/drawing/2014/main" id="{11E3BBE7-C175-C335-02B1-6D617AD9B088}"/>
                </a:ext>
              </a:extLst>
            </p:cNvPr>
            <p:cNvCxnSpPr/>
            <p:nvPr/>
          </p:nvCxnSpPr>
          <p:spPr>
            <a:xfrm>
              <a:off x="8034727" y="3873317"/>
              <a:ext cx="0" cy="817429"/>
            </a:xfrm>
            <a:prstGeom prst="line">
              <a:avLst/>
            </a:prstGeom>
            <a:ln w="3175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itle">
              <a:extLst>
                <a:ext uri="{FF2B5EF4-FFF2-40B4-BE49-F238E27FC236}">
                  <a16:creationId xmlns:a16="http://schemas.microsoft.com/office/drawing/2014/main" id="{EA848963-7C18-3662-9A4E-C24BD8E0D974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69807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1">
              <a:normAutofit/>
            </a:bodyPr>
            <a:lstStyle/>
            <a:p>
              <a:pPr marL="0" marR="0" lvl="0" indent="0" algn="ctr" defTabSz="91376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保护生态环境，维护生物多样性</a:t>
              </a:r>
              <a:endParaRPr lang="en-US" dirty="0"/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94E02013-1097-4BF5-F29F-2C5692357774}"/>
                </a:ext>
              </a:extLst>
            </p:cNvPr>
            <p:cNvGrpSpPr/>
            <p:nvPr/>
          </p:nvGrpSpPr>
          <p:grpSpPr>
            <a:xfrm>
              <a:off x="790038" y="3012247"/>
              <a:ext cx="2851255" cy="1742258"/>
              <a:chOff x="790038" y="2184933"/>
              <a:chExt cx="2851255" cy="1742258"/>
            </a:xfrm>
          </p:grpSpPr>
          <p:sp>
            <p:nvSpPr>
              <p:cNvPr id="42" name="Icon1">
                <a:extLst>
                  <a:ext uri="{FF2B5EF4-FFF2-40B4-BE49-F238E27FC236}">
                    <a16:creationId xmlns:a16="http://schemas.microsoft.com/office/drawing/2014/main" id="{914FEE9D-D9F1-F0BA-02AA-24F8DC6046A5}"/>
                  </a:ext>
                </a:extLst>
              </p:cNvPr>
              <p:cNvSpPr/>
              <p:nvPr/>
            </p:nvSpPr>
            <p:spPr>
              <a:xfrm>
                <a:off x="2049484" y="2184608"/>
                <a:ext cx="332364" cy="465825"/>
              </a:xfrm>
              <a:custGeom>
                <a:avLst/>
                <a:gdLst>
                  <a:gd name="T0" fmla="*/ 258 w 352"/>
                  <a:gd name="T1" fmla="*/ 302 h 494"/>
                  <a:gd name="T2" fmla="*/ 243 w 352"/>
                  <a:gd name="T3" fmla="*/ 325 h 494"/>
                  <a:gd name="T4" fmla="*/ 225 w 352"/>
                  <a:gd name="T5" fmla="*/ 280 h 494"/>
                  <a:gd name="T6" fmla="*/ 255 w 352"/>
                  <a:gd name="T7" fmla="*/ 284 h 494"/>
                  <a:gd name="T8" fmla="*/ 110 w 352"/>
                  <a:gd name="T9" fmla="*/ 282 h 494"/>
                  <a:gd name="T10" fmla="*/ 110 w 352"/>
                  <a:gd name="T11" fmla="*/ 322 h 494"/>
                  <a:gd name="T12" fmla="*/ 139 w 352"/>
                  <a:gd name="T13" fmla="*/ 322 h 494"/>
                  <a:gd name="T14" fmla="*/ 139 w 352"/>
                  <a:gd name="T15" fmla="*/ 282 h 494"/>
                  <a:gd name="T16" fmla="*/ 352 w 352"/>
                  <a:gd name="T17" fmla="*/ 29 h 494"/>
                  <a:gd name="T18" fmla="*/ 323 w 352"/>
                  <a:gd name="T19" fmla="*/ 452 h 494"/>
                  <a:gd name="T20" fmla="*/ 305 w 352"/>
                  <a:gd name="T21" fmla="*/ 464 h 494"/>
                  <a:gd name="T22" fmla="*/ 29 w 352"/>
                  <a:gd name="T23" fmla="*/ 494 h 494"/>
                  <a:gd name="T24" fmla="*/ 0 w 352"/>
                  <a:gd name="T25" fmla="*/ 71 h 494"/>
                  <a:gd name="T26" fmla="*/ 47 w 352"/>
                  <a:gd name="T27" fmla="*/ 42 h 494"/>
                  <a:gd name="T28" fmla="*/ 76 w 352"/>
                  <a:gd name="T29" fmla="*/ 0 h 494"/>
                  <a:gd name="T30" fmla="*/ 352 w 352"/>
                  <a:gd name="T31" fmla="*/ 29 h 494"/>
                  <a:gd name="T32" fmla="*/ 89 w 352"/>
                  <a:gd name="T33" fmla="*/ 300 h 494"/>
                  <a:gd name="T34" fmla="*/ 59 w 352"/>
                  <a:gd name="T35" fmla="*/ 309 h 494"/>
                  <a:gd name="T36" fmla="*/ 76 w 352"/>
                  <a:gd name="T37" fmla="*/ 312 h 494"/>
                  <a:gd name="T38" fmla="*/ 60 w 352"/>
                  <a:gd name="T39" fmla="*/ 325 h 494"/>
                  <a:gd name="T40" fmla="*/ 44 w 352"/>
                  <a:gd name="T41" fmla="*/ 310 h 494"/>
                  <a:gd name="T42" fmla="*/ 44 w 352"/>
                  <a:gd name="T43" fmla="*/ 295 h 494"/>
                  <a:gd name="T44" fmla="*/ 60 w 352"/>
                  <a:gd name="T45" fmla="*/ 279 h 494"/>
                  <a:gd name="T46" fmla="*/ 76 w 352"/>
                  <a:gd name="T47" fmla="*/ 289 h 494"/>
                  <a:gd name="T48" fmla="*/ 84 w 352"/>
                  <a:gd name="T49" fmla="*/ 272 h 494"/>
                  <a:gd name="T50" fmla="*/ 41 w 352"/>
                  <a:gd name="T51" fmla="*/ 271 h 494"/>
                  <a:gd name="T52" fmla="*/ 31 w 352"/>
                  <a:gd name="T53" fmla="*/ 308 h 494"/>
                  <a:gd name="T54" fmla="*/ 59 w 352"/>
                  <a:gd name="T55" fmla="*/ 336 h 494"/>
                  <a:gd name="T56" fmla="*/ 89 w 352"/>
                  <a:gd name="T57" fmla="*/ 313 h 494"/>
                  <a:gd name="T58" fmla="*/ 118 w 352"/>
                  <a:gd name="T59" fmla="*/ 240 h 494"/>
                  <a:gd name="T60" fmla="*/ 128 w 352"/>
                  <a:gd name="T61" fmla="*/ 240 h 494"/>
                  <a:gd name="T62" fmla="*/ 92 w 352"/>
                  <a:gd name="T63" fmla="*/ 191 h 494"/>
                  <a:gd name="T64" fmla="*/ 82 w 352"/>
                  <a:gd name="T65" fmla="*/ 200 h 494"/>
                  <a:gd name="T66" fmla="*/ 149 w 352"/>
                  <a:gd name="T67" fmla="*/ 274 h 494"/>
                  <a:gd name="T68" fmla="*/ 100 w 352"/>
                  <a:gd name="T69" fmla="*/ 274 h 494"/>
                  <a:gd name="T70" fmla="*/ 100 w 352"/>
                  <a:gd name="T71" fmla="*/ 330 h 494"/>
                  <a:gd name="T72" fmla="*/ 149 w 352"/>
                  <a:gd name="T73" fmla="*/ 330 h 494"/>
                  <a:gd name="T74" fmla="*/ 146 w 352"/>
                  <a:gd name="T75" fmla="*/ 238 h 494"/>
                  <a:gd name="T76" fmla="*/ 153 w 352"/>
                  <a:gd name="T77" fmla="*/ 169 h 494"/>
                  <a:gd name="T78" fmla="*/ 140 w 352"/>
                  <a:gd name="T79" fmla="*/ 169 h 494"/>
                  <a:gd name="T80" fmla="*/ 146 w 352"/>
                  <a:gd name="T81" fmla="*/ 238 h 494"/>
                  <a:gd name="T82" fmla="*/ 175 w 352"/>
                  <a:gd name="T83" fmla="*/ 324 h 494"/>
                  <a:gd name="T84" fmla="*/ 162 w 352"/>
                  <a:gd name="T85" fmla="*/ 269 h 494"/>
                  <a:gd name="T86" fmla="*/ 206 w 352"/>
                  <a:gd name="T87" fmla="*/ 335 h 494"/>
                  <a:gd name="T88" fmla="*/ 210 w 352"/>
                  <a:gd name="T89" fmla="*/ 191 h 494"/>
                  <a:gd name="T90" fmla="*/ 164 w 352"/>
                  <a:gd name="T91" fmla="*/ 231 h 494"/>
                  <a:gd name="T92" fmla="*/ 169 w 352"/>
                  <a:gd name="T93" fmla="*/ 242 h 494"/>
                  <a:gd name="T94" fmla="*/ 210 w 352"/>
                  <a:gd name="T95" fmla="*/ 200 h 494"/>
                  <a:gd name="T96" fmla="*/ 270 w 352"/>
                  <a:gd name="T97" fmla="*/ 296 h 494"/>
                  <a:gd name="T98" fmla="*/ 245 w 352"/>
                  <a:gd name="T99" fmla="*/ 269 h 494"/>
                  <a:gd name="T100" fmla="*/ 213 w 352"/>
                  <a:gd name="T101" fmla="*/ 335 h 494"/>
                  <a:gd name="T102" fmla="*/ 266 w 352"/>
                  <a:gd name="T103" fmla="*/ 328 h 494"/>
                  <a:gd name="T104" fmla="*/ 325 w 352"/>
                  <a:gd name="T105" fmla="*/ 29 h 494"/>
                  <a:gd name="T106" fmla="*/ 76 w 352"/>
                  <a:gd name="T107" fmla="*/ 27 h 494"/>
                  <a:gd name="T108" fmla="*/ 74 w 352"/>
                  <a:gd name="T109" fmla="*/ 42 h 494"/>
                  <a:gd name="T110" fmla="*/ 305 w 352"/>
                  <a:gd name="T111" fmla="*/ 71 h 494"/>
                  <a:gd name="T112" fmla="*/ 323 w 352"/>
                  <a:gd name="T113" fmla="*/ 425 h 494"/>
                  <a:gd name="T114" fmla="*/ 325 w 352"/>
                  <a:gd name="T115" fmla="*/ 29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52" h="494">
                    <a:moveTo>
                      <a:pt x="255" y="284"/>
                    </a:moveTo>
                    <a:cubicBezTo>
                      <a:pt x="257" y="286"/>
                      <a:pt x="258" y="292"/>
                      <a:pt x="258" y="302"/>
                    </a:cubicBezTo>
                    <a:cubicBezTo>
                      <a:pt x="258" y="312"/>
                      <a:pt x="257" y="318"/>
                      <a:pt x="255" y="321"/>
                    </a:cubicBezTo>
                    <a:cubicBezTo>
                      <a:pt x="253" y="323"/>
                      <a:pt x="249" y="325"/>
                      <a:pt x="243" y="325"/>
                    </a:cubicBezTo>
                    <a:lnTo>
                      <a:pt x="225" y="325"/>
                    </a:lnTo>
                    <a:lnTo>
                      <a:pt x="225" y="280"/>
                    </a:lnTo>
                    <a:lnTo>
                      <a:pt x="244" y="280"/>
                    </a:lnTo>
                    <a:cubicBezTo>
                      <a:pt x="250" y="280"/>
                      <a:pt x="254" y="281"/>
                      <a:pt x="255" y="284"/>
                    </a:cubicBezTo>
                    <a:close/>
                    <a:moveTo>
                      <a:pt x="124" y="279"/>
                    </a:moveTo>
                    <a:cubicBezTo>
                      <a:pt x="116" y="279"/>
                      <a:pt x="111" y="280"/>
                      <a:pt x="110" y="282"/>
                    </a:cubicBezTo>
                    <a:cubicBezTo>
                      <a:pt x="108" y="285"/>
                      <a:pt x="107" y="292"/>
                      <a:pt x="107" y="305"/>
                    </a:cubicBezTo>
                    <a:cubicBezTo>
                      <a:pt x="107" y="315"/>
                      <a:pt x="108" y="320"/>
                      <a:pt x="110" y="322"/>
                    </a:cubicBezTo>
                    <a:cubicBezTo>
                      <a:pt x="112" y="324"/>
                      <a:pt x="117" y="325"/>
                      <a:pt x="125" y="325"/>
                    </a:cubicBezTo>
                    <a:cubicBezTo>
                      <a:pt x="132" y="325"/>
                      <a:pt x="137" y="324"/>
                      <a:pt x="139" y="322"/>
                    </a:cubicBezTo>
                    <a:cubicBezTo>
                      <a:pt x="140" y="320"/>
                      <a:pt x="141" y="313"/>
                      <a:pt x="141" y="302"/>
                    </a:cubicBezTo>
                    <a:cubicBezTo>
                      <a:pt x="141" y="291"/>
                      <a:pt x="140" y="284"/>
                      <a:pt x="139" y="282"/>
                    </a:cubicBezTo>
                    <a:cubicBezTo>
                      <a:pt x="137" y="280"/>
                      <a:pt x="133" y="279"/>
                      <a:pt x="124" y="279"/>
                    </a:cubicBezTo>
                    <a:close/>
                    <a:moveTo>
                      <a:pt x="352" y="29"/>
                    </a:moveTo>
                    <a:lnTo>
                      <a:pt x="352" y="422"/>
                    </a:lnTo>
                    <a:cubicBezTo>
                      <a:pt x="352" y="439"/>
                      <a:pt x="339" y="452"/>
                      <a:pt x="323" y="452"/>
                    </a:cubicBezTo>
                    <a:lnTo>
                      <a:pt x="305" y="452"/>
                    </a:lnTo>
                    <a:lnTo>
                      <a:pt x="305" y="464"/>
                    </a:lnTo>
                    <a:cubicBezTo>
                      <a:pt x="305" y="481"/>
                      <a:pt x="292" y="494"/>
                      <a:pt x="276" y="494"/>
                    </a:cubicBezTo>
                    <a:lnTo>
                      <a:pt x="29" y="494"/>
                    </a:lnTo>
                    <a:cubicBezTo>
                      <a:pt x="13" y="494"/>
                      <a:pt x="0" y="481"/>
                      <a:pt x="0" y="464"/>
                    </a:cubicBezTo>
                    <a:lnTo>
                      <a:pt x="0" y="71"/>
                    </a:lnTo>
                    <a:cubicBezTo>
                      <a:pt x="0" y="55"/>
                      <a:pt x="13" y="42"/>
                      <a:pt x="29" y="42"/>
                    </a:cubicBezTo>
                    <a:lnTo>
                      <a:pt x="47" y="42"/>
                    </a:lnTo>
                    <a:lnTo>
                      <a:pt x="47" y="29"/>
                    </a:lnTo>
                    <a:cubicBezTo>
                      <a:pt x="47" y="13"/>
                      <a:pt x="60" y="0"/>
                      <a:pt x="76" y="0"/>
                    </a:cubicBezTo>
                    <a:lnTo>
                      <a:pt x="323" y="0"/>
                    </a:lnTo>
                    <a:cubicBezTo>
                      <a:pt x="339" y="0"/>
                      <a:pt x="352" y="13"/>
                      <a:pt x="352" y="29"/>
                    </a:cubicBezTo>
                    <a:close/>
                    <a:moveTo>
                      <a:pt x="89" y="313"/>
                    </a:moveTo>
                    <a:lnTo>
                      <a:pt x="89" y="300"/>
                    </a:lnTo>
                    <a:lnTo>
                      <a:pt x="59" y="300"/>
                    </a:lnTo>
                    <a:lnTo>
                      <a:pt x="59" y="309"/>
                    </a:lnTo>
                    <a:lnTo>
                      <a:pt x="76" y="309"/>
                    </a:lnTo>
                    <a:lnTo>
                      <a:pt x="76" y="312"/>
                    </a:lnTo>
                    <a:cubicBezTo>
                      <a:pt x="76" y="318"/>
                      <a:pt x="75" y="321"/>
                      <a:pt x="73" y="323"/>
                    </a:cubicBezTo>
                    <a:cubicBezTo>
                      <a:pt x="71" y="324"/>
                      <a:pt x="67" y="325"/>
                      <a:pt x="60" y="325"/>
                    </a:cubicBezTo>
                    <a:cubicBezTo>
                      <a:pt x="53" y="325"/>
                      <a:pt x="49" y="324"/>
                      <a:pt x="47" y="323"/>
                    </a:cubicBezTo>
                    <a:cubicBezTo>
                      <a:pt x="45" y="321"/>
                      <a:pt x="44" y="317"/>
                      <a:pt x="44" y="310"/>
                    </a:cubicBezTo>
                    <a:lnTo>
                      <a:pt x="44" y="301"/>
                    </a:lnTo>
                    <a:lnTo>
                      <a:pt x="44" y="295"/>
                    </a:lnTo>
                    <a:cubicBezTo>
                      <a:pt x="44" y="288"/>
                      <a:pt x="45" y="284"/>
                      <a:pt x="47" y="282"/>
                    </a:cubicBezTo>
                    <a:cubicBezTo>
                      <a:pt x="49" y="280"/>
                      <a:pt x="53" y="279"/>
                      <a:pt x="60" y="279"/>
                    </a:cubicBezTo>
                    <a:cubicBezTo>
                      <a:pt x="67" y="279"/>
                      <a:pt x="71" y="280"/>
                      <a:pt x="73" y="281"/>
                    </a:cubicBezTo>
                    <a:cubicBezTo>
                      <a:pt x="75" y="282"/>
                      <a:pt x="76" y="285"/>
                      <a:pt x="76" y="289"/>
                    </a:cubicBezTo>
                    <a:lnTo>
                      <a:pt x="89" y="289"/>
                    </a:lnTo>
                    <a:cubicBezTo>
                      <a:pt x="89" y="280"/>
                      <a:pt x="87" y="275"/>
                      <a:pt x="84" y="272"/>
                    </a:cubicBezTo>
                    <a:cubicBezTo>
                      <a:pt x="80" y="270"/>
                      <a:pt x="72" y="268"/>
                      <a:pt x="61" y="268"/>
                    </a:cubicBezTo>
                    <a:cubicBezTo>
                      <a:pt x="52" y="268"/>
                      <a:pt x="45" y="269"/>
                      <a:pt x="41" y="271"/>
                    </a:cubicBezTo>
                    <a:cubicBezTo>
                      <a:pt x="38" y="272"/>
                      <a:pt x="35" y="276"/>
                      <a:pt x="33" y="280"/>
                    </a:cubicBezTo>
                    <a:cubicBezTo>
                      <a:pt x="32" y="284"/>
                      <a:pt x="31" y="293"/>
                      <a:pt x="31" y="308"/>
                    </a:cubicBezTo>
                    <a:cubicBezTo>
                      <a:pt x="31" y="319"/>
                      <a:pt x="33" y="327"/>
                      <a:pt x="36" y="330"/>
                    </a:cubicBezTo>
                    <a:cubicBezTo>
                      <a:pt x="40" y="334"/>
                      <a:pt x="48" y="336"/>
                      <a:pt x="59" y="336"/>
                    </a:cubicBezTo>
                    <a:cubicBezTo>
                      <a:pt x="72" y="336"/>
                      <a:pt x="80" y="335"/>
                      <a:pt x="83" y="332"/>
                    </a:cubicBezTo>
                    <a:cubicBezTo>
                      <a:pt x="87" y="329"/>
                      <a:pt x="89" y="323"/>
                      <a:pt x="89" y="313"/>
                    </a:cubicBezTo>
                    <a:close/>
                    <a:moveTo>
                      <a:pt x="82" y="200"/>
                    </a:moveTo>
                    <a:lnTo>
                      <a:pt x="118" y="240"/>
                    </a:lnTo>
                    <a:cubicBezTo>
                      <a:pt x="120" y="241"/>
                      <a:pt x="121" y="242"/>
                      <a:pt x="123" y="242"/>
                    </a:cubicBezTo>
                    <a:cubicBezTo>
                      <a:pt x="125" y="242"/>
                      <a:pt x="126" y="241"/>
                      <a:pt x="128" y="240"/>
                    </a:cubicBezTo>
                    <a:cubicBezTo>
                      <a:pt x="130" y="238"/>
                      <a:pt x="131" y="233"/>
                      <a:pt x="128" y="231"/>
                    </a:cubicBezTo>
                    <a:lnTo>
                      <a:pt x="92" y="191"/>
                    </a:lnTo>
                    <a:cubicBezTo>
                      <a:pt x="89" y="188"/>
                      <a:pt x="85" y="188"/>
                      <a:pt x="82" y="191"/>
                    </a:cubicBezTo>
                    <a:cubicBezTo>
                      <a:pt x="80" y="193"/>
                      <a:pt x="79" y="197"/>
                      <a:pt x="82" y="200"/>
                    </a:cubicBezTo>
                    <a:close/>
                    <a:moveTo>
                      <a:pt x="154" y="301"/>
                    </a:moveTo>
                    <a:cubicBezTo>
                      <a:pt x="154" y="287"/>
                      <a:pt x="152" y="278"/>
                      <a:pt x="149" y="274"/>
                    </a:cubicBezTo>
                    <a:cubicBezTo>
                      <a:pt x="145" y="270"/>
                      <a:pt x="137" y="268"/>
                      <a:pt x="125" y="268"/>
                    </a:cubicBezTo>
                    <a:cubicBezTo>
                      <a:pt x="112" y="268"/>
                      <a:pt x="103" y="270"/>
                      <a:pt x="100" y="274"/>
                    </a:cubicBezTo>
                    <a:cubicBezTo>
                      <a:pt x="96" y="279"/>
                      <a:pt x="95" y="289"/>
                      <a:pt x="95" y="304"/>
                    </a:cubicBezTo>
                    <a:cubicBezTo>
                      <a:pt x="95" y="318"/>
                      <a:pt x="96" y="326"/>
                      <a:pt x="100" y="330"/>
                    </a:cubicBezTo>
                    <a:cubicBezTo>
                      <a:pt x="103" y="334"/>
                      <a:pt x="111" y="336"/>
                      <a:pt x="123" y="336"/>
                    </a:cubicBezTo>
                    <a:cubicBezTo>
                      <a:pt x="137" y="336"/>
                      <a:pt x="145" y="334"/>
                      <a:pt x="149" y="330"/>
                    </a:cubicBezTo>
                    <a:cubicBezTo>
                      <a:pt x="152" y="326"/>
                      <a:pt x="154" y="317"/>
                      <a:pt x="154" y="301"/>
                    </a:cubicBezTo>
                    <a:close/>
                    <a:moveTo>
                      <a:pt x="146" y="238"/>
                    </a:moveTo>
                    <a:cubicBezTo>
                      <a:pt x="150" y="238"/>
                      <a:pt x="153" y="235"/>
                      <a:pt x="153" y="231"/>
                    </a:cubicBezTo>
                    <a:lnTo>
                      <a:pt x="153" y="169"/>
                    </a:lnTo>
                    <a:cubicBezTo>
                      <a:pt x="153" y="165"/>
                      <a:pt x="150" y="162"/>
                      <a:pt x="146" y="162"/>
                    </a:cubicBezTo>
                    <a:cubicBezTo>
                      <a:pt x="142" y="162"/>
                      <a:pt x="140" y="165"/>
                      <a:pt x="140" y="169"/>
                    </a:cubicBezTo>
                    <a:lnTo>
                      <a:pt x="140" y="231"/>
                    </a:lnTo>
                    <a:cubicBezTo>
                      <a:pt x="140" y="235"/>
                      <a:pt x="142" y="238"/>
                      <a:pt x="146" y="238"/>
                    </a:cubicBezTo>
                    <a:close/>
                    <a:moveTo>
                      <a:pt x="206" y="324"/>
                    </a:moveTo>
                    <a:lnTo>
                      <a:pt x="175" y="324"/>
                    </a:lnTo>
                    <a:lnTo>
                      <a:pt x="175" y="269"/>
                    </a:lnTo>
                    <a:lnTo>
                      <a:pt x="162" y="269"/>
                    </a:lnTo>
                    <a:lnTo>
                      <a:pt x="162" y="335"/>
                    </a:lnTo>
                    <a:lnTo>
                      <a:pt x="206" y="335"/>
                    </a:lnTo>
                    <a:lnTo>
                      <a:pt x="206" y="324"/>
                    </a:lnTo>
                    <a:close/>
                    <a:moveTo>
                      <a:pt x="210" y="191"/>
                    </a:moveTo>
                    <a:cubicBezTo>
                      <a:pt x="207" y="188"/>
                      <a:pt x="203" y="188"/>
                      <a:pt x="201" y="191"/>
                    </a:cubicBezTo>
                    <a:lnTo>
                      <a:pt x="164" y="231"/>
                    </a:lnTo>
                    <a:cubicBezTo>
                      <a:pt x="162" y="233"/>
                      <a:pt x="162" y="238"/>
                      <a:pt x="165" y="240"/>
                    </a:cubicBezTo>
                    <a:cubicBezTo>
                      <a:pt x="166" y="241"/>
                      <a:pt x="168" y="242"/>
                      <a:pt x="169" y="242"/>
                    </a:cubicBezTo>
                    <a:cubicBezTo>
                      <a:pt x="171" y="242"/>
                      <a:pt x="173" y="241"/>
                      <a:pt x="174" y="240"/>
                    </a:cubicBezTo>
                    <a:lnTo>
                      <a:pt x="210" y="200"/>
                    </a:lnTo>
                    <a:cubicBezTo>
                      <a:pt x="213" y="197"/>
                      <a:pt x="213" y="193"/>
                      <a:pt x="210" y="191"/>
                    </a:cubicBezTo>
                    <a:close/>
                    <a:moveTo>
                      <a:pt x="270" y="296"/>
                    </a:moveTo>
                    <a:cubicBezTo>
                      <a:pt x="270" y="286"/>
                      <a:pt x="268" y="279"/>
                      <a:pt x="265" y="275"/>
                    </a:cubicBezTo>
                    <a:cubicBezTo>
                      <a:pt x="261" y="271"/>
                      <a:pt x="255" y="269"/>
                      <a:pt x="245" y="269"/>
                    </a:cubicBezTo>
                    <a:lnTo>
                      <a:pt x="213" y="269"/>
                    </a:lnTo>
                    <a:lnTo>
                      <a:pt x="213" y="335"/>
                    </a:lnTo>
                    <a:lnTo>
                      <a:pt x="246" y="335"/>
                    </a:lnTo>
                    <a:cubicBezTo>
                      <a:pt x="256" y="335"/>
                      <a:pt x="263" y="333"/>
                      <a:pt x="266" y="328"/>
                    </a:cubicBezTo>
                    <a:cubicBezTo>
                      <a:pt x="269" y="324"/>
                      <a:pt x="270" y="313"/>
                      <a:pt x="270" y="296"/>
                    </a:cubicBezTo>
                    <a:close/>
                    <a:moveTo>
                      <a:pt x="325" y="29"/>
                    </a:moveTo>
                    <a:cubicBezTo>
                      <a:pt x="325" y="28"/>
                      <a:pt x="324" y="27"/>
                      <a:pt x="323" y="27"/>
                    </a:cubicBezTo>
                    <a:lnTo>
                      <a:pt x="76" y="27"/>
                    </a:lnTo>
                    <a:cubicBezTo>
                      <a:pt x="75" y="27"/>
                      <a:pt x="74" y="28"/>
                      <a:pt x="74" y="29"/>
                    </a:cubicBezTo>
                    <a:lnTo>
                      <a:pt x="74" y="42"/>
                    </a:lnTo>
                    <a:lnTo>
                      <a:pt x="276" y="42"/>
                    </a:lnTo>
                    <a:cubicBezTo>
                      <a:pt x="292" y="42"/>
                      <a:pt x="305" y="55"/>
                      <a:pt x="305" y="71"/>
                    </a:cubicBezTo>
                    <a:lnTo>
                      <a:pt x="305" y="425"/>
                    </a:lnTo>
                    <a:lnTo>
                      <a:pt x="323" y="425"/>
                    </a:lnTo>
                    <a:cubicBezTo>
                      <a:pt x="324" y="425"/>
                      <a:pt x="325" y="424"/>
                      <a:pt x="325" y="422"/>
                    </a:cubicBezTo>
                    <a:lnTo>
                      <a:pt x="325" y="29"/>
                    </a:lnTo>
                    <a:lnTo>
                      <a:pt x="325" y="29"/>
                    </a:lnTo>
                    <a:close/>
                  </a:path>
                </a:pathLst>
              </a:custGeom>
              <a:solidFill>
                <a:schemeClr val="tx2"/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3" name="Text1">
                <a:extLst>
                  <a:ext uri="{FF2B5EF4-FFF2-40B4-BE49-F238E27FC236}">
                    <a16:creationId xmlns:a16="http://schemas.microsoft.com/office/drawing/2014/main" id="{2A529BBD-7E51-6ED0-82D4-C5742E2755DA}"/>
                  </a:ext>
                </a:extLst>
              </p:cNvPr>
              <p:cNvSpPr/>
              <p:nvPr/>
            </p:nvSpPr>
            <p:spPr>
              <a:xfrm>
                <a:off x="790038" y="3238467"/>
                <a:ext cx="2851255" cy="688724"/>
              </a:xfrm>
              <a:prstGeom prst="rect">
                <a:avLst/>
              </a:prstGeom>
            </p:spPr>
            <p:txBody>
              <a:bodyPr wrap="square" lIns="91440" tIns="45720" rIns="91440" bIns="4572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/>
                  <a:t>物种多样性对生态平衡至关重要</a:t>
                </a:r>
                <a:endParaRPr lang="en-US" dirty="0"/>
              </a:p>
            </p:txBody>
          </p:sp>
          <p:sp>
            <p:nvSpPr>
              <p:cNvPr id="44" name="Bullet1">
                <a:extLst>
                  <a:ext uri="{FF2B5EF4-FFF2-40B4-BE49-F238E27FC236}">
                    <a16:creationId xmlns:a16="http://schemas.microsoft.com/office/drawing/2014/main" id="{8CD1385A-24E9-1438-FF79-0221244B5230}"/>
                  </a:ext>
                </a:extLst>
              </p:cNvPr>
              <p:cNvSpPr/>
              <p:nvPr/>
            </p:nvSpPr>
            <p:spPr>
              <a:xfrm>
                <a:off x="790038" y="2696668"/>
                <a:ext cx="2851255" cy="541798"/>
              </a:xfrm>
              <a:prstGeom prst="rect">
                <a:avLst/>
              </a:prstGeom>
            </p:spPr>
            <p:txBody>
              <a:bodyPr wrap="square" lIns="91440" tIns="45720" rIns="91440" bIns="45720" anchor="b" anchorCtr="1"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zh-CN" altLang="en-US" b="1" i="1" dirty="0"/>
                  <a:t>生物多样性价值</a:t>
                </a:r>
                <a:endParaRPr lang="en-US" dirty="0"/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3F4F6814-67FD-F524-950A-4DD7D61B64B5}"/>
                </a:ext>
              </a:extLst>
            </p:cNvPr>
            <p:cNvGrpSpPr/>
            <p:nvPr/>
          </p:nvGrpSpPr>
          <p:grpSpPr>
            <a:xfrm>
              <a:off x="4669412" y="3006631"/>
              <a:ext cx="2851255" cy="1747874"/>
              <a:chOff x="4669412" y="2179317"/>
              <a:chExt cx="2851255" cy="1747874"/>
            </a:xfrm>
          </p:grpSpPr>
          <p:sp>
            <p:nvSpPr>
              <p:cNvPr id="39" name="Icon2">
                <a:extLst>
                  <a:ext uri="{FF2B5EF4-FFF2-40B4-BE49-F238E27FC236}">
                    <a16:creationId xmlns:a16="http://schemas.microsoft.com/office/drawing/2014/main" id="{033FECDF-9122-1CB9-AF44-F27F58BB4C56}"/>
                  </a:ext>
                </a:extLst>
              </p:cNvPr>
              <p:cNvSpPr/>
              <p:nvPr/>
            </p:nvSpPr>
            <p:spPr>
              <a:xfrm>
                <a:off x="5862126" y="2267928"/>
                <a:ext cx="465825" cy="288604"/>
              </a:xfrm>
              <a:custGeom>
                <a:avLst/>
                <a:gdLst>
                  <a:gd name="connsiteX0" fmla="*/ 536249 w 606787"/>
                  <a:gd name="connsiteY0" fmla="*/ 286495 h 375938"/>
                  <a:gd name="connsiteX1" fmla="*/ 563911 w 606787"/>
                  <a:gd name="connsiteY1" fmla="*/ 314192 h 375938"/>
                  <a:gd name="connsiteX2" fmla="*/ 536249 w 606787"/>
                  <a:gd name="connsiteY2" fmla="*/ 341889 h 375938"/>
                  <a:gd name="connsiteX3" fmla="*/ 508587 w 606787"/>
                  <a:gd name="connsiteY3" fmla="*/ 314192 h 375938"/>
                  <a:gd name="connsiteX4" fmla="*/ 536249 w 606787"/>
                  <a:gd name="connsiteY4" fmla="*/ 286495 h 375938"/>
                  <a:gd name="connsiteX5" fmla="*/ 420487 w 606787"/>
                  <a:gd name="connsiteY5" fmla="*/ 286495 h 375938"/>
                  <a:gd name="connsiteX6" fmla="*/ 448184 w 606787"/>
                  <a:gd name="connsiteY6" fmla="*/ 314192 h 375938"/>
                  <a:gd name="connsiteX7" fmla="*/ 420487 w 606787"/>
                  <a:gd name="connsiteY7" fmla="*/ 341889 h 375938"/>
                  <a:gd name="connsiteX8" fmla="*/ 392790 w 606787"/>
                  <a:gd name="connsiteY8" fmla="*/ 314192 h 375938"/>
                  <a:gd name="connsiteX9" fmla="*/ 420487 w 606787"/>
                  <a:gd name="connsiteY9" fmla="*/ 286495 h 375938"/>
                  <a:gd name="connsiteX10" fmla="*/ 304653 w 606787"/>
                  <a:gd name="connsiteY10" fmla="*/ 286495 h 375938"/>
                  <a:gd name="connsiteX11" fmla="*/ 332385 w 606787"/>
                  <a:gd name="connsiteY11" fmla="*/ 314192 h 375938"/>
                  <a:gd name="connsiteX12" fmla="*/ 304653 w 606787"/>
                  <a:gd name="connsiteY12" fmla="*/ 341889 h 375938"/>
                  <a:gd name="connsiteX13" fmla="*/ 276921 w 606787"/>
                  <a:gd name="connsiteY13" fmla="*/ 314192 h 375938"/>
                  <a:gd name="connsiteX14" fmla="*/ 304653 w 606787"/>
                  <a:gd name="connsiteY14" fmla="*/ 286495 h 375938"/>
                  <a:gd name="connsiteX15" fmla="*/ 285154 w 606787"/>
                  <a:gd name="connsiteY15" fmla="*/ 260710 h 375938"/>
                  <a:gd name="connsiteX16" fmla="*/ 250692 w 606787"/>
                  <a:gd name="connsiteY16" fmla="*/ 295117 h 375938"/>
                  <a:gd name="connsiteX17" fmla="*/ 250692 w 606787"/>
                  <a:gd name="connsiteY17" fmla="*/ 324112 h 375938"/>
                  <a:gd name="connsiteX18" fmla="*/ 278571 w 606787"/>
                  <a:gd name="connsiteY18" fmla="*/ 358907 h 375938"/>
                  <a:gd name="connsiteX19" fmla="*/ 291220 w 606787"/>
                  <a:gd name="connsiteY19" fmla="*/ 359551 h 375938"/>
                  <a:gd name="connsiteX20" fmla="*/ 340783 w 606787"/>
                  <a:gd name="connsiteY20" fmla="*/ 359551 h 375938"/>
                  <a:gd name="connsiteX21" fmla="*/ 496055 w 606787"/>
                  <a:gd name="connsiteY21" fmla="*/ 359551 h 375938"/>
                  <a:gd name="connsiteX22" fmla="*/ 547941 w 606787"/>
                  <a:gd name="connsiteY22" fmla="*/ 359551 h 375938"/>
                  <a:gd name="connsiteX23" fmla="*/ 555686 w 606787"/>
                  <a:gd name="connsiteY23" fmla="*/ 359551 h 375938"/>
                  <a:gd name="connsiteX24" fmla="*/ 590276 w 606787"/>
                  <a:gd name="connsiteY24" fmla="*/ 325143 h 375938"/>
                  <a:gd name="connsiteX25" fmla="*/ 590276 w 606787"/>
                  <a:gd name="connsiteY25" fmla="*/ 296019 h 375938"/>
                  <a:gd name="connsiteX26" fmla="*/ 562397 w 606787"/>
                  <a:gd name="connsiteY26" fmla="*/ 261225 h 375938"/>
                  <a:gd name="connsiteX27" fmla="*/ 530000 w 606787"/>
                  <a:gd name="connsiteY27" fmla="*/ 260710 h 375938"/>
                  <a:gd name="connsiteX28" fmla="*/ 463271 w 606787"/>
                  <a:gd name="connsiteY28" fmla="*/ 260710 h 375938"/>
                  <a:gd name="connsiteX29" fmla="*/ 313936 w 606787"/>
                  <a:gd name="connsiteY29" fmla="*/ 260710 h 375938"/>
                  <a:gd name="connsiteX30" fmla="*/ 285154 w 606787"/>
                  <a:gd name="connsiteY30" fmla="*/ 260710 h 375938"/>
                  <a:gd name="connsiteX31" fmla="*/ 287090 w 606787"/>
                  <a:gd name="connsiteY31" fmla="*/ 244215 h 375938"/>
                  <a:gd name="connsiteX32" fmla="*/ 401575 w 606787"/>
                  <a:gd name="connsiteY32" fmla="*/ 244215 h 375938"/>
                  <a:gd name="connsiteX33" fmla="*/ 540972 w 606787"/>
                  <a:gd name="connsiteY33" fmla="*/ 244215 h 375938"/>
                  <a:gd name="connsiteX34" fmla="*/ 586017 w 606787"/>
                  <a:gd name="connsiteY34" fmla="*/ 254395 h 375938"/>
                  <a:gd name="connsiteX35" fmla="*/ 606668 w 606787"/>
                  <a:gd name="connsiteY35" fmla="*/ 325143 h 375938"/>
                  <a:gd name="connsiteX36" fmla="*/ 606668 w 606787"/>
                  <a:gd name="connsiteY36" fmla="*/ 326045 h 375938"/>
                  <a:gd name="connsiteX37" fmla="*/ 553879 w 606787"/>
                  <a:gd name="connsiteY37" fmla="*/ 375917 h 375938"/>
                  <a:gd name="connsiteX38" fmla="*/ 514383 w 606787"/>
                  <a:gd name="connsiteY38" fmla="*/ 375917 h 375938"/>
                  <a:gd name="connsiteX39" fmla="*/ 360789 w 606787"/>
                  <a:gd name="connsiteY39" fmla="*/ 375917 h 375938"/>
                  <a:gd name="connsiteX40" fmla="*/ 300771 w 606787"/>
                  <a:gd name="connsiteY40" fmla="*/ 375917 h 375938"/>
                  <a:gd name="connsiteX41" fmla="*/ 256500 w 606787"/>
                  <a:gd name="connsiteY41" fmla="*/ 367025 h 375938"/>
                  <a:gd name="connsiteX42" fmla="*/ 234300 w 606787"/>
                  <a:gd name="connsiteY42" fmla="*/ 324628 h 375938"/>
                  <a:gd name="connsiteX43" fmla="*/ 234300 w 606787"/>
                  <a:gd name="connsiteY43" fmla="*/ 295246 h 375938"/>
                  <a:gd name="connsiteX44" fmla="*/ 287090 w 606787"/>
                  <a:gd name="connsiteY44" fmla="*/ 244215 h 375938"/>
                  <a:gd name="connsiteX45" fmla="*/ 86292 w 606787"/>
                  <a:gd name="connsiteY45" fmla="*/ 95616 h 375938"/>
                  <a:gd name="connsiteX46" fmla="*/ 104874 w 606787"/>
                  <a:gd name="connsiteY46" fmla="*/ 118042 h 375938"/>
                  <a:gd name="connsiteX47" fmla="*/ 67969 w 606787"/>
                  <a:gd name="connsiteY47" fmla="*/ 175009 h 375938"/>
                  <a:gd name="connsiteX48" fmla="*/ 81131 w 606787"/>
                  <a:gd name="connsiteY48" fmla="*/ 244477 h 375938"/>
                  <a:gd name="connsiteX49" fmla="*/ 124358 w 606787"/>
                  <a:gd name="connsiteY49" fmla="*/ 309692 h 375938"/>
                  <a:gd name="connsiteX50" fmla="*/ 112229 w 606787"/>
                  <a:gd name="connsiteY50" fmla="*/ 326447 h 375938"/>
                  <a:gd name="connsiteX51" fmla="*/ 1773 w 606787"/>
                  <a:gd name="connsiteY51" fmla="*/ 272703 h 375938"/>
                  <a:gd name="connsiteX52" fmla="*/ 40355 w 606787"/>
                  <a:gd name="connsiteY52" fmla="*/ 166760 h 375938"/>
                  <a:gd name="connsiteX53" fmla="*/ 170153 w 606787"/>
                  <a:gd name="connsiteY53" fmla="*/ 84537 h 375938"/>
                  <a:gd name="connsiteX54" fmla="*/ 290958 w 606787"/>
                  <a:gd name="connsiteY54" fmla="*/ 167909 h 375938"/>
                  <a:gd name="connsiteX55" fmla="*/ 296508 w 606787"/>
                  <a:gd name="connsiteY55" fmla="*/ 184016 h 375938"/>
                  <a:gd name="connsiteX56" fmla="*/ 284118 w 606787"/>
                  <a:gd name="connsiteY56" fmla="*/ 194196 h 375938"/>
                  <a:gd name="connsiteX57" fmla="*/ 276632 w 606787"/>
                  <a:gd name="connsiteY57" fmla="*/ 191619 h 375938"/>
                  <a:gd name="connsiteX58" fmla="*/ 158795 w 606787"/>
                  <a:gd name="connsiteY58" fmla="*/ 110309 h 375938"/>
                  <a:gd name="connsiteX59" fmla="*/ 170153 w 606787"/>
                  <a:gd name="connsiteY59" fmla="*/ 84537 h 375938"/>
                  <a:gd name="connsiteX60" fmla="*/ 127005 w 606787"/>
                  <a:gd name="connsiteY60" fmla="*/ 72823 h 375938"/>
                  <a:gd name="connsiteX61" fmla="*/ 135226 w 606787"/>
                  <a:gd name="connsiteY61" fmla="*/ 81009 h 375938"/>
                  <a:gd name="connsiteX62" fmla="*/ 127005 w 606787"/>
                  <a:gd name="connsiteY62" fmla="*/ 89195 h 375938"/>
                  <a:gd name="connsiteX63" fmla="*/ 118784 w 606787"/>
                  <a:gd name="connsiteY63" fmla="*/ 81009 h 375938"/>
                  <a:gd name="connsiteX64" fmla="*/ 127005 w 606787"/>
                  <a:gd name="connsiteY64" fmla="*/ 72823 h 375938"/>
                  <a:gd name="connsiteX65" fmla="*/ 127076 w 606787"/>
                  <a:gd name="connsiteY65" fmla="*/ 65216 h 375938"/>
                  <a:gd name="connsiteX66" fmla="*/ 111209 w 606787"/>
                  <a:gd name="connsiteY66" fmla="*/ 80938 h 375938"/>
                  <a:gd name="connsiteX67" fmla="*/ 127076 w 606787"/>
                  <a:gd name="connsiteY67" fmla="*/ 96789 h 375938"/>
                  <a:gd name="connsiteX68" fmla="*/ 142942 w 606787"/>
                  <a:gd name="connsiteY68" fmla="*/ 80938 h 375938"/>
                  <a:gd name="connsiteX69" fmla="*/ 127076 w 606787"/>
                  <a:gd name="connsiteY69" fmla="*/ 65216 h 375938"/>
                  <a:gd name="connsiteX70" fmla="*/ 127076 w 606787"/>
                  <a:gd name="connsiteY70" fmla="*/ 44597 h 375938"/>
                  <a:gd name="connsiteX71" fmla="*/ 163452 w 606787"/>
                  <a:gd name="connsiteY71" fmla="*/ 80938 h 375938"/>
                  <a:gd name="connsiteX72" fmla="*/ 127076 w 606787"/>
                  <a:gd name="connsiteY72" fmla="*/ 117279 h 375938"/>
                  <a:gd name="connsiteX73" fmla="*/ 90699 w 606787"/>
                  <a:gd name="connsiteY73" fmla="*/ 80938 h 375938"/>
                  <a:gd name="connsiteX74" fmla="*/ 127076 w 606787"/>
                  <a:gd name="connsiteY74" fmla="*/ 44597 h 375938"/>
                  <a:gd name="connsiteX75" fmla="*/ 374084 w 606787"/>
                  <a:gd name="connsiteY75" fmla="*/ 17784 h 375938"/>
                  <a:gd name="connsiteX76" fmla="*/ 347882 w 606787"/>
                  <a:gd name="connsiteY76" fmla="*/ 39434 h 375938"/>
                  <a:gd name="connsiteX77" fmla="*/ 332006 w 606787"/>
                  <a:gd name="connsiteY77" fmla="*/ 102709 h 375938"/>
                  <a:gd name="connsiteX78" fmla="*/ 344784 w 606787"/>
                  <a:gd name="connsiteY78" fmla="*/ 123714 h 375938"/>
                  <a:gd name="connsiteX79" fmla="*/ 358337 w 606787"/>
                  <a:gd name="connsiteY79" fmla="*/ 91755 h 375938"/>
                  <a:gd name="connsiteX80" fmla="*/ 369954 w 606787"/>
                  <a:gd name="connsiteY80" fmla="*/ 86986 h 375938"/>
                  <a:gd name="connsiteX81" fmla="*/ 374601 w 606787"/>
                  <a:gd name="connsiteY81" fmla="*/ 98585 h 375938"/>
                  <a:gd name="connsiteX82" fmla="*/ 363758 w 606787"/>
                  <a:gd name="connsiteY82" fmla="*/ 124359 h 375938"/>
                  <a:gd name="connsiteX83" fmla="*/ 490898 w 606787"/>
                  <a:gd name="connsiteY83" fmla="*/ 124359 h 375938"/>
                  <a:gd name="connsiteX84" fmla="*/ 513098 w 606787"/>
                  <a:gd name="connsiteY84" fmla="*/ 102322 h 375938"/>
                  <a:gd name="connsiteX85" fmla="*/ 513098 w 606787"/>
                  <a:gd name="connsiteY85" fmla="*/ 39820 h 375938"/>
                  <a:gd name="connsiteX86" fmla="*/ 490898 w 606787"/>
                  <a:gd name="connsiteY86" fmla="*/ 17784 h 375938"/>
                  <a:gd name="connsiteX87" fmla="*/ 368921 w 606787"/>
                  <a:gd name="connsiteY87" fmla="*/ 0 h 375938"/>
                  <a:gd name="connsiteX88" fmla="*/ 501611 w 606787"/>
                  <a:gd name="connsiteY88" fmla="*/ 0 h 375938"/>
                  <a:gd name="connsiteX89" fmla="*/ 531169 w 606787"/>
                  <a:gd name="connsiteY89" fmla="*/ 29511 h 375938"/>
                  <a:gd name="connsiteX90" fmla="*/ 531169 w 606787"/>
                  <a:gd name="connsiteY90" fmla="*/ 203355 h 375938"/>
                  <a:gd name="connsiteX91" fmla="*/ 501611 w 606787"/>
                  <a:gd name="connsiteY91" fmla="*/ 232866 h 375938"/>
                  <a:gd name="connsiteX92" fmla="*/ 491672 w 606787"/>
                  <a:gd name="connsiteY92" fmla="*/ 232866 h 375938"/>
                  <a:gd name="connsiteX93" fmla="*/ 354981 w 606787"/>
                  <a:gd name="connsiteY93" fmla="*/ 232866 h 375938"/>
                  <a:gd name="connsiteX94" fmla="*/ 339363 w 606787"/>
                  <a:gd name="connsiteY94" fmla="*/ 232866 h 375938"/>
                  <a:gd name="connsiteX95" fmla="*/ 309805 w 606787"/>
                  <a:gd name="connsiteY95" fmla="*/ 203355 h 375938"/>
                  <a:gd name="connsiteX96" fmla="*/ 309805 w 606787"/>
                  <a:gd name="connsiteY96" fmla="*/ 151808 h 375938"/>
                  <a:gd name="connsiteX97" fmla="*/ 315742 w 606787"/>
                  <a:gd name="connsiteY97" fmla="*/ 93430 h 375938"/>
                  <a:gd name="connsiteX98" fmla="*/ 333426 w 606787"/>
                  <a:gd name="connsiteY98" fmla="*/ 28995 h 375938"/>
                  <a:gd name="connsiteX99" fmla="*/ 368921 w 606787"/>
                  <a:gd name="connsiteY99" fmla="*/ 0 h 375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</a:cxnLst>
                <a:rect l="l" t="t" r="r" b="b"/>
                <a:pathLst>
                  <a:path w="606787" h="375938">
                    <a:moveTo>
                      <a:pt x="536249" y="286495"/>
                    </a:moveTo>
                    <a:cubicBezTo>
                      <a:pt x="551526" y="286495"/>
                      <a:pt x="563911" y="298895"/>
                      <a:pt x="563911" y="314192"/>
                    </a:cubicBezTo>
                    <a:cubicBezTo>
                      <a:pt x="563911" y="329489"/>
                      <a:pt x="551526" y="341889"/>
                      <a:pt x="536249" y="341889"/>
                    </a:cubicBezTo>
                    <a:cubicBezTo>
                      <a:pt x="520972" y="341889"/>
                      <a:pt x="508587" y="329489"/>
                      <a:pt x="508587" y="314192"/>
                    </a:cubicBezTo>
                    <a:cubicBezTo>
                      <a:pt x="508587" y="298895"/>
                      <a:pt x="520972" y="286495"/>
                      <a:pt x="536249" y="286495"/>
                    </a:cubicBezTo>
                    <a:close/>
                    <a:moveTo>
                      <a:pt x="420487" y="286495"/>
                    </a:moveTo>
                    <a:cubicBezTo>
                      <a:pt x="435784" y="286495"/>
                      <a:pt x="448184" y="298895"/>
                      <a:pt x="448184" y="314192"/>
                    </a:cubicBezTo>
                    <a:cubicBezTo>
                      <a:pt x="448184" y="329489"/>
                      <a:pt x="435784" y="341889"/>
                      <a:pt x="420487" y="341889"/>
                    </a:cubicBezTo>
                    <a:cubicBezTo>
                      <a:pt x="405190" y="341889"/>
                      <a:pt x="392790" y="329489"/>
                      <a:pt x="392790" y="314192"/>
                    </a:cubicBezTo>
                    <a:cubicBezTo>
                      <a:pt x="392790" y="298895"/>
                      <a:pt x="405190" y="286495"/>
                      <a:pt x="420487" y="286495"/>
                    </a:cubicBezTo>
                    <a:close/>
                    <a:moveTo>
                      <a:pt x="304653" y="286495"/>
                    </a:moveTo>
                    <a:cubicBezTo>
                      <a:pt x="319969" y="286495"/>
                      <a:pt x="332385" y="298895"/>
                      <a:pt x="332385" y="314192"/>
                    </a:cubicBezTo>
                    <a:cubicBezTo>
                      <a:pt x="332385" y="329489"/>
                      <a:pt x="319969" y="341889"/>
                      <a:pt x="304653" y="341889"/>
                    </a:cubicBezTo>
                    <a:cubicBezTo>
                      <a:pt x="289337" y="341889"/>
                      <a:pt x="276921" y="329489"/>
                      <a:pt x="276921" y="314192"/>
                    </a:cubicBezTo>
                    <a:cubicBezTo>
                      <a:pt x="276921" y="298895"/>
                      <a:pt x="289337" y="286495"/>
                      <a:pt x="304653" y="286495"/>
                    </a:cubicBezTo>
                    <a:close/>
                    <a:moveTo>
                      <a:pt x="285154" y="260710"/>
                    </a:moveTo>
                    <a:cubicBezTo>
                      <a:pt x="266439" y="261097"/>
                      <a:pt x="250692" y="276045"/>
                      <a:pt x="250692" y="295117"/>
                    </a:cubicBezTo>
                    <a:lnTo>
                      <a:pt x="250692" y="324112"/>
                    </a:lnTo>
                    <a:cubicBezTo>
                      <a:pt x="250692" y="340607"/>
                      <a:pt x="261921" y="355814"/>
                      <a:pt x="278571" y="358907"/>
                    </a:cubicBezTo>
                    <a:cubicBezTo>
                      <a:pt x="282701" y="359680"/>
                      <a:pt x="286961" y="359551"/>
                      <a:pt x="291220" y="359551"/>
                    </a:cubicBezTo>
                    <a:lnTo>
                      <a:pt x="340783" y="359551"/>
                    </a:lnTo>
                    <a:lnTo>
                      <a:pt x="496055" y="359551"/>
                    </a:lnTo>
                    <a:lnTo>
                      <a:pt x="547941" y="359551"/>
                    </a:lnTo>
                    <a:cubicBezTo>
                      <a:pt x="550523" y="359551"/>
                      <a:pt x="553104" y="359680"/>
                      <a:pt x="555686" y="359551"/>
                    </a:cubicBezTo>
                    <a:cubicBezTo>
                      <a:pt x="574917" y="359035"/>
                      <a:pt x="589760" y="344216"/>
                      <a:pt x="590276" y="325143"/>
                    </a:cubicBezTo>
                    <a:lnTo>
                      <a:pt x="590276" y="296019"/>
                    </a:lnTo>
                    <a:cubicBezTo>
                      <a:pt x="590276" y="279653"/>
                      <a:pt x="579047" y="264318"/>
                      <a:pt x="562397" y="261225"/>
                    </a:cubicBezTo>
                    <a:cubicBezTo>
                      <a:pt x="552072" y="259421"/>
                      <a:pt x="540455" y="260710"/>
                      <a:pt x="530000" y="260710"/>
                    </a:cubicBezTo>
                    <a:lnTo>
                      <a:pt x="463271" y="260710"/>
                    </a:lnTo>
                    <a:lnTo>
                      <a:pt x="313936" y="260710"/>
                    </a:lnTo>
                    <a:cubicBezTo>
                      <a:pt x="304385" y="260710"/>
                      <a:pt x="294834" y="260452"/>
                      <a:pt x="285154" y="260710"/>
                    </a:cubicBezTo>
                    <a:close/>
                    <a:moveTo>
                      <a:pt x="287090" y="244215"/>
                    </a:moveTo>
                    <a:lnTo>
                      <a:pt x="401575" y="244215"/>
                    </a:lnTo>
                    <a:lnTo>
                      <a:pt x="540972" y="244215"/>
                    </a:lnTo>
                    <a:cubicBezTo>
                      <a:pt x="557105" y="244215"/>
                      <a:pt x="572207" y="244086"/>
                      <a:pt x="586017" y="254395"/>
                    </a:cubicBezTo>
                    <a:cubicBezTo>
                      <a:pt x="609637" y="271792"/>
                      <a:pt x="606668" y="299241"/>
                      <a:pt x="606668" y="325143"/>
                    </a:cubicBezTo>
                    <a:cubicBezTo>
                      <a:pt x="606668" y="325401"/>
                      <a:pt x="606668" y="325788"/>
                      <a:pt x="606668" y="326045"/>
                    </a:cubicBezTo>
                    <a:cubicBezTo>
                      <a:pt x="605378" y="354654"/>
                      <a:pt x="582403" y="375917"/>
                      <a:pt x="553879" y="375917"/>
                    </a:cubicBezTo>
                    <a:lnTo>
                      <a:pt x="514383" y="375917"/>
                    </a:lnTo>
                    <a:lnTo>
                      <a:pt x="360789" y="375917"/>
                    </a:lnTo>
                    <a:lnTo>
                      <a:pt x="300771" y="375917"/>
                    </a:lnTo>
                    <a:cubicBezTo>
                      <a:pt x="285412" y="375917"/>
                      <a:pt x="269665" y="376819"/>
                      <a:pt x="256500" y="367025"/>
                    </a:cubicBezTo>
                    <a:cubicBezTo>
                      <a:pt x="242819" y="356845"/>
                      <a:pt x="234300" y="342025"/>
                      <a:pt x="234300" y="324628"/>
                    </a:cubicBezTo>
                    <a:lnTo>
                      <a:pt x="234300" y="295246"/>
                    </a:lnTo>
                    <a:cubicBezTo>
                      <a:pt x="234300" y="266122"/>
                      <a:pt x="258694" y="244215"/>
                      <a:pt x="287090" y="244215"/>
                    </a:cubicBezTo>
                    <a:close/>
                    <a:moveTo>
                      <a:pt x="86292" y="95616"/>
                    </a:moveTo>
                    <a:cubicBezTo>
                      <a:pt x="89776" y="105153"/>
                      <a:pt x="96357" y="113015"/>
                      <a:pt x="104874" y="118042"/>
                    </a:cubicBezTo>
                    <a:lnTo>
                      <a:pt x="67969" y="175009"/>
                    </a:lnTo>
                    <a:cubicBezTo>
                      <a:pt x="70034" y="193697"/>
                      <a:pt x="74550" y="227851"/>
                      <a:pt x="81131" y="244477"/>
                    </a:cubicBezTo>
                    <a:cubicBezTo>
                      <a:pt x="90809" y="269094"/>
                      <a:pt x="124358" y="309692"/>
                      <a:pt x="124358" y="309692"/>
                    </a:cubicBezTo>
                    <a:cubicBezTo>
                      <a:pt x="133391" y="320776"/>
                      <a:pt x="125778" y="326447"/>
                      <a:pt x="112229" y="326447"/>
                    </a:cubicBezTo>
                    <a:cubicBezTo>
                      <a:pt x="76744" y="326576"/>
                      <a:pt x="16354" y="313817"/>
                      <a:pt x="1773" y="272703"/>
                    </a:cubicBezTo>
                    <a:cubicBezTo>
                      <a:pt x="-8163" y="244993"/>
                      <a:pt x="26290" y="188155"/>
                      <a:pt x="40355" y="166760"/>
                    </a:cubicBezTo>
                    <a:close/>
                    <a:moveTo>
                      <a:pt x="170153" y="84537"/>
                    </a:moveTo>
                    <a:lnTo>
                      <a:pt x="290958" y="167909"/>
                    </a:lnTo>
                    <a:cubicBezTo>
                      <a:pt x="296250" y="171646"/>
                      <a:pt x="298444" y="177831"/>
                      <a:pt x="296508" y="184016"/>
                    </a:cubicBezTo>
                    <a:cubicBezTo>
                      <a:pt x="294572" y="190073"/>
                      <a:pt x="289538" y="194196"/>
                      <a:pt x="284118" y="194196"/>
                    </a:cubicBezTo>
                    <a:cubicBezTo>
                      <a:pt x="281536" y="194196"/>
                      <a:pt x="279084" y="193294"/>
                      <a:pt x="276632" y="191619"/>
                    </a:cubicBezTo>
                    <a:lnTo>
                      <a:pt x="158795" y="110309"/>
                    </a:lnTo>
                    <a:cubicBezTo>
                      <a:pt x="165248" y="103350"/>
                      <a:pt x="169378" y="94459"/>
                      <a:pt x="170153" y="84537"/>
                    </a:cubicBezTo>
                    <a:close/>
                    <a:moveTo>
                      <a:pt x="127005" y="72823"/>
                    </a:moveTo>
                    <a:cubicBezTo>
                      <a:pt x="131545" y="72823"/>
                      <a:pt x="135226" y="76488"/>
                      <a:pt x="135226" y="81009"/>
                    </a:cubicBezTo>
                    <a:cubicBezTo>
                      <a:pt x="135226" y="85530"/>
                      <a:pt x="131545" y="89195"/>
                      <a:pt x="127005" y="89195"/>
                    </a:cubicBezTo>
                    <a:cubicBezTo>
                      <a:pt x="122465" y="89195"/>
                      <a:pt x="118784" y="85530"/>
                      <a:pt x="118784" y="81009"/>
                    </a:cubicBezTo>
                    <a:cubicBezTo>
                      <a:pt x="118784" y="76488"/>
                      <a:pt x="122465" y="72823"/>
                      <a:pt x="127005" y="72823"/>
                    </a:cubicBezTo>
                    <a:close/>
                    <a:moveTo>
                      <a:pt x="127076" y="65216"/>
                    </a:moveTo>
                    <a:cubicBezTo>
                      <a:pt x="118304" y="65216"/>
                      <a:pt x="111209" y="72304"/>
                      <a:pt x="111209" y="80938"/>
                    </a:cubicBezTo>
                    <a:cubicBezTo>
                      <a:pt x="111209" y="89701"/>
                      <a:pt x="118304" y="96789"/>
                      <a:pt x="127076" y="96789"/>
                    </a:cubicBezTo>
                    <a:cubicBezTo>
                      <a:pt x="135847" y="96789"/>
                      <a:pt x="142942" y="89701"/>
                      <a:pt x="142942" y="80938"/>
                    </a:cubicBezTo>
                    <a:cubicBezTo>
                      <a:pt x="142942" y="72304"/>
                      <a:pt x="135847" y="65216"/>
                      <a:pt x="127076" y="65216"/>
                    </a:cubicBezTo>
                    <a:close/>
                    <a:moveTo>
                      <a:pt x="127076" y="44597"/>
                    </a:moveTo>
                    <a:cubicBezTo>
                      <a:pt x="147199" y="44597"/>
                      <a:pt x="163452" y="60834"/>
                      <a:pt x="163452" y="80938"/>
                    </a:cubicBezTo>
                    <a:cubicBezTo>
                      <a:pt x="163452" y="101042"/>
                      <a:pt x="147199" y="117279"/>
                      <a:pt x="127076" y="117279"/>
                    </a:cubicBezTo>
                    <a:cubicBezTo>
                      <a:pt x="106952" y="117279"/>
                      <a:pt x="90699" y="101042"/>
                      <a:pt x="90699" y="80938"/>
                    </a:cubicBezTo>
                    <a:cubicBezTo>
                      <a:pt x="90699" y="60834"/>
                      <a:pt x="106952" y="44597"/>
                      <a:pt x="127076" y="44597"/>
                    </a:cubicBezTo>
                    <a:close/>
                    <a:moveTo>
                      <a:pt x="374084" y="17784"/>
                    </a:moveTo>
                    <a:cubicBezTo>
                      <a:pt x="361822" y="17784"/>
                      <a:pt x="350076" y="27449"/>
                      <a:pt x="347882" y="39434"/>
                    </a:cubicBezTo>
                    <a:lnTo>
                      <a:pt x="332006" y="102709"/>
                    </a:lnTo>
                    <a:cubicBezTo>
                      <a:pt x="330070" y="112760"/>
                      <a:pt x="335620" y="121266"/>
                      <a:pt x="344784" y="123714"/>
                    </a:cubicBezTo>
                    <a:lnTo>
                      <a:pt x="358337" y="91755"/>
                    </a:lnTo>
                    <a:cubicBezTo>
                      <a:pt x="360273" y="87244"/>
                      <a:pt x="365436" y="85182"/>
                      <a:pt x="369954" y="86986"/>
                    </a:cubicBezTo>
                    <a:cubicBezTo>
                      <a:pt x="374472" y="88919"/>
                      <a:pt x="376537" y="94074"/>
                      <a:pt x="374601" y="98585"/>
                    </a:cubicBezTo>
                    <a:lnTo>
                      <a:pt x="363758" y="124359"/>
                    </a:lnTo>
                    <a:lnTo>
                      <a:pt x="490898" y="124359"/>
                    </a:lnTo>
                    <a:cubicBezTo>
                      <a:pt x="503160" y="124359"/>
                      <a:pt x="513098" y="114436"/>
                      <a:pt x="513098" y="102322"/>
                    </a:cubicBezTo>
                    <a:lnTo>
                      <a:pt x="513098" y="39820"/>
                    </a:lnTo>
                    <a:cubicBezTo>
                      <a:pt x="513098" y="27707"/>
                      <a:pt x="503160" y="17784"/>
                      <a:pt x="490898" y="17784"/>
                    </a:cubicBezTo>
                    <a:close/>
                    <a:moveTo>
                      <a:pt x="368921" y="0"/>
                    </a:moveTo>
                    <a:lnTo>
                      <a:pt x="501611" y="0"/>
                    </a:lnTo>
                    <a:cubicBezTo>
                      <a:pt x="517874" y="0"/>
                      <a:pt x="531169" y="13273"/>
                      <a:pt x="531169" y="29511"/>
                    </a:cubicBezTo>
                    <a:lnTo>
                      <a:pt x="531169" y="203355"/>
                    </a:lnTo>
                    <a:cubicBezTo>
                      <a:pt x="531169" y="219593"/>
                      <a:pt x="517874" y="232866"/>
                      <a:pt x="501611" y="232866"/>
                    </a:cubicBezTo>
                    <a:lnTo>
                      <a:pt x="491672" y="232866"/>
                    </a:lnTo>
                    <a:lnTo>
                      <a:pt x="354981" y="232866"/>
                    </a:lnTo>
                    <a:lnTo>
                      <a:pt x="339363" y="232866"/>
                    </a:lnTo>
                    <a:cubicBezTo>
                      <a:pt x="323100" y="232866"/>
                      <a:pt x="309805" y="219593"/>
                      <a:pt x="309805" y="203355"/>
                    </a:cubicBezTo>
                    <a:lnTo>
                      <a:pt x="309805" y="151808"/>
                    </a:lnTo>
                    <a:cubicBezTo>
                      <a:pt x="309805" y="135570"/>
                      <a:pt x="312516" y="109410"/>
                      <a:pt x="315742" y="93430"/>
                    </a:cubicBezTo>
                    <a:lnTo>
                      <a:pt x="333426" y="28995"/>
                    </a:lnTo>
                    <a:cubicBezTo>
                      <a:pt x="336782" y="13016"/>
                      <a:pt x="352658" y="0"/>
                      <a:pt x="3689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0" name="Text2">
                <a:extLst>
                  <a:ext uri="{FF2B5EF4-FFF2-40B4-BE49-F238E27FC236}">
                    <a16:creationId xmlns:a16="http://schemas.microsoft.com/office/drawing/2014/main" id="{DD54CE6D-A8C0-AE06-6D16-1B8F465E789C}"/>
                  </a:ext>
                </a:extLst>
              </p:cNvPr>
              <p:cNvSpPr/>
              <p:nvPr/>
            </p:nvSpPr>
            <p:spPr>
              <a:xfrm>
                <a:off x="4669412" y="3238467"/>
                <a:ext cx="2851255" cy="688724"/>
              </a:xfrm>
              <a:prstGeom prst="rect">
                <a:avLst/>
              </a:prstGeom>
            </p:spPr>
            <p:txBody>
              <a:bodyPr wrap="square" lIns="91440" tIns="45720" rIns="91440" bIns="4572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/>
                  <a:t>栖息地破坏、气候变化等带来挑战</a:t>
                </a:r>
                <a:endParaRPr lang="en-US" dirty="0"/>
              </a:p>
            </p:txBody>
          </p:sp>
          <p:sp>
            <p:nvSpPr>
              <p:cNvPr id="41" name="Bullet2">
                <a:extLst>
                  <a:ext uri="{FF2B5EF4-FFF2-40B4-BE49-F238E27FC236}">
                    <a16:creationId xmlns:a16="http://schemas.microsoft.com/office/drawing/2014/main" id="{0C6D5911-EA6E-5440-4DC5-15B7D854856F}"/>
                  </a:ext>
                </a:extLst>
              </p:cNvPr>
              <p:cNvSpPr/>
              <p:nvPr/>
            </p:nvSpPr>
            <p:spPr>
              <a:xfrm>
                <a:off x="4669412" y="2696668"/>
                <a:ext cx="2851255" cy="541798"/>
              </a:xfrm>
              <a:prstGeom prst="rect">
                <a:avLst/>
              </a:prstGeom>
            </p:spPr>
            <p:txBody>
              <a:bodyPr wrap="square" lIns="91440" tIns="45720" rIns="91440" bIns="45720" anchor="b" anchorCtr="1"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zh-CN" altLang="en-US" b="1" i="1" dirty="0"/>
                  <a:t>生物多样性面临的威胁</a:t>
                </a:r>
                <a:endParaRPr lang="en-US" dirty="0"/>
              </a:p>
            </p:txBody>
          </p: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494BDC27-9187-DD03-FFF1-89C60B4B1857}"/>
                </a:ext>
              </a:extLst>
            </p:cNvPr>
            <p:cNvGrpSpPr/>
            <p:nvPr/>
          </p:nvGrpSpPr>
          <p:grpSpPr>
            <a:xfrm>
              <a:off x="8548787" y="3006632"/>
              <a:ext cx="2851256" cy="1747873"/>
              <a:chOff x="8548787" y="2179318"/>
              <a:chExt cx="2851256" cy="1747873"/>
            </a:xfrm>
          </p:grpSpPr>
          <p:sp>
            <p:nvSpPr>
              <p:cNvPr id="36" name="Icon3">
                <a:extLst>
                  <a:ext uri="{FF2B5EF4-FFF2-40B4-BE49-F238E27FC236}">
                    <a16:creationId xmlns:a16="http://schemas.microsoft.com/office/drawing/2014/main" id="{A378F2AA-DF8A-08E6-6960-19828D943821}"/>
                  </a:ext>
                </a:extLst>
              </p:cNvPr>
              <p:cNvSpPr/>
              <p:nvPr/>
            </p:nvSpPr>
            <p:spPr>
              <a:xfrm>
                <a:off x="9795279" y="2179318"/>
                <a:ext cx="358271" cy="465825"/>
              </a:xfrm>
              <a:custGeom>
                <a:avLst/>
                <a:gdLst>
                  <a:gd name="connsiteX0" fmla="*/ 214134 w 468101"/>
                  <a:gd name="connsiteY0" fmla="*/ 442545 h 608626"/>
                  <a:gd name="connsiteX1" fmla="*/ 212091 w 468101"/>
                  <a:gd name="connsiteY1" fmla="*/ 444584 h 608626"/>
                  <a:gd name="connsiteX2" fmla="*/ 212091 w 468101"/>
                  <a:gd name="connsiteY2" fmla="*/ 526325 h 608626"/>
                  <a:gd name="connsiteX3" fmla="*/ 214134 w 468101"/>
                  <a:gd name="connsiteY3" fmla="*/ 528364 h 608626"/>
                  <a:gd name="connsiteX4" fmla="*/ 411462 w 468101"/>
                  <a:gd name="connsiteY4" fmla="*/ 528364 h 608626"/>
                  <a:gd name="connsiteX5" fmla="*/ 413505 w 468101"/>
                  <a:gd name="connsiteY5" fmla="*/ 526325 h 608626"/>
                  <a:gd name="connsiteX6" fmla="*/ 413505 w 468101"/>
                  <a:gd name="connsiteY6" fmla="*/ 444584 h 608626"/>
                  <a:gd name="connsiteX7" fmla="*/ 411462 w 468101"/>
                  <a:gd name="connsiteY7" fmla="*/ 442545 h 608626"/>
                  <a:gd name="connsiteX8" fmla="*/ 214134 w 468101"/>
                  <a:gd name="connsiteY8" fmla="*/ 432072 h 608626"/>
                  <a:gd name="connsiteX9" fmla="*/ 411462 w 468101"/>
                  <a:gd name="connsiteY9" fmla="*/ 432072 h 608626"/>
                  <a:gd name="connsiteX10" fmla="*/ 423998 w 468101"/>
                  <a:gd name="connsiteY10" fmla="*/ 444584 h 608626"/>
                  <a:gd name="connsiteX11" fmla="*/ 423998 w 468101"/>
                  <a:gd name="connsiteY11" fmla="*/ 526325 h 608626"/>
                  <a:gd name="connsiteX12" fmla="*/ 411462 w 468101"/>
                  <a:gd name="connsiteY12" fmla="*/ 538837 h 608626"/>
                  <a:gd name="connsiteX13" fmla="*/ 214134 w 468101"/>
                  <a:gd name="connsiteY13" fmla="*/ 538837 h 608626"/>
                  <a:gd name="connsiteX14" fmla="*/ 201505 w 468101"/>
                  <a:gd name="connsiteY14" fmla="*/ 526325 h 608626"/>
                  <a:gd name="connsiteX15" fmla="*/ 201505 w 468101"/>
                  <a:gd name="connsiteY15" fmla="*/ 444584 h 608626"/>
                  <a:gd name="connsiteX16" fmla="*/ 214134 w 468101"/>
                  <a:gd name="connsiteY16" fmla="*/ 432072 h 608626"/>
                  <a:gd name="connsiteX17" fmla="*/ 139611 w 468101"/>
                  <a:gd name="connsiteY17" fmla="*/ 385698 h 608626"/>
                  <a:gd name="connsiteX18" fmla="*/ 176471 w 468101"/>
                  <a:gd name="connsiteY18" fmla="*/ 428708 h 608626"/>
                  <a:gd name="connsiteX19" fmla="*/ 177678 w 468101"/>
                  <a:gd name="connsiteY19" fmla="*/ 432137 h 608626"/>
                  <a:gd name="connsiteX20" fmla="*/ 177678 w 468101"/>
                  <a:gd name="connsiteY20" fmla="*/ 598152 h 608626"/>
                  <a:gd name="connsiteX21" fmla="*/ 449532 w 468101"/>
                  <a:gd name="connsiteY21" fmla="*/ 598152 h 608626"/>
                  <a:gd name="connsiteX22" fmla="*/ 449532 w 468101"/>
                  <a:gd name="connsiteY22" fmla="*/ 579706 h 608626"/>
                  <a:gd name="connsiteX23" fmla="*/ 367641 w 468101"/>
                  <a:gd name="connsiteY23" fmla="*/ 579706 h 608626"/>
                  <a:gd name="connsiteX24" fmla="*/ 362349 w 468101"/>
                  <a:gd name="connsiteY24" fmla="*/ 574422 h 608626"/>
                  <a:gd name="connsiteX25" fmla="*/ 367641 w 468101"/>
                  <a:gd name="connsiteY25" fmla="*/ 569231 h 608626"/>
                  <a:gd name="connsiteX26" fmla="*/ 449532 w 468101"/>
                  <a:gd name="connsiteY26" fmla="*/ 569231 h 608626"/>
                  <a:gd name="connsiteX27" fmla="*/ 449532 w 468101"/>
                  <a:gd name="connsiteY27" fmla="*/ 416936 h 608626"/>
                  <a:gd name="connsiteX28" fmla="*/ 450646 w 468101"/>
                  <a:gd name="connsiteY28" fmla="*/ 413691 h 608626"/>
                  <a:gd name="connsiteX29" fmla="*/ 457609 w 468101"/>
                  <a:gd name="connsiteY29" fmla="*/ 392928 h 608626"/>
                  <a:gd name="connsiteX30" fmla="*/ 457609 w 468101"/>
                  <a:gd name="connsiteY30" fmla="*/ 385698 h 608626"/>
                  <a:gd name="connsiteX31" fmla="*/ 78332 w 468101"/>
                  <a:gd name="connsiteY31" fmla="*/ 314139 h 608626"/>
                  <a:gd name="connsiteX32" fmla="*/ 130605 w 468101"/>
                  <a:gd name="connsiteY32" fmla="*/ 375131 h 608626"/>
                  <a:gd name="connsiteX33" fmla="*/ 130791 w 468101"/>
                  <a:gd name="connsiteY33" fmla="*/ 375131 h 608626"/>
                  <a:gd name="connsiteX34" fmla="*/ 457609 w 468101"/>
                  <a:gd name="connsiteY34" fmla="*/ 375131 h 608626"/>
                  <a:gd name="connsiteX35" fmla="*/ 457609 w 468101"/>
                  <a:gd name="connsiteY35" fmla="*/ 314139 h 608626"/>
                  <a:gd name="connsiteX36" fmla="*/ 257804 w 468101"/>
                  <a:gd name="connsiteY36" fmla="*/ 10474 h 608626"/>
                  <a:gd name="connsiteX37" fmla="*/ 223173 w 468101"/>
                  <a:gd name="connsiteY37" fmla="*/ 45049 h 608626"/>
                  <a:gd name="connsiteX38" fmla="*/ 223173 w 468101"/>
                  <a:gd name="connsiteY38" fmla="*/ 70633 h 608626"/>
                  <a:gd name="connsiteX39" fmla="*/ 223173 w 468101"/>
                  <a:gd name="connsiteY39" fmla="*/ 204853 h 608626"/>
                  <a:gd name="connsiteX40" fmla="*/ 217880 w 468101"/>
                  <a:gd name="connsiteY40" fmla="*/ 210044 h 608626"/>
                  <a:gd name="connsiteX41" fmla="*/ 212681 w 468101"/>
                  <a:gd name="connsiteY41" fmla="*/ 204853 h 608626"/>
                  <a:gd name="connsiteX42" fmla="*/ 212681 w 468101"/>
                  <a:gd name="connsiteY42" fmla="*/ 70540 h 608626"/>
                  <a:gd name="connsiteX43" fmla="*/ 178049 w 468101"/>
                  <a:gd name="connsiteY43" fmla="*/ 36150 h 608626"/>
                  <a:gd name="connsiteX44" fmla="*/ 176192 w 468101"/>
                  <a:gd name="connsiteY44" fmla="*/ 36150 h 608626"/>
                  <a:gd name="connsiteX45" fmla="*/ 141561 w 468101"/>
                  <a:gd name="connsiteY45" fmla="*/ 70725 h 608626"/>
                  <a:gd name="connsiteX46" fmla="*/ 141561 w 468101"/>
                  <a:gd name="connsiteY46" fmla="*/ 224875 h 608626"/>
                  <a:gd name="connsiteX47" fmla="*/ 174707 w 468101"/>
                  <a:gd name="connsiteY47" fmla="*/ 224875 h 608626"/>
                  <a:gd name="connsiteX48" fmla="*/ 179906 w 468101"/>
                  <a:gd name="connsiteY48" fmla="*/ 230065 h 608626"/>
                  <a:gd name="connsiteX49" fmla="*/ 174707 w 468101"/>
                  <a:gd name="connsiteY49" fmla="*/ 235349 h 608626"/>
                  <a:gd name="connsiteX50" fmla="*/ 141561 w 468101"/>
                  <a:gd name="connsiteY50" fmla="*/ 235349 h 608626"/>
                  <a:gd name="connsiteX51" fmla="*/ 141561 w 468101"/>
                  <a:gd name="connsiteY51" fmla="*/ 264547 h 608626"/>
                  <a:gd name="connsiteX52" fmla="*/ 138125 w 468101"/>
                  <a:gd name="connsiteY52" fmla="*/ 269460 h 608626"/>
                  <a:gd name="connsiteX53" fmla="*/ 132276 w 468101"/>
                  <a:gd name="connsiteY53" fmla="*/ 267884 h 608626"/>
                  <a:gd name="connsiteX54" fmla="*/ 72855 w 468101"/>
                  <a:gd name="connsiteY54" fmla="*/ 198550 h 608626"/>
                  <a:gd name="connsiteX55" fmla="*/ 46486 w 468101"/>
                  <a:gd name="connsiteY55" fmla="*/ 186499 h 608626"/>
                  <a:gd name="connsiteX56" fmla="*/ 24017 w 468101"/>
                  <a:gd name="connsiteY56" fmla="*/ 194749 h 608626"/>
                  <a:gd name="connsiteX57" fmla="*/ 22625 w 468101"/>
                  <a:gd name="connsiteY57" fmla="*/ 196047 h 608626"/>
                  <a:gd name="connsiteX58" fmla="*/ 18818 w 468101"/>
                  <a:gd name="connsiteY58" fmla="*/ 244711 h 608626"/>
                  <a:gd name="connsiteX59" fmla="*/ 69326 w 468101"/>
                  <a:gd name="connsiteY59" fmla="*/ 303664 h 608626"/>
                  <a:gd name="connsiteX60" fmla="*/ 457609 w 468101"/>
                  <a:gd name="connsiteY60" fmla="*/ 303664 h 608626"/>
                  <a:gd name="connsiteX61" fmla="*/ 457609 w 468101"/>
                  <a:gd name="connsiteY61" fmla="*/ 277710 h 608626"/>
                  <a:gd name="connsiteX62" fmla="*/ 377854 w 468101"/>
                  <a:gd name="connsiteY62" fmla="*/ 277710 h 608626"/>
                  <a:gd name="connsiteX63" fmla="*/ 372562 w 468101"/>
                  <a:gd name="connsiteY63" fmla="*/ 272426 h 608626"/>
                  <a:gd name="connsiteX64" fmla="*/ 377854 w 468101"/>
                  <a:gd name="connsiteY64" fmla="*/ 267143 h 608626"/>
                  <a:gd name="connsiteX65" fmla="*/ 457609 w 468101"/>
                  <a:gd name="connsiteY65" fmla="*/ 267143 h 608626"/>
                  <a:gd name="connsiteX66" fmla="*/ 457609 w 468101"/>
                  <a:gd name="connsiteY66" fmla="*/ 222743 h 608626"/>
                  <a:gd name="connsiteX67" fmla="*/ 426227 w 468101"/>
                  <a:gd name="connsiteY67" fmla="*/ 222743 h 608626"/>
                  <a:gd name="connsiteX68" fmla="*/ 420935 w 468101"/>
                  <a:gd name="connsiteY68" fmla="*/ 217459 h 608626"/>
                  <a:gd name="connsiteX69" fmla="*/ 426227 w 468101"/>
                  <a:gd name="connsiteY69" fmla="*/ 212176 h 608626"/>
                  <a:gd name="connsiteX70" fmla="*/ 457609 w 468101"/>
                  <a:gd name="connsiteY70" fmla="*/ 212176 h 608626"/>
                  <a:gd name="connsiteX71" fmla="*/ 457609 w 468101"/>
                  <a:gd name="connsiteY71" fmla="*/ 101963 h 608626"/>
                  <a:gd name="connsiteX72" fmla="*/ 422978 w 468101"/>
                  <a:gd name="connsiteY72" fmla="*/ 67388 h 608626"/>
                  <a:gd name="connsiteX73" fmla="*/ 421121 w 468101"/>
                  <a:gd name="connsiteY73" fmla="*/ 67388 h 608626"/>
                  <a:gd name="connsiteX74" fmla="*/ 386489 w 468101"/>
                  <a:gd name="connsiteY74" fmla="*/ 101963 h 608626"/>
                  <a:gd name="connsiteX75" fmla="*/ 386489 w 468101"/>
                  <a:gd name="connsiteY75" fmla="*/ 102056 h 608626"/>
                  <a:gd name="connsiteX76" fmla="*/ 386489 w 468101"/>
                  <a:gd name="connsiteY76" fmla="*/ 210414 h 608626"/>
                  <a:gd name="connsiteX77" fmla="*/ 381197 w 468101"/>
                  <a:gd name="connsiteY77" fmla="*/ 215698 h 608626"/>
                  <a:gd name="connsiteX78" fmla="*/ 375905 w 468101"/>
                  <a:gd name="connsiteY78" fmla="*/ 210414 h 608626"/>
                  <a:gd name="connsiteX79" fmla="*/ 375905 w 468101"/>
                  <a:gd name="connsiteY79" fmla="*/ 101963 h 608626"/>
                  <a:gd name="connsiteX80" fmla="*/ 375998 w 468101"/>
                  <a:gd name="connsiteY80" fmla="*/ 101870 h 608626"/>
                  <a:gd name="connsiteX81" fmla="*/ 375998 w 468101"/>
                  <a:gd name="connsiteY81" fmla="*/ 69335 h 608626"/>
                  <a:gd name="connsiteX82" fmla="*/ 341366 w 468101"/>
                  <a:gd name="connsiteY82" fmla="*/ 34760 h 608626"/>
                  <a:gd name="connsiteX83" fmla="*/ 339416 w 468101"/>
                  <a:gd name="connsiteY83" fmla="*/ 34760 h 608626"/>
                  <a:gd name="connsiteX84" fmla="*/ 304877 w 468101"/>
                  <a:gd name="connsiteY84" fmla="*/ 69335 h 608626"/>
                  <a:gd name="connsiteX85" fmla="*/ 304784 w 468101"/>
                  <a:gd name="connsiteY85" fmla="*/ 69335 h 608626"/>
                  <a:gd name="connsiteX86" fmla="*/ 304784 w 468101"/>
                  <a:gd name="connsiteY86" fmla="*/ 197252 h 608626"/>
                  <a:gd name="connsiteX87" fmla="*/ 299585 w 468101"/>
                  <a:gd name="connsiteY87" fmla="*/ 202535 h 608626"/>
                  <a:gd name="connsiteX88" fmla="*/ 294293 w 468101"/>
                  <a:gd name="connsiteY88" fmla="*/ 197252 h 608626"/>
                  <a:gd name="connsiteX89" fmla="*/ 294293 w 468101"/>
                  <a:gd name="connsiteY89" fmla="*/ 69335 h 608626"/>
                  <a:gd name="connsiteX90" fmla="*/ 294293 w 468101"/>
                  <a:gd name="connsiteY90" fmla="*/ 69242 h 608626"/>
                  <a:gd name="connsiteX91" fmla="*/ 294293 w 468101"/>
                  <a:gd name="connsiteY91" fmla="*/ 45049 h 608626"/>
                  <a:gd name="connsiteX92" fmla="*/ 259661 w 468101"/>
                  <a:gd name="connsiteY92" fmla="*/ 10474 h 608626"/>
                  <a:gd name="connsiteX93" fmla="*/ 257804 w 468101"/>
                  <a:gd name="connsiteY93" fmla="*/ 0 h 608626"/>
                  <a:gd name="connsiteX94" fmla="*/ 259661 w 468101"/>
                  <a:gd name="connsiteY94" fmla="*/ 0 h 608626"/>
                  <a:gd name="connsiteX95" fmla="*/ 304599 w 468101"/>
                  <a:gd name="connsiteY95" fmla="*/ 40692 h 608626"/>
                  <a:gd name="connsiteX96" fmla="*/ 339416 w 468101"/>
                  <a:gd name="connsiteY96" fmla="*/ 24193 h 608626"/>
                  <a:gd name="connsiteX97" fmla="*/ 341366 w 468101"/>
                  <a:gd name="connsiteY97" fmla="*/ 24193 h 608626"/>
                  <a:gd name="connsiteX98" fmla="*/ 386489 w 468101"/>
                  <a:gd name="connsiteY98" fmla="*/ 69335 h 608626"/>
                  <a:gd name="connsiteX99" fmla="*/ 386489 w 468101"/>
                  <a:gd name="connsiteY99" fmla="*/ 73043 h 608626"/>
                  <a:gd name="connsiteX100" fmla="*/ 421121 w 468101"/>
                  <a:gd name="connsiteY100" fmla="*/ 56914 h 608626"/>
                  <a:gd name="connsiteX101" fmla="*/ 422978 w 468101"/>
                  <a:gd name="connsiteY101" fmla="*/ 56914 h 608626"/>
                  <a:gd name="connsiteX102" fmla="*/ 468101 w 468101"/>
                  <a:gd name="connsiteY102" fmla="*/ 101963 h 608626"/>
                  <a:gd name="connsiteX103" fmla="*/ 468101 w 468101"/>
                  <a:gd name="connsiteY103" fmla="*/ 392928 h 608626"/>
                  <a:gd name="connsiteX104" fmla="*/ 460116 w 468101"/>
                  <a:gd name="connsiteY104" fmla="*/ 418604 h 608626"/>
                  <a:gd name="connsiteX105" fmla="*/ 460116 w 468101"/>
                  <a:gd name="connsiteY105" fmla="*/ 598708 h 608626"/>
                  <a:gd name="connsiteX106" fmla="*/ 450089 w 468101"/>
                  <a:gd name="connsiteY106" fmla="*/ 608626 h 608626"/>
                  <a:gd name="connsiteX107" fmla="*/ 177214 w 468101"/>
                  <a:gd name="connsiteY107" fmla="*/ 608626 h 608626"/>
                  <a:gd name="connsiteX108" fmla="*/ 167186 w 468101"/>
                  <a:gd name="connsiteY108" fmla="*/ 598708 h 608626"/>
                  <a:gd name="connsiteX109" fmla="*/ 167186 w 468101"/>
                  <a:gd name="connsiteY109" fmla="*/ 434084 h 608626"/>
                  <a:gd name="connsiteX110" fmla="*/ 10833 w 468101"/>
                  <a:gd name="connsiteY110" fmla="*/ 251570 h 608626"/>
                  <a:gd name="connsiteX111" fmla="*/ 15754 w 468101"/>
                  <a:gd name="connsiteY111" fmla="*/ 187983 h 608626"/>
                  <a:gd name="connsiteX112" fmla="*/ 17240 w 468101"/>
                  <a:gd name="connsiteY112" fmla="*/ 186778 h 608626"/>
                  <a:gd name="connsiteX113" fmla="*/ 46486 w 468101"/>
                  <a:gd name="connsiteY113" fmla="*/ 175932 h 608626"/>
                  <a:gd name="connsiteX114" fmla="*/ 80839 w 468101"/>
                  <a:gd name="connsiteY114" fmla="*/ 191783 h 608626"/>
                  <a:gd name="connsiteX115" fmla="*/ 130976 w 468101"/>
                  <a:gd name="connsiteY115" fmla="*/ 250273 h 608626"/>
                  <a:gd name="connsiteX116" fmla="*/ 130976 w 468101"/>
                  <a:gd name="connsiteY116" fmla="*/ 70725 h 608626"/>
                  <a:gd name="connsiteX117" fmla="*/ 176192 w 468101"/>
                  <a:gd name="connsiteY117" fmla="*/ 25676 h 608626"/>
                  <a:gd name="connsiteX118" fmla="*/ 178049 w 468101"/>
                  <a:gd name="connsiteY118" fmla="*/ 25676 h 608626"/>
                  <a:gd name="connsiteX119" fmla="*/ 212774 w 468101"/>
                  <a:gd name="connsiteY119" fmla="*/ 41990 h 608626"/>
                  <a:gd name="connsiteX120" fmla="*/ 257804 w 468101"/>
                  <a:gd name="connsiteY120" fmla="*/ 0 h 608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468101" h="608626">
                    <a:moveTo>
                      <a:pt x="214134" y="442545"/>
                    </a:moveTo>
                    <a:cubicBezTo>
                      <a:pt x="213020" y="442545"/>
                      <a:pt x="212091" y="443471"/>
                      <a:pt x="212091" y="444584"/>
                    </a:cubicBezTo>
                    <a:lnTo>
                      <a:pt x="212091" y="526325"/>
                    </a:lnTo>
                    <a:cubicBezTo>
                      <a:pt x="212091" y="527438"/>
                      <a:pt x="213020" y="528364"/>
                      <a:pt x="214134" y="528364"/>
                    </a:cubicBezTo>
                    <a:lnTo>
                      <a:pt x="411462" y="528364"/>
                    </a:lnTo>
                    <a:cubicBezTo>
                      <a:pt x="412576" y="528364"/>
                      <a:pt x="413505" y="527438"/>
                      <a:pt x="413505" y="526325"/>
                    </a:cubicBezTo>
                    <a:lnTo>
                      <a:pt x="413505" y="444584"/>
                    </a:lnTo>
                    <a:cubicBezTo>
                      <a:pt x="413505" y="443471"/>
                      <a:pt x="412576" y="442545"/>
                      <a:pt x="411462" y="442545"/>
                    </a:cubicBezTo>
                    <a:close/>
                    <a:moveTo>
                      <a:pt x="214134" y="432072"/>
                    </a:moveTo>
                    <a:lnTo>
                      <a:pt x="411462" y="432072"/>
                    </a:lnTo>
                    <a:cubicBezTo>
                      <a:pt x="418334" y="432072"/>
                      <a:pt x="423998" y="437725"/>
                      <a:pt x="423998" y="444584"/>
                    </a:cubicBezTo>
                    <a:lnTo>
                      <a:pt x="423998" y="526325"/>
                    </a:lnTo>
                    <a:cubicBezTo>
                      <a:pt x="423998" y="533276"/>
                      <a:pt x="418334" y="538837"/>
                      <a:pt x="411462" y="538837"/>
                    </a:cubicBezTo>
                    <a:lnTo>
                      <a:pt x="214134" y="538837"/>
                    </a:lnTo>
                    <a:cubicBezTo>
                      <a:pt x="207169" y="538837"/>
                      <a:pt x="201505" y="533276"/>
                      <a:pt x="201505" y="526325"/>
                    </a:cubicBezTo>
                    <a:lnTo>
                      <a:pt x="201505" y="444584"/>
                    </a:lnTo>
                    <a:cubicBezTo>
                      <a:pt x="201505" y="437725"/>
                      <a:pt x="207169" y="432072"/>
                      <a:pt x="214134" y="432072"/>
                    </a:cubicBezTo>
                    <a:close/>
                    <a:moveTo>
                      <a:pt x="139611" y="385698"/>
                    </a:moveTo>
                    <a:lnTo>
                      <a:pt x="176471" y="428708"/>
                    </a:lnTo>
                    <a:cubicBezTo>
                      <a:pt x="177307" y="429635"/>
                      <a:pt x="177678" y="430840"/>
                      <a:pt x="177678" y="432137"/>
                    </a:cubicBezTo>
                    <a:lnTo>
                      <a:pt x="177678" y="598152"/>
                    </a:lnTo>
                    <a:lnTo>
                      <a:pt x="449532" y="598152"/>
                    </a:lnTo>
                    <a:lnTo>
                      <a:pt x="449532" y="579706"/>
                    </a:lnTo>
                    <a:lnTo>
                      <a:pt x="367641" y="579706"/>
                    </a:lnTo>
                    <a:cubicBezTo>
                      <a:pt x="364670" y="579706"/>
                      <a:pt x="362349" y="577388"/>
                      <a:pt x="362349" y="574422"/>
                    </a:cubicBezTo>
                    <a:cubicBezTo>
                      <a:pt x="362349" y="571549"/>
                      <a:pt x="364670" y="569231"/>
                      <a:pt x="367641" y="569231"/>
                    </a:cubicBezTo>
                    <a:lnTo>
                      <a:pt x="449532" y="569231"/>
                    </a:lnTo>
                    <a:lnTo>
                      <a:pt x="449532" y="416936"/>
                    </a:lnTo>
                    <a:cubicBezTo>
                      <a:pt x="449532" y="415731"/>
                      <a:pt x="449903" y="414618"/>
                      <a:pt x="450646" y="413691"/>
                    </a:cubicBezTo>
                    <a:cubicBezTo>
                      <a:pt x="455195" y="407666"/>
                      <a:pt x="457609" y="400529"/>
                      <a:pt x="457609" y="392928"/>
                    </a:cubicBezTo>
                    <a:lnTo>
                      <a:pt x="457609" y="385698"/>
                    </a:lnTo>
                    <a:close/>
                    <a:moveTo>
                      <a:pt x="78332" y="314139"/>
                    </a:moveTo>
                    <a:lnTo>
                      <a:pt x="130605" y="375131"/>
                    </a:lnTo>
                    <a:cubicBezTo>
                      <a:pt x="130698" y="375131"/>
                      <a:pt x="130791" y="375131"/>
                      <a:pt x="130791" y="375131"/>
                    </a:cubicBezTo>
                    <a:lnTo>
                      <a:pt x="457609" y="375131"/>
                    </a:lnTo>
                    <a:lnTo>
                      <a:pt x="457609" y="314139"/>
                    </a:lnTo>
                    <a:close/>
                    <a:moveTo>
                      <a:pt x="257804" y="10474"/>
                    </a:moveTo>
                    <a:cubicBezTo>
                      <a:pt x="238678" y="10474"/>
                      <a:pt x="223173" y="26047"/>
                      <a:pt x="223173" y="45049"/>
                    </a:cubicBezTo>
                    <a:lnTo>
                      <a:pt x="223173" y="70633"/>
                    </a:lnTo>
                    <a:lnTo>
                      <a:pt x="223173" y="204853"/>
                    </a:lnTo>
                    <a:cubicBezTo>
                      <a:pt x="223173" y="207726"/>
                      <a:pt x="220851" y="210044"/>
                      <a:pt x="217880" y="210044"/>
                    </a:cubicBezTo>
                    <a:cubicBezTo>
                      <a:pt x="215002" y="210044"/>
                      <a:pt x="212681" y="207726"/>
                      <a:pt x="212681" y="204853"/>
                    </a:cubicBezTo>
                    <a:lnTo>
                      <a:pt x="212681" y="70540"/>
                    </a:lnTo>
                    <a:cubicBezTo>
                      <a:pt x="212588" y="51630"/>
                      <a:pt x="197083" y="36150"/>
                      <a:pt x="178049" y="36150"/>
                    </a:cubicBezTo>
                    <a:lnTo>
                      <a:pt x="176192" y="36150"/>
                    </a:lnTo>
                    <a:cubicBezTo>
                      <a:pt x="157066" y="36150"/>
                      <a:pt x="141561" y="51630"/>
                      <a:pt x="141561" y="70725"/>
                    </a:cubicBezTo>
                    <a:lnTo>
                      <a:pt x="141561" y="224875"/>
                    </a:lnTo>
                    <a:lnTo>
                      <a:pt x="174707" y="224875"/>
                    </a:lnTo>
                    <a:cubicBezTo>
                      <a:pt x="177585" y="224875"/>
                      <a:pt x="179906" y="227192"/>
                      <a:pt x="179906" y="230065"/>
                    </a:cubicBezTo>
                    <a:cubicBezTo>
                      <a:pt x="179906" y="233032"/>
                      <a:pt x="177585" y="235349"/>
                      <a:pt x="174707" y="235349"/>
                    </a:cubicBezTo>
                    <a:lnTo>
                      <a:pt x="141561" y="235349"/>
                    </a:lnTo>
                    <a:lnTo>
                      <a:pt x="141561" y="264547"/>
                    </a:lnTo>
                    <a:cubicBezTo>
                      <a:pt x="141561" y="266679"/>
                      <a:pt x="140168" y="268626"/>
                      <a:pt x="138125" y="269460"/>
                    </a:cubicBezTo>
                    <a:cubicBezTo>
                      <a:pt x="135990" y="270202"/>
                      <a:pt x="133669" y="269553"/>
                      <a:pt x="132276" y="267884"/>
                    </a:cubicBezTo>
                    <a:lnTo>
                      <a:pt x="72855" y="198550"/>
                    </a:lnTo>
                    <a:cubicBezTo>
                      <a:pt x="66262" y="190856"/>
                      <a:pt x="56699" y="186499"/>
                      <a:pt x="46486" y="186499"/>
                    </a:cubicBezTo>
                    <a:cubicBezTo>
                      <a:pt x="38316" y="186499"/>
                      <a:pt x="30331" y="189466"/>
                      <a:pt x="24017" y="194749"/>
                    </a:cubicBezTo>
                    <a:lnTo>
                      <a:pt x="22625" y="196047"/>
                    </a:lnTo>
                    <a:cubicBezTo>
                      <a:pt x="8141" y="208375"/>
                      <a:pt x="6377" y="230251"/>
                      <a:pt x="18818" y="244711"/>
                    </a:cubicBezTo>
                    <a:lnTo>
                      <a:pt x="69326" y="303664"/>
                    </a:lnTo>
                    <a:lnTo>
                      <a:pt x="457609" y="303664"/>
                    </a:lnTo>
                    <a:lnTo>
                      <a:pt x="457609" y="277710"/>
                    </a:lnTo>
                    <a:lnTo>
                      <a:pt x="377854" y="277710"/>
                    </a:lnTo>
                    <a:cubicBezTo>
                      <a:pt x="374883" y="277710"/>
                      <a:pt x="372562" y="275300"/>
                      <a:pt x="372562" y="272426"/>
                    </a:cubicBezTo>
                    <a:cubicBezTo>
                      <a:pt x="372562" y="269553"/>
                      <a:pt x="374883" y="267143"/>
                      <a:pt x="377854" y="267143"/>
                    </a:cubicBezTo>
                    <a:lnTo>
                      <a:pt x="457609" y="267143"/>
                    </a:lnTo>
                    <a:lnTo>
                      <a:pt x="457609" y="222743"/>
                    </a:lnTo>
                    <a:lnTo>
                      <a:pt x="426227" y="222743"/>
                    </a:lnTo>
                    <a:cubicBezTo>
                      <a:pt x="423256" y="222743"/>
                      <a:pt x="420935" y="220333"/>
                      <a:pt x="420935" y="217459"/>
                    </a:cubicBezTo>
                    <a:cubicBezTo>
                      <a:pt x="420935" y="214586"/>
                      <a:pt x="423256" y="212176"/>
                      <a:pt x="426227" y="212176"/>
                    </a:cubicBezTo>
                    <a:lnTo>
                      <a:pt x="457609" y="212176"/>
                    </a:lnTo>
                    <a:lnTo>
                      <a:pt x="457609" y="101963"/>
                    </a:lnTo>
                    <a:cubicBezTo>
                      <a:pt x="457609" y="82961"/>
                      <a:pt x="442104" y="67388"/>
                      <a:pt x="422978" y="67388"/>
                    </a:cubicBezTo>
                    <a:lnTo>
                      <a:pt x="421121" y="67388"/>
                    </a:lnTo>
                    <a:cubicBezTo>
                      <a:pt x="401994" y="67388"/>
                      <a:pt x="386489" y="82961"/>
                      <a:pt x="386489" y="101963"/>
                    </a:cubicBezTo>
                    <a:cubicBezTo>
                      <a:pt x="386489" y="101963"/>
                      <a:pt x="386489" y="102056"/>
                      <a:pt x="386489" y="102056"/>
                    </a:cubicBezTo>
                    <a:lnTo>
                      <a:pt x="386489" y="210414"/>
                    </a:lnTo>
                    <a:cubicBezTo>
                      <a:pt x="386489" y="213288"/>
                      <a:pt x="384075" y="215698"/>
                      <a:pt x="381197" y="215698"/>
                    </a:cubicBezTo>
                    <a:cubicBezTo>
                      <a:pt x="378319" y="215698"/>
                      <a:pt x="375905" y="213288"/>
                      <a:pt x="375905" y="210414"/>
                    </a:cubicBezTo>
                    <a:lnTo>
                      <a:pt x="375905" y="101963"/>
                    </a:lnTo>
                    <a:cubicBezTo>
                      <a:pt x="375905" y="101963"/>
                      <a:pt x="375998" y="101963"/>
                      <a:pt x="375998" y="101870"/>
                    </a:cubicBezTo>
                    <a:lnTo>
                      <a:pt x="375998" y="69335"/>
                    </a:lnTo>
                    <a:cubicBezTo>
                      <a:pt x="375998" y="50240"/>
                      <a:pt x="360399" y="34760"/>
                      <a:pt x="341366" y="34760"/>
                    </a:cubicBezTo>
                    <a:lnTo>
                      <a:pt x="339416" y="34760"/>
                    </a:lnTo>
                    <a:cubicBezTo>
                      <a:pt x="320383" y="34760"/>
                      <a:pt x="304877" y="50240"/>
                      <a:pt x="304877" y="69335"/>
                    </a:cubicBezTo>
                    <a:cubicBezTo>
                      <a:pt x="304877" y="69335"/>
                      <a:pt x="304784" y="69335"/>
                      <a:pt x="304784" y="69335"/>
                    </a:cubicBezTo>
                    <a:lnTo>
                      <a:pt x="304784" y="197252"/>
                    </a:lnTo>
                    <a:cubicBezTo>
                      <a:pt x="304784" y="200125"/>
                      <a:pt x="302463" y="202535"/>
                      <a:pt x="299585" y="202535"/>
                    </a:cubicBezTo>
                    <a:cubicBezTo>
                      <a:pt x="296707" y="202535"/>
                      <a:pt x="294293" y="200125"/>
                      <a:pt x="294293" y="197252"/>
                    </a:cubicBezTo>
                    <a:lnTo>
                      <a:pt x="294293" y="69335"/>
                    </a:lnTo>
                    <a:cubicBezTo>
                      <a:pt x="294293" y="69335"/>
                      <a:pt x="294293" y="69335"/>
                      <a:pt x="294293" y="69242"/>
                    </a:cubicBezTo>
                    <a:lnTo>
                      <a:pt x="294293" y="45049"/>
                    </a:lnTo>
                    <a:cubicBezTo>
                      <a:pt x="294293" y="26047"/>
                      <a:pt x="278787" y="10474"/>
                      <a:pt x="259661" y="10474"/>
                    </a:cubicBezTo>
                    <a:close/>
                    <a:moveTo>
                      <a:pt x="257804" y="0"/>
                    </a:moveTo>
                    <a:lnTo>
                      <a:pt x="259661" y="0"/>
                    </a:lnTo>
                    <a:cubicBezTo>
                      <a:pt x="283058" y="0"/>
                      <a:pt x="302370" y="17890"/>
                      <a:pt x="304599" y="40692"/>
                    </a:cubicBezTo>
                    <a:cubicBezTo>
                      <a:pt x="312862" y="30682"/>
                      <a:pt x="325396" y="24193"/>
                      <a:pt x="339416" y="24193"/>
                    </a:cubicBezTo>
                    <a:lnTo>
                      <a:pt x="341366" y="24193"/>
                    </a:lnTo>
                    <a:cubicBezTo>
                      <a:pt x="366249" y="24193"/>
                      <a:pt x="386489" y="44400"/>
                      <a:pt x="386489" y="69335"/>
                    </a:cubicBezTo>
                    <a:lnTo>
                      <a:pt x="386489" y="73043"/>
                    </a:lnTo>
                    <a:cubicBezTo>
                      <a:pt x="394752" y="63217"/>
                      <a:pt x="407194" y="56914"/>
                      <a:pt x="421121" y="56914"/>
                    </a:cubicBezTo>
                    <a:lnTo>
                      <a:pt x="422978" y="56914"/>
                    </a:lnTo>
                    <a:cubicBezTo>
                      <a:pt x="447861" y="56914"/>
                      <a:pt x="468101" y="77121"/>
                      <a:pt x="468101" y="101963"/>
                    </a:cubicBezTo>
                    <a:lnTo>
                      <a:pt x="468101" y="392928"/>
                    </a:lnTo>
                    <a:cubicBezTo>
                      <a:pt x="468101" y="402197"/>
                      <a:pt x="465316" y="411003"/>
                      <a:pt x="460116" y="418604"/>
                    </a:cubicBezTo>
                    <a:lnTo>
                      <a:pt x="460116" y="598708"/>
                    </a:lnTo>
                    <a:cubicBezTo>
                      <a:pt x="460116" y="604177"/>
                      <a:pt x="455567" y="608626"/>
                      <a:pt x="450089" y="608626"/>
                    </a:cubicBezTo>
                    <a:lnTo>
                      <a:pt x="177214" y="608626"/>
                    </a:lnTo>
                    <a:cubicBezTo>
                      <a:pt x="171736" y="608626"/>
                      <a:pt x="167186" y="604177"/>
                      <a:pt x="167186" y="598708"/>
                    </a:cubicBezTo>
                    <a:lnTo>
                      <a:pt x="167186" y="434084"/>
                    </a:lnTo>
                    <a:lnTo>
                      <a:pt x="10833" y="251570"/>
                    </a:lnTo>
                    <a:cubicBezTo>
                      <a:pt x="-5322" y="232661"/>
                      <a:pt x="-3187" y="204204"/>
                      <a:pt x="15754" y="187983"/>
                    </a:cubicBezTo>
                    <a:lnTo>
                      <a:pt x="17240" y="186778"/>
                    </a:lnTo>
                    <a:cubicBezTo>
                      <a:pt x="25410" y="179826"/>
                      <a:pt x="35809" y="175932"/>
                      <a:pt x="46486" y="175932"/>
                    </a:cubicBezTo>
                    <a:cubicBezTo>
                      <a:pt x="59763" y="175932"/>
                      <a:pt x="72297" y="181679"/>
                      <a:pt x="80839" y="191783"/>
                    </a:cubicBezTo>
                    <a:lnTo>
                      <a:pt x="130976" y="250273"/>
                    </a:lnTo>
                    <a:lnTo>
                      <a:pt x="130976" y="70725"/>
                    </a:lnTo>
                    <a:cubicBezTo>
                      <a:pt x="130976" y="45883"/>
                      <a:pt x="151217" y="25676"/>
                      <a:pt x="176192" y="25676"/>
                    </a:cubicBezTo>
                    <a:lnTo>
                      <a:pt x="178049" y="25676"/>
                    </a:lnTo>
                    <a:cubicBezTo>
                      <a:pt x="191976" y="25676"/>
                      <a:pt x="204511" y="31979"/>
                      <a:pt x="212774" y="41990"/>
                    </a:cubicBezTo>
                    <a:cubicBezTo>
                      <a:pt x="214352" y="18539"/>
                      <a:pt x="233943" y="0"/>
                      <a:pt x="257804" y="0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7" name="Text3">
                <a:extLst>
                  <a:ext uri="{FF2B5EF4-FFF2-40B4-BE49-F238E27FC236}">
                    <a16:creationId xmlns:a16="http://schemas.microsoft.com/office/drawing/2014/main" id="{C9BD08C4-3329-5F8C-C197-5DD6EC35E487}"/>
                  </a:ext>
                </a:extLst>
              </p:cNvPr>
              <p:cNvSpPr/>
              <p:nvPr/>
            </p:nvSpPr>
            <p:spPr>
              <a:xfrm>
                <a:off x="8548788" y="3238467"/>
                <a:ext cx="2851255" cy="688724"/>
              </a:xfrm>
              <a:prstGeom prst="rect">
                <a:avLst/>
              </a:prstGeom>
            </p:spPr>
            <p:txBody>
              <a:bodyPr wrap="square" lIns="91440" tIns="45720" rIns="91440" bIns="4572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/>
                  <a:t>建立自然保护区、推行可持续发展</a:t>
                </a:r>
                <a:endParaRPr lang="en-US" dirty="0"/>
              </a:p>
            </p:txBody>
          </p:sp>
          <p:sp>
            <p:nvSpPr>
              <p:cNvPr id="38" name="Bullet3">
                <a:extLst>
                  <a:ext uri="{FF2B5EF4-FFF2-40B4-BE49-F238E27FC236}">
                    <a16:creationId xmlns:a16="http://schemas.microsoft.com/office/drawing/2014/main" id="{A1DAFA9E-CCA9-AE46-96D1-14C393E83BFB}"/>
                  </a:ext>
                </a:extLst>
              </p:cNvPr>
              <p:cNvSpPr/>
              <p:nvPr/>
            </p:nvSpPr>
            <p:spPr>
              <a:xfrm>
                <a:off x="8548787" y="2696668"/>
                <a:ext cx="2851255" cy="541798"/>
              </a:xfrm>
              <a:prstGeom prst="rect">
                <a:avLst/>
              </a:prstGeom>
            </p:spPr>
            <p:txBody>
              <a:bodyPr wrap="square" lIns="91440" tIns="45720" rIns="91440" bIns="45720" anchor="b" anchorCtr="1"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zh-CN" altLang="en-US" b="1" i="1" dirty="0"/>
                  <a:t>保护生物多样性的措施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资源循环</a:t>
            </a:r>
            <a:endParaRPr lang="en-US" dirty="0"/>
          </a:p>
        </p:txBody>
      </p:sp>
      <p:grpSp>
        <p:nvGrpSpPr>
          <p:cNvPr id="59" name="b4bd2019-5be5-466d-8e42-f56b24f3dea8.source.4.zh-Hans.pptx">
            <a:extLst>
              <a:ext uri="{FF2B5EF4-FFF2-40B4-BE49-F238E27FC236}">
                <a16:creationId xmlns:a16="http://schemas.microsoft.com/office/drawing/2014/main" id="{8EA852CE-2951-A874-E502-462C228D26D4}"/>
              </a:ext>
            </a:extLst>
          </p:cNvPr>
          <p:cNvGrpSpPr/>
          <p:nvPr/>
        </p:nvGrpSpPr>
        <p:grpSpPr>
          <a:xfrm>
            <a:off x="660400" y="1130300"/>
            <a:ext cx="10858500" cy="4385130"/>
            <a:chOff x="660400" y="1130300"/>
            <a:chExt cx="10858500" cy="4385130"/>
          </a:xfrm>
        </p:grpSpPr>
        <p:sp>
          <p:nvSpPr>
            <p:cNvPr id="12" name="îŝlíḓe">
              <a:extLst>
                <a:ext uri="{FF2B5EF4-FFF2-40B4-BE49-F238E27FC236}">
                  <a16:creationId xmlns:a16="http://schemas.microsoft.com/office/drawing/2014/main" id="{FCF012CB-8107-479C-A843-5A7DD95846B1}"/>
                </a:ext>
              </a:extLst>
            </p:cNvPr>
            <p:cNvSpPr/>
            <p:nvPr/>
          </p:nvSpPr>
          <p:spPr bwMode="auto">
            <a:xfrm>
              <a:off x="669381" y="4199600"/>
              <a:ext cx="10848782" cy="131583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 w="38100"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altLang="zh-CN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iṩļîḍè">
              <a:extLst>
                <a:ext uri="{FF2B5EF4-FFF2-40B4-BE49-F238E27FC236}">
                  <a16:creationId xmlns:a16="http://schemas.microsoft.com/office/drawing/2014/main" id="{79BFB065-3CDE-4D58-8C72-C94C5A6C7B24}"/>
                </a:ext>
              </a:extLst>
            </p:cNvPr>
            <p:cNvCxnSpPr/>
            <p:nvPr/>
          </p:nvCxnSpPr>
          <p:spPr>
            <a:xfrm>
              <a:off x="669381" y="4199600"/>
              <a:ext cx="10848782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itle">
              <a:extLst>
                <a:ext uri="{FF2B5EF4-FFF2-40B4-BE49-F238E27FC236}">
                  <a16:creationId xmlns:a16="http://schemas.microsoft.com/office/drawing/2014/main" id="{6A660FEB-DC5B-46E6-A084-8389FDF93B4E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867699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/>
                <a:t>探讨资源利用与循环经济</a:t>
              </a:r>
              <a:endParaRPr lang="en-US" dirty="0"/>
            </a:p>
          </p:txBody>
        </p: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F9F84593-E987-70A0-27D9-AF44D8EDF9A7}"/>
                </a:ext>
              </a:extLst>
            </p:cNvPr>
            <p:cNvGrpSpPr/>
            <p:nvPr/>
          </p:nvGrpSpPr>
          <p:grpSpPr>
            <a:xfrm>
              <a:off x="1079882" y="2894600"/>
              <a:ext cx="1919540" cy="2529739"/>
              <a:chOff x="1079882" y="2894600"/>
              <a:chExt cx="1919540" cy="2529739"/>
            </a:xfrm>
          </p:grpSpPr>
          <p:sp>
            <p:nvSpPr>
              <p:cNvPr id="3" name="Number1">
                <a:extLst>
                  <a:ext uri="{FF2B5EF4-FFF2-40B4-BE49-F238E27FC236}">
                    <a16:creationId xmlns:a16="http://schemas.microsoft.com/office/drawing/2014/main" id="{3473838F-BFA4-4ED1-8013-1DDB0A9A318A}"/>
                  </a:ext>
                </a:extLst>
              </p:cNvPr>
              <p:cNvSpPr/>
              <p:nvPr/>
            </p:nvSpPr>
            <p:spPr>
              <a:xfrm>
                <a:off x="1736174" y="2894600"/>
                <a:ext cx="606956" cy="606954"/>
              </a:xfrm>
              <a:prstGeom prst="ellipse">
                <a:avLst/>
              </a:prstGeom>
              <a:solidFill>
                <a:schemeClr val="accent1"/>
              </a:solidFill>
              <a:ln w="76200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rmAutofit/>
              </a:bodyPr>
              <a:lstStyle/>
              <a:p>
                <a:pPr algn="ctr"/>
                <a:r>
                  <a:rPr lang="en-US" b="1" dirty="0">
                    <a:solidFill>
                      <a:srgbClr val="FFFFFF"/>
                    </a:solidFill>
                  </a:rPr>
                  <a:t>Q1</a:t>
                </a:r>
                <a:endParaRPr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" name="Bullet1">
                <a:extLst>
                  <a:ext uri="{FF2B5EF4-FFF2-40B4-BE49-F238E27FC236}">
                    <a16:creationId xmlns:a16="http://schemas.microsoft.com/office/drawing/2014/main" id="{D8F1431A-472E-441B-B64F-9096E9E4DAC3}"/>
                  </a:ext>
                </a:extLst>
              </p:cNvPr>
              <p:cNvSpPr txBox="1"/>
              <p:nvPr/>
            </p:nvSpPr>
            <p:spPr bwMode="auto">
              <a:xfrm>
                <a:off x="1079886" y="3578224"/>
                <a:ext cx="1919532" cy="5302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b" anchorCtr="1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2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zh-CN" altLang="en-US" dirty="0">
                    <a:solidFill>
                      <a:schemeClr val="accent1"/>
                    </a:solidFill>
                  </a:rPr>
                  <a:t>资源循环的意义</a:t>
                </a:r>
                <a:endParaRPr lang="en-US" dirty="0"/>
              </a:p>
            </p:txBody>
          </p:sp>
          <p:sp>
            <p:nvSpPr>
              <p:cNvPr id="16" name="Text1">
                <a:extLst>
                  <a:ext uri="{FF2B5EF4-FFF2-40B4-BE49-F238E27FC236}">
                    <a16:creationId xmlns:a16="http://schemas.microsoft.com/office/drawing/2014/main" id="{785EFA37-65A3-46B5-9853-6EF7179CB3AB}"/>
                  </a:ext>
                </a:extLst>
              </p:cNvPr>
              <p:cNvSpPr txBox="1"/>
              <p:nvPr/>
            </p:nvSpPr>
            <p:spPr bwMode="auto">
              <a:xfrm>
                <a:off x="1079882" y="4199598"/>
                <a:ext cx="1919540" cy="12247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2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200" b="0" dirty="0">
                    <a:solidFill>
                      <a:schemeClr val="tx1"/>
                    </a:solidFill>
                  </a:rPr>
                  <a:t>提高资源利用率，减少浪费。</a:t>
                </a:r>
                <a:endParaRPr lang="en-US" dirty="0"/>
              </a:p>
            </p:txBody>
          </p:sp>
        </p:grp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B4367EE2-B288-5C18-C79A-D32A633FC6E1}"/>
                </a:ext>
              </a:extLst>
            </p:cNvPr>
            <p:cNvGrpSpPr/>
            <p:nvPr/>
          </p:nvGrpSpPr>
          <p:grpSpPr>
            <a:xfrm>
              <a:off x="3779881" y="2894600"/>
              <a:ext cx="1919540" cy="2529739"/>
              <a:chOff x="3779881" y="2894600"/>
              <a:chExt cx="1919540" cy="2529739"/>
            </a:xfrm>
          </p:grpSpPr>
          <p:sp>
            <p:nvSpPr>
              <p:cNvPr id="5" name="Number2">
                <a:extLst>
                  <a:ext uri="{FF2B5EF4-FFF2-40B4-BE49-F238E27FC236}">
                    <a16:creationId xmlns:a16="http://schemas.microsoft.com/office/drawing/2014/main" id="{13E1D7FB-A035-47F7-8E11-97DDF949A7BE}"/>
                  </a:ext>
                </a:extLst>
              </p:cNvPr>
              <p:cNvSpPr/>
              <p:nvPr/>
            </p:nvSpPr>
            <p:spPr>
              <a:xfrm>
                <a:off x="4436174" y="2894600"/>
                <a:ext cx="606956" cy="606954"/>
              </a:xfrm>
              <a:prstGeom prst="ellipse">
                <a:avLst/>
              </a:prstGeom>
              <a:solidFill>
                <a:schemeClr val="accent1"/>
              </a:solidFill>
              <a:ln w="76200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rmAutofit/>
              </a:bodyPr>
              <a:lstStyle/>
              <a:p>
                <a:pPr algn="ctr"/>
                <a:r>
                  <a:rPr lang="en-US" b="1" dirty="0">
                    <a:solidFill>
                      <a:srgbClr val="FFFFFF"/>
                    </a:solidFill>
                  </a:rPr>
                  <a:t>Q2</a:t>
                </a:r>
                <a:endParaRPr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6" name="Bullet2">
                <a:extLst>
                  <a:ext uri="{FF2B5EF4-FFF2-40B4-BE49-F238E27FC236}">
                    <a16:creationId xmlns:a16="http://schemas.microsoft.com/office/drawing/2014/main" id="{BA640B5C-40A8-4ACF-92B8-B62D47B1325A}"/>
                  </a:ext>
                </a:extLst>
              </p:cNvPr>
              <p:cNvSpPr txBox="1"/>
              <p:nvPr/>
            </p:nvSpPr>
            <p:spPr bwMode="auto">
              <a:xfrm>
                <a:off x="3779886" y="3578224"/>
                <a:ext cx="1919532" cy="5302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b" anchorCtr="1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2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zh-CN" altLang="en-US" dirty="0">
                    <a:solidFill>
                      <a:schemeClr val="accent1"/>
                    </a:solidFill>
                  </a:rPr>
                  <a:t>资源循环的实践</a:t>
                </a:r>
                <a:endParaRPr lang="en-US" dirty="0"/>
              </a:p>
            </p:txBody>
          </p:sp>
          <p:sp>
            <p:nvSpPr>
              <p:cNvPr id="17" name="Text2">
                <a:extLst>
                  <a:ext uri="{FF2B5EF4-FFF2-40B4-BE49-F238E27FC236}">
                    <a16:creationId xmlns:a16="http://schemas.microsoft.com/office/drawing/2014/main" id="{88BE5A98-B717-4411-B1C0-A71CC62552ED}"/>
                  </a:ext>
                </a:extLst>
              </p:cNvPr>
              <p:cNvSpPr txBox="1"/>
              <p:nvPr/>
            </p:nvSpPr>
            <p:spPr bwMode="auto">
              <a:xfrm>
                <a:off x="3779881" y="4199598"/>
                <a:ext cx="1919540" cy="12247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2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200" b="0" dirty="0">
                    <a:solidFill>
                      <a:schemeClr val="tx1"/>
                    </a:solidFill>
                  </a:rPr>
                  <a:t>生活垃圾分类、回收再利用。</a:t>
                </a:r>
                <a:endParaRPr lang="en-US" dirty="0"/>
              </a:p>
            </p:txBody>
          </p:sp>
        </p:grp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F629B93A-CF91-37F2-4E12-0E05879382E6}"/>
                </a:ext>
              </a:extLst>
            </p:cNvPr>
            <p:cNvGrpSpPr/>
            <p:nvPr/>
          </p:nvGrpSpPr>
          <p:grpSpPr>
            <a:xfrm>
              <a:off x="6479880" y="2894600"/>
              <a:ext cx="1919540" cy="2529739"/>
              <a:chOff x="6479880" y="2894600"/>
              <a:chExt cx="1919540" cy="2529739"/>
            </a:xfrm>
          </p:grpSpPr>
          <p:sp>
            <p:nvSpPr>
              <p:cNvPr id="7" name="Number3">
                <a:extLst>
                  <a:ext uri="{FF2B5EF4-FFF2-40B4-BE49-F238E27FC236}">
                    <a16:creationId xmlns:a16="http://schemas.microsoft.com/office/drawing/2014/main" id="{07B13732-6720-4757-A32B-BF164FB1FF6A}"/>
                  </a:ext>
                </a:extLst>
              </p:cNvPr>
              <p:cNvSpPr/>
              <p:nvPr/>
            </p:nvSpPr>
            <p:spPr>
              <a:xfrm>
                <a:off x="7136174" y="2894600"/>
                <a:ext cx="606956" cy="606954"/>
              </a:xfrm>
              <a:prstGeom prst="ellipse">
                <a:avLst/>
              </a:prstGeom>
              <a:solidFill>
                <a:schemeClr val="accent1"/>
              </a:solidFill>
              <a:ln w="76200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rmAutofit/>
              </a:bodyPr>
              <a:lstStyle/>
              <a:p>
                <a:pPr algn="ctr"/>
                <a:r>
                  <a:rPr lang="en-US" b="1" dirty="0">
                    <a:solidFill>
                      <a:srgbClr val="FFFFFF"/>
                    </a:solidFill>
                  </a:rPr>
                  <a:t>Q3</a:t>
                </a:r>
                <a:endParaRPr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8" name="Bullet3">
                <a:extLst>
                  <a:ext uri="{FF2B5EF4-FFF2-40B4-BE49-F238E27FC236}">
                    <a16:creationId xmlns:a16="http://schemas.microsoft.com/office/drawing/2014/main" id="{CA2716B2-440A-469B-8537-8050592D20AE}"/>
                  </a:ext>
                </a:extLst>
              </p:cNvPr>
              <p:cNvSpPr txBox="1"/>
              <p:nvPr/>
            </p:nvSpPr>
            <p:spPr bwMode="auto">
              <a:xfrm>
                <a:off x="6479886" y="3578224"/>
                <a:ext cx="1919532" cy="5302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b" anchorCtr="1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2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zh-CN" altLang="en-US" dirty="0">
                    <a:solidFill>
                      <a:schemeClr val="accent1"/>
                    </a:solidFill>
                  </a:rPr>
                  <a:t>资源循环的挑战</a:t>
                </a:r>
                <a:endParaRPr lang="en-US" dirty="0"/>
              </a:p>
            </p:txBody>
          </p:sp>
          <p:sp>
            <p:nvSpPr>
              <p:cNvPr id="18" name="Text3">
                <a:extLst>
                  <a:ext uri="{FF2B5EF4-FFF2-40B4-BE49-F238E27FC236}">
                    <a16:creationId xmlns:a16="http://schemas.microsoft.com/office/drawing/2014/main" id="{4C8BA344-1294-4CEF-A4F5-88F246C7F0C7}"/>
                  </a:ext>
                </a:extLst>
              </p:cNvPr>
              <p:cNvSpPr txBox="1"/>
              <p:nvPr/>
            </p:nvSpPr>
            <p:spPr bwMode="auto">
              <a:xfrm>
                <a:off x="6479880" y="4199598"/>
                <a:ext cx="1919540" cy="12247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2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200" b="0" dirty="0">
                    <a:solidFill>
                      <a:schemeClr val="tx1"/>
                    </a:solidFill>
                  </a:rPr>
                  <a:t>回收体系不完善，处理技术受限。</a:t>
                </a:r>
                <a:endParaRPr lang="en-US" dirty="0"/>
              </a:p>
            </p:txBody>
          </p:sp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6ACDA586-F3F4-DA56-9F6E-67450F55002E}"/>
                </a:ext>
              </a:extLst>
            </p:cNvPr>
            <p:cNvGrpSpPr/>
            <p:nvPr/>
          </p:nvGrpSpPr>
          <p:grpSpPr>
            <a:xfrm>
              <a:off x="9179878" y="2894600"/>
              <a:ext cx="1919540" cy="2529739"/>
              <a:chOff x="9179878" y="2894600"/>
              <a:chExt cx="1919540" cy="2529739"/>
            </a:xfrm>
          </p:grpSpPr>
          <p:sp>
            <p:nvSpPr>
              <p:cNvPr id="9" name="Number4">
                <a:extLst>
                  <a:ext uri="{FF2B5EF4-FFF2-40B4-BE49-F238E27FC236}">
                    <a16:creationId xmlns:a16="http://schemas.microsoft.com/office/drawing/2014/main" id="{39467D12-DFA1-4036-B332-D41CFA04531F}"/>
                  </a:ext>
                </a:extLst>
              </p:cNvPr>
              <p:cNvSpPr/>
              <p:nvPr/>
            </p:nvSpPr>
            <p:spPr>
              <a:xfrm>
                <a:off x="9836174" y="2894600"/>
                <a:ext cx="606956" cy="606954"/>
              </a:xfrm>
              <a:prstGeom prst="ellipse">
                <a:avLst/>
              </a:prstGeom>
              <a:solidFill>
                <a:schemeClr val="accent3"/>
              </a:solidFill>
              <a:ln w="76200"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Autofit/>
              </a:bodyPr>
              <a:lstStyle/>
              <a:p>
                <a:pPr algn="ctr"/>
                <a:r>
                  <a:rPr lang="en-US" b="1" dirty="0">
                    <a:solidFill>
                      <a:srgbClr val="FFFFFF"/>
                    </a:solidFill>
                  </a:rPr>
                  <a:t>Q4</a:t>
                </a:r>
                <a:endParaRPr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0" name="Bullet4">
                <a:extLst>
                  <a:ext uri="{FF2B5EF4-FFF2-40B4-BE49-F238E27FC236}">
                    <a16:creationId xmlns:a16="http://schemas.microsoft.com/office/drawing/2014/main" id="{7E2857ED-5316-4E3D-B37C-6D8810C3967B}"/>
                  </a:ext>
                </a:extLst>
              </p:cNvPr>
              <p:cNvSpPr txBox="1"/>
              <p:nvPr/>
            </p:nvSpPr>
            <p:spPr bwMode="auto">
              <a:xfrm>
                <a:off x="9179886" y="3578224"/>
                <a:ext cx="1919532" cy="5302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b" anchorCtr="1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2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zh-CN" altLang="en-US" dirty="0">
                    <a:solidFill>
                      <a:schemeClr val="accent3"/>
                    </a:solidFill>
                  </a:rPr>
                  <a:t>资源循环的未来</a:t>
                </a:r>
                <a:endParaRPr lang="en-US" dirty="0"/>
              </a:p>
            </p:txBody>
          </p:sp>
          <p:sp>
            <p:nvSpPr>
              <p:cNvPr id="19" name="Text4">
                <a:extLst>
                  <a:ext uri="{FF2B5EF4-FFF2-40B4-BE49-F238E27FC236}">
                    <a16:creationId xmlns:a16="http://schemas.microsoft.com/office/drawing/2014/main" id="{87B84133-7A5F-4292-A98F-1F3AFA6D9B48}"/>
                  </a:ext>
                </a:extLst>
              </p:cNvPr>
              <p:cNvSpPr txBox="1"/>
              <p:nvPr/>
            </p:nvSpPr>
            <p:spPr bwMode="auto">
              <a:xfrm>
                <a:off x="9179878" y="4199598"/>
                <a:ext cx="1919540" cy="12247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1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2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200" b="0" dirty="0">
                    <a:solidFill>
                      <a:schemeClr val="tx1"/>
                    </a:solidFill>
                  </a:rPr>
                  <a:t>科技推动，实现高效循环利用。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节能减排</a:t>
            </a:r>
            <a:endParaRPr lang="en-US" dirty="0"/>
          </a:p>
        </p:txBody>
      </p:sp>
      <p:grpSp>
        <p:nvGrpSpPr>
          <p:cNvPr id="56" name="0a70c479-2ddc-43b6-a08f-0746282a8ba4.source.6.zh-Hans.pptx">
            <a:extLst>
              <a:ext uri="{FF2B5EF4-FFF2-40B4-BE49-F238E27FC236}">
                <a16:creationId xmlns:a16="http://schemas.microsoft.com/office/drawing/2014/main" id="{9D5CBF36-8E16-1EFF-22E4-C661DB1A2B5B}"/>
              </a:ext>
            </a:extLst>
          </p:cNvPr>
          <p:cNvGrpSpPr/>
          <p:nvPr/>
        </p:nvGrpSpPr>
        <p:grpSpPr>
          <a:xfrm>
            <a:off x="660399" y="1130300"/>
            <a:ext cx="10858501" cy="5003800"/>
            <a:chOff x="660399" y="1130300"/>
            <a:chExt cx="10858501" cy="500380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39FC7212-A51B-4611-84EC-92857B216DCC}"/>
                </a:ext>
              </a:extLst>
            </p:cNvPr>
            <p:cNvGrpSpPr/>
            <p:nvPr/>
          </p:nvGrpSpPr>
          <p:grpSpPr>
            <a:xfrm>
              <a:off x="660399" y="3451571"/>
              <a:ext cx="1656000" cy="2682529"/>
              <a:chOff x="660399" y="3451571"/>
              <a:chExt cx="1656000" cy="2682529"/>
            </a:xfrm>
          </p:grpSpPr>
          <p:grpSp>
            <p:nvGrpSpPr>
              <p:cNvPr id="48" name="组合 47">
                <a:extLst>
                  <a:ext uri="{FF2B5EF4-FFF2-40B4-BE49-F238E27FC236}">
                    <a16:creationId xmlns:a16="http://schemas.microsoft.com/office/drawing/2014/main" id="{59AA8251-B7E7-4656-A633-454F3E7E7FC6}"/>
                  </a:ext>
                </a:extLst>
              </p:cNvPr>
              <p:cNvGrpSpPr/>
              <p:nvPr/>
            </p:nvGrpSpPr>
            <p:grpSpPr>
              <a:xfrm>
                <a:off x="660399" y="3451571"/>
                <a:ext cx="1656000" cy="2682529"/>
                <a:chOff x="660400" y="3451571"/>
                <a:chExt cx="3434123" cy="2682529"/>
              </a:xfrm>
            </p:grpSpPr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500507A6-6A89-40ED-987D-DCEBC4F9BB59}"/>
                    </a:ext>
                  </a:extLst>
                </p:cNvPr>
                <p:cNvSpPr/>
                <p:nvPr/>
              </p:nvSpPr>
              <p:spPr>
                <a:xfrm>
                  <a:off x="660400" y="3451571"/>
                  <a:ext cx="3434123" cy="2682529"/>
                </a:xfrm>
                <a:prstGeom prst="rect">
                  <a:avLst/>
                </a:prstGeom>
                <a:noFill/>
                <a:ln w="95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6BF7C0BB-B871-475A-9F8C-F2AFB6B1472E}"/>
                    </a:ext>
                  </a:extLst>
                </p:cNvPr>
                <p:cNvSpPr/>
                <p:nvPr/>
              </p:nvSpPr>
              <p:spPr>
                <a:xfrm>
                  <a:off x="660400" y="3451571"/>
                  <a:ext cx="3434123" cy="1080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grpSp>
              <p:nvGrpSpPr>
                <p:cNvPr id="52" name="组合 51">
                  <a:extLst>
                    <a:ext uri="{FF2B5EF4-FFF2-40B4-BE49-F238E27FC236}">
                      <a16:creationId xmlns:a16="http://schemas.microsoft.com/office/drawing/2014/main" id="{82E0CE0B-D408-4F2C-843A-039FFE06B90D}"/>
                    </a:ext>
                  </a:extLst>
                </p:cNvPr>
                <p:cNvGrpSpPr/>
                <p:nvPr/>
              </p:nvGrpSpPr>
              <p:grpSpPr>
                <a:xfrm>
                  <a:off x="766598" y="3580488"/>
                  <a:ext cx="3221722" cy="1790748"/>
                  <a:chOff x="695220" y="4853114"/>
                  <a:chExt cx="2723123" cy="1790748"/>
                </a:xfrm>
                <a:solidFill>
                  <a:schemeClr val="bg1"/>
                </a:solidFill>
              </p:grpSpPr>
              <p:sp>
                <p:nvSpPr>
                  <p:cNvPr id="53" name="Text1">
                    <a:extLst>
                      <a:ext uri="{FF2B5EF4-FFF2-40B4-BE49-F238E27FC236}">
                        <a16:creationId xmlns:a16="http://schemas.microsoft.com/office/drawing/2014/main" id="{977C562F-4B67-44F4-A8CD-98C2E9ECA1B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95220" y="5389482"/>
                    <a:ext cx="2723123" cy="1254380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t" anchorCtr="1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  <a:spcBef>
                        <a:spcPct val="0"/>
                      </a:spcBef>
                    </a:pPr>
                    <a:r>
                      <a:rPr lang="zh-CN" altLang="en-US" sz="1200" dirty="0"/>
                      <a:t>节能减排是指在生产和生活过程中，通过技术和管理手段，减少能源消耗和污染物排放。</a:t>
                    </a:r>
                    <a:endParaRPr lang="en-US" dirty="0"/>
                  </a:p>
                </p:txBody>
              </p:sp>
              <p:sp>
                <p:nvSpPr>
                  <p:cNvPr id="54" name="Bullet1">
                    <a:extLst>
                      <a:ext uri="{FF2B5EF4-FFF2-40B4-BE49-F238E27FC236}">
                        <a16:creationId xmlns:a16="http://schemas.microsoft.com/office/drawing/2014/main" id="{773BD4FD-3B95-428A-8DED-6952C1154B92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819923" y="4853114"/>
                    <a:ext cx="2473721" cy="536366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b" anchorCtr="1">
                    <a:normAutofit fontScale="925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</a:pPr>
                    <a:r>
                      <a:rPr lang="zh-CN" altLang="en-US" b="1" dirty="0"/>
                      <a:t>节能减排的定义</a:t>
                    </a:r>
                    <a:endParaRPr lang="en-US" dirty="0"/>
                  </a:p>
                </p:txBody>
              </p:sp>
            </p:grpSp>
          </p:grpSp>
          <p:sp>
            <p:nvSpPr>
              <p:cNvPr id="49" name="Icon1">
                <a:extLst>
                  <a:ext uri="{FF2B5EF4-FFF2-40B4-BE49-F238E27FC236}">
                    <a16:creationId xmlns:a16="http://schemas.microsoft.com/office/drawing/2014/main" id="{D79D0A8B-BC5E-4E8C-AFAA-0B353A5D14AF}"/>
                  </a:ext>
                </a:extLst>
              </p:cNvPr>
              <p:cNvSpPr/>
              <p:nvPr/>
            </p:nvSpPr>
            <p:spPr>
              <a:xfrm>
                <a:off x="1320336" y="5565071"/>
                <a:ext cx="336126" cy="417090"/>
              </a:xfrm>
              <a:custGeom>
                <a:avLst/>
                <a:gdLst>
                  <a:gd name="connsiteX0" fmla="*/ 173369 w 488948"/>
                  <a:gd name="connsiteY0" fmla="*/ 499207 h 606722"/>
                  <a:gd name="connsiteX1" fmla="*/ 244394 w 488948"/>
                  <a:gd name="connsiteY1" fmla="*/ 532169 h 606722"/>
                  <a:gd name="connsiteX2" fmla="*/ 315419 w 488948"/>
                  <a:gd name="connsiteY2" fmla="*/ 499207 h 606722"/>
                  <a:gd name="connsiteX3" fmla="*/ 244394 w 488948"/>
                  <a:gd name="connsiteY3" fmla="*/ 446609 h 606722"/>
                  <a:gd name="connsiteX4" fmla="*/ 255519 w 488948"/>
                  <a:gd name="connsiteY4" fmla="*/ 457626 h 606722"/>
                  <a:gd name="connsiteX5" fmla="*/ 255519 w 488948"/>
                  <a:gd name="connsiteY5" fmla="*/ 477173 h 606722"/>
                  <a:gd name="connsiteX6" fmla="*/ 328948 w 488948"/>
                  <a:gd name="connsiteY6" fmla="*/ 477173 h 606722"/>
                  <a:gd name="connsiteX7" fmla="*/ 339984 w 488948"/>
                  <a:gd name="connsiteY7" fmla="*/ 488190 h 606722"/>
                  <a:gd name="connsiteX8" fmla="*/ 244394 w 488948"/>
                  <a:gd name="connsiteY8" fmla="*/ 554292 h 606722"/>
                  <a:gd name="connsiteX9" fmla="*/ 148893 w 488948"/>
                  <a:gd name="connsiteY9" fmla="*/ 488190 h 606722"/>
                  <a:gd name="connsiteX10" fmla="*/ 159929 w 488948"/>
                  <a:gd name="connsiteY10" fmla="*/ 477173 h 606722"/>
                  <a:gd name="connsiteX11" fmla="*/ 233357 w 488948"/>
                  <a:gd name="connsiteY11" fmla="*/ 477173 h 606722"/>
                  <a:gd name="connsiteX12" fmla="*/ 233357 w 488948"/>
                  <a:gd name="connsiteY12" fmla="*/ 457626 h 606722"/>
                  <a:gd name="connsiteX13" fmla="*/ 244394 w 488948"/>
                  <a:gd name="connsiteY13" fmla="*/ 446609 h 606722"/>
                  <a:gd name="connsiteX14" fmla="*/ 243609 w 488948"/>
                  <a:gd name="connsiteY14" fmla="*/ 315775 h 606722"/>
                  <a:gd name="connsiteX15" fmla="*/ 214766 w 488948"/>
                  <a:gd name="connsiteY15" fmla="*/ 365887 h 606722"/>
                  <a:gd name="connsiteX16" fmla="*/ 198742 w 488948"/>
                  <a:gd name="connsiteY16" fmla="*/ 396719 h 606722"/>
                  <a:gd name="connsiteX17" fmla="*/ 211027 w 488948"/>
                  <a:gd name="connsiteY17" fmla="*/ 419998 h 606722"/>
                  <a:gd name="connsiteX18" fmla="*/ 235953 w 488948"/>
                  <a:gd name="connsiteY18" fmla="*/ 364288 h 606722"/>
                  <a:gd name="connsiteX19" fmla="*/ 247081 w 488948"/>
                  <a:gd name="connsiteY19" fmla="*/ 363577 h 606722"/>
                  <a:gd name="connsiteX20" fmla="*/ 253223 w 488948"/>
                  <a:gd name="connsiteY20" fmla="*/ 372817 h 606722"/>
                  <a:gd name="connsiteX21" fmla="*/ 263461 w 488948"/>
                  <a:gd name="connsiteY21" fmla="*/ 394408 h 606722"/>
                  <a:gd name="connsiteX22" fmla="*/ 275746 w 488948"/>
                  <a:gd name="connsiteY22" fmla="*/ 419198 h 606722"/>
                  <a:gd name="connsiteX23" fmla="*/ 289722 w 488948"/>
                  <a:gd name="connsiteY23" fmla="*/ 394675 h 606722"/>
                  <a:gd name="connsiteX24" fmla="*/ 243609 w 488948"/>
                  <a:gd name="connsiteY24" fmla="*/ 315775 h 606722"/>
                  <a:gd name="connsiteX25" fmla="*/ 239069 w 488948"/>
                  <a:gd name="connsiteY25" fmla="*/ 286809 h 606722"/>
                  <a:gd name="connsiteX26" fmla="*/ 277793 w 488948"/>
                  <a:gd name="connsiteY26" fmla="*/ 315686 h 606722"/>
                  <a:gd name="connsiteX27" fmla="*/ 311621 w 488948"/>
                  <a:gd name="connsiteY27" fmla="*/ 397252 h 606722"/>
                  <a:gd name="connsiteX28" fmla="*/ 277348 w 488948"/>
                  <a:gd name="connsiteY28" fmla="*/ 443899 h 606722"/>
                  <a:gd name="connsiteX29" fmla="*/ 260167 w 488948"/>
                  <a:gd name="connsiteY29" fmla="*/ 442211 h 606722"/>
                  <a:gd name="connsiteX30" fmla="*/ 253401 w 488948"/>
                  <a:gd name="connsiteY30" fmla="*/ 426395 h 606722"/>
                  <a:gd name="connsiteX31" fmla="*/ 253668 w 488948"/>
                  <a:gd name="connsiteY31" fmla="*/ 421597 h 606722"/>
                  <a:gd name="connsiteX32" fmla="*/ 246547 w 488948"/>
                  <a:gd name="connsiteY32" fmla="*/ 408625 h 606722"/>
                  <a:gd name="connsiteX33" fmla="*/ 236131 w 488948"/>
                  <a:gd name="connsiteY33" fmla="*/ 393786 h 606722"/>
                  <a:gd name="connsiteX34" fmla="*/ 235775 w 488948"/>
                  <a:gd name="connsiteY34" fmla="*/ 423107 h 606722"/>
                  <a:gd name="connsiteX35" fmla="*/ 233550 w 488948"/>
                  <a:gd name="connsiteY35" fmla="*/ 442033 h 606722"/>
                  <a:gd name="connsiteX36" fmla="*/ 220909 w 488948"/>
                  <a:gd name="connsiteY36" fmla="*/ 447808 h 606722"/>
                  <a:gd name="connsiteX37" fmla="*/ 215211 w 488948"/>
                  <a:gd name="connsiteY37" fmla="*/ 446831 h 606722"/>
                  <a:gd name="connsiteX38" fmla="*/ 176665 w 488948"/>
                  <a:gd name="connsiteY38" fmla="*/ 397252 h 606722"/>
                  <a:gd name="connsiteX39" fmla="*/ 199632 w 488948"/>
                  <a:gd name="connsiteY39" fmla="*/ 349805 h 606722"/>
                  <a:gd name="connsiteX40" fmla="*/ 222867 w 488948"/>
                  <a:gd name="connsiteY40" fmla="*/ 296494 h 606722"/>
                  <a:gd name="connsiteX41" fmla="*/ 228208 w 488948"/>
                  <a:gd name="connsiteY41" fmla="*/ 287076 h 606722"/>
                  <a:gd name="connsiteX42" fmla="*/ 239069 w 488948"/>
                  <a:gd name="connsiteY42" fmla="*/ 286809 h 606722"/>
                  <a:gd name="connsiteX43" fmla="*/ 72901 w 488948"/>
                  <a:gd name="connsiteY43" fmla="*/ 235597 h 606722"/>
                  <a:gd name="connsiteX44" fmla="*/ 41035 w 488948"/>
                  <a:gd name="connsiteY44" fmla="*/ 253016 h 606722"/>
                  <a:gd name="connsiteX45" fmla="*/ 41035 w 488948"/>
                  <a:gd name="connsiteY45" fmla="*/ 584593 h 606722"/>
                  <a:gd name="connsiteX46" fmla="*/ 447913 w 488948"/>
                  <a:gd name="connsiteY46" fmla="*/ 584593 h 606722"/>
                  <a:gd name="connsiteX47" fmla="*/ 447913 w 488948"/>
                  <a:gd name="connsiteY47" fmla="*/ 253016 h 606722"/>
                  <a:gd name="connsiteX48" fmla="*/ 416047 w 488948"/>
                  <a:gd name="connsiteY48" fmla="*/ 235597 h 606722"/>
                  <a:gd name="connsiteX49" fmla="*/ 378483 w 488948"/>
                  <a:gd name="connsiteY49" fmla="*/ 256215 h 606722"/>
                  <a:gd name="connsiteX50" fmla="*/ 367891 w 488948"/>
                  <a:gd name="connsiteY50" fmla="*/ 256215 h 606722"/>
                  <a:gd name="connsiteX51" fmla="*/ 330238 w 488948"/>
                  <a:gd name="connsiteY51" fmla="*/ 235597 h 606722"/>
                  <a:gd name="connsiteX52" fmla="*/ 292675 w 488948"/>
                  <a:gd name="connsiteY52" fmla="*/ 256215 h 606722"/>
                  <a:gd name="connsiteX53" fmla="*/ 287423 w 488948"/>
                  <a:gd name="connsiteY53" fmla="*/ 257548 h 606722"/>
                  <a:gd name="connsiteX54" fmla="*/ 282082 w 488948"/>
                  <a:gd name="connsiteY54" fmla="*/ 256215 h 606722"/>
                  <a:gd name="connsiteX55" fmla="*/ 244518 w 488948"/>
                  <a:gd name="connsiteY55" fmla="*/ 235597 h 606722"/>
                  <a:gd name="connsiteX56" fmla="*/ 206866 w 488948"/>
                  <a:gd name="connsiteY56" fmla="*/ 256215 h 606722"/>
                  <a:gd name="connsiteX57" fmla="*/ 196273 w 488948"/>
                  <a:gd name="connsiteY57" fmla="*/ 256215 h 606722"/>
                  <a:gd name="connsiteX58" fmla="*/ 158710 w 488948"/>
                  <a:gd name="connsiteY58" fmla="*/ 235597 h 606722"/>
                  <a:gd name="connsiteX59" fmla="*/ 121057 w 488948"/>
                  <a:gd name="connsiteY59" fmla="*/ 256215 h 606722"/>
                  <a:gd name="connsiteX60" fmla="*/ 110465 w 488948"/>
                  <a:gd name="connsiteY60" fmla="*/ 256215 h 606722"/>
                  <a:gd name="connsiteX61" fmla="*/ 41035 w 488948"/>
                  <a:gd name="connsiteY61" fmla="*/ 186896 h 606722"/>
                  <a:gd name="connsiteX62" fmla="*/ 41035 w 488948"/>
                  <a:gd name="connsiteY62" fmla="*/ 227865 h 606722"/>
                  <a:gd name="connsiteX63" fmla="*/ 67561 w 488948"/>
                  <a:gd name="connsiteY63" fmla="*/ 213291 h 606722"/>
                  <a:gd name="connsiteX64" fmla="*/ 78153 w 488948"/>
                  <a:gd name="connsiteY64" fmla="*/ 213291 h 606722"/>
                  <a:gd name="connsiteX65" fmla="*/ 115806 w 488948"/>
                  <a:gd name="connsiteY65" fmla="*/ 233909 h 606722"/>
                  <a:gd name="connsiteX66" fmla="*/ 153369 w 488948"/>
                  <a:gd name="connsiteY66" fmla="*/ 213291 h 606722"/>
                  <a:gd name="connsiteX67" fmla="*/ 163962 w 488948"/>
                  <a:gd name="connsiteY67" fmla="*/ 213291 h 606722"/>
                  <a:gd name="connsiteX68" fmla="*/ 201614 w 488948"/>
                  <a:gd name="connsiteY68" fmla="*/ 233909 h 606722"/>
                  <a:gd name="connsiteX69" fmla="*/ 239178 w 488948"/>
                  <a:gd name="connsiteY69" fmla="*/ 213291 h 606722"/>
                  <a:gd name="connsiteX70" fmla="*/ 249770 w 488948"/>
                  <a:gd name="connsiteY70" fmla="*/ 213291 h 606722"/>
                  <a:gd name="connsiteX71" fmla="*/ 287423 w 488948"/>
                  <a:gd name="connsiteY71" fmla="*/ 233909 h 606722"/>
                  <a:gd name="connsiteX72" fmla="*/ 324986 w 488948"/>
                  <a:gd name="connsiteY72" fmla="*/ 213291 h 606722"/>
                  <a:gd name="connsiteX73" fmla="*/ 335579 w 488948"/>
                  <a:gd name="connsiteY73" fmla="*/ 213291 h 606722"/>
                  <a:gd name="connsiteX74" fmla="*/ 373142 w 488948"/>
                  <a:gd name="connsiteY74" fmla="*/ 233909 h 606722"/>
                  <a:gd name="connsiteX75" fmla="*/ 410706 w 488948"/>
                  <a:gd name="connsiteY75" fmla="*/ 213291 h 606722"/>
                  <a:gd name="connsiteX76" fmla="*/ 421387 w 488948"/>
                  <a:gd name="connsiteY76" fmla="*/ 213291 h 606722"/>
                  <a:gd name="connsiteX77" fmla="*/ 447913 w 488948"/>
                  <a:gd name="connsiteY77" fmla="*/ 227865 h 606722"/>
                  <a:gd name="connsiteX78" fmla="*/ 447913 w 488948"/>
                  <a:gd name="connsiteY78" fmla="*/ 186896 h 606722"/>
                  <a:gd name="connsiteX79" fmla="*/ 321064 w 488948"/>
                  <a:gd name="connsiteY79" fmla="*/ 78013 h 606722"/>
                  <a:gd name="connsiteX80" fmla="*/ 305678 w 488948"/>
                  <a:gd name="connsiteY80" fmla="*/ 93474 h 606722"/>
                  <a:gd name="connsiteX81" fmla="*/ 321064 w 488948"/>
                  <a:gd name="connsiteY81" fmla="*/ 108845 h 606722"/>
                  <a:gd name="connsiteX82" fmla="*/ 336539 w 488948"/>
                  <a:gd name="connsiteY82" fmla="*/ 93474 h 606722"/>
                  <a:gd name="connsiteX83" fmla="*/ 321064 w 488948"/>
                  <a:gd name="connsiteY83" fmla="*/ 78013 h 606722"/>
                  <a:gd name="connsiteX84" fmla="*/ 167805 w 488948"/>
                  <a:gd name="connsiteY84" fmla="*/ 78013 h 606722"/>
                  <a:gd name="connsiteX85" fmla="*/ 152326 w 488948"/>
                  <a:gd name="connsiteY85" fmla="*/ 93474 h 606722"/>
                  <a:gd name="connsiteX86" fmla="*/ 167805 w 488948"/>
                  <a:gd name="connsiteY86" fmla="*/ 108845 h 606722"/>
                  <a:gd name="connsiteX87" fmla="*/ 183284 w 488948"/>
                  <a:gd name="connsiteY87" fmla="*/ 93474 h 606722"/>
                  <a:gd name="connsiteX88" fmla="*/ 167805 w 488948"/>
                  <a:gd name="connsiteY88" fmla="*/ 78013 h 606722"/>
                  <a:gd name="connsiteX89" fmla="*/ 321064 w 488948"/>
                  <a:gd name="connsiteY89" fmla="*/ 55888 h 606722"/>
                  <a:gd name="connsiteX90" fmla="*/ 358684 w 488948"/>
                  <a:gd name="connsiteY90" fmla="*/ 93474 h 606722"/>
                  <a:gd name="connsiteX91" fmla="*/ 321064 w 488948"/>
                  <a:gd name="connsiteY91" fmla="*/ 130970 h 606722"/>
                  <a:gd name="connsiteX92" fmla="*/ 283532 w 488948"/>
                  <a:gd name="connsiteY92" fmla="*/ 93474 h 606722"/>
                  <a:gd name="connsiteX93" fmla="*/ 321064 w 488948"/>
                  <a:gd name="connsiteY93" fmla="*/ 55888 h 606722"/>
                  <a:gd name="connsiteX94" fmla="*/ 167805 w 488948"/>
                  <a:gd name="connsiteY94" fmla="*/ 55888 h 606722"/>
                  <a:gd name="connsiteX95" fmla="*/ 205346 w 488948"/>
                  <a:gd name="connsiteY95" fmla="*/ 93474 h 606722"/>
                  <a:gd name="connsiteX96" fmla="*/ 167805 w 488948"/>
                  <a:gd name="connsiteY96" fmla="*/ 130970 h 606722"/>
                  <a:gd name="connsiteX97" fmla="*/ 130264 w 488948"/>
                  <a:gd name="connsiteY97" fmla="*/ 93474 h 606722"/>
                  <a:gd name="connsiteX98" fmla="*/ 167805 w 488948"/>
                  <a:gd name="connsiteY98" fmla="*/ 55888 h 606722"/>
                  <a:gd name="connsiteX99" fmla="*/ 22075 w 488948"/>
                  <a:gd name="connsiteY99" fmla="*/ 22040 h 606722"/>
                  <a:gd name="connsiteX100" fmla="*/ 22075 w 488948"/>
                  <a:gd name="connsiteY100" fmla="*/ 164856 h 606722"/>
                  <a:gd name="connsiteX101" fmla="*/ 466873 w 488948"/>
                  <a:gd name="connsiteY101" fmla="*/ 164856 h 606722"/>
                  <a:gd name="connsiteX102" fmla="*/ 466873 w 488948"/>
                  <a:gd name="connsiteY102" fmla="*/ 22040 h 606722"/>
                  <a:gd name="connsiteX103" fmla="*/ 11037 w 488948"/>
                  <a:gd name="connsiteY103" fmla="*/ 0 h 606722"/>
                  <a:gd name="connsiteX104" fmla="*/ 477911 w 488948"/>
                  <a:gd name="connsiteY104" fmla="*/ 0 h 606722"/>
                  <a:gd name="connsiteX105" fmla="*/ 488948 w 488948"/>
                  <a:gd name="connsiteY105" fmla="*/ 11020 h 606722"/>
                  <a:gd name="connsiteX106" fmla="*/ 488948 w 488948"/>
                  <a:gd name="connsiteY106" fmla="*/ 175876 h 606722"/>
                  <a:gd name="connsiteX107" fmla="*/ 477911 w 488948"/>
                  <a:gd name="connsiteY107" fmla="*/ 186896 h 606722"/>
                  <a:gd name="connsiteX108" fmla="*/ 469988 w 488948"/>
                  <a:gd name="connsiteY108" fmla="*/ 186896 h 606722"/>
                  <a:gd name="connsiteX109" fmla="*/ 469988 w 488948"/>
                  <a:gd name="connsiteY109" fmla="*/ 595613 h 606722"/>
                  <a:gd name="connsiteX110" fmla="*/ 458951 w 488948"/>
                  <a:gd name="connsiteY110" fmla="*/ 606722 h 606722"/>
                  <a:gd name="connsiteX111" fmla="*/ 29908 w 488948"/>
                  <a:gd name="connsiteY111" fmla="*/ 606722 h 606722"/>
                  <a:gd name="connsiteX112" fmla="*/ 18871 w 488948"/>
                  <a:gd name="connsiteY112" fmla="*/ 595613 h 606722"/>
                  <a:gd name="connsiteX113" fmla="*/ 18871 w 488948"/>
                  <a:gd name="connsiteY113" fmla="*/ 186896 h 606722"/>
                  <a:gd name="connsiteX114" fmla="*/ 11037 w 488948"/>
                  <a:gd name="connsiteY114" fmla="*/ 186896 h 606722"/>
                  <a:gd name="connsiteX115" fmla="*/ 0 w 488948"/>
                  <a:gd name="connsiteY115" fmla="*/ 175876 h 606722"/>
                  <a:gd name="connsiteX116" fmla="*/ 0 w 488948"/>
                  <a:gd name="connsiteY116" fmla="*/ 11020 h 606722"/>
                  <a:gd name="connsiteX117" fmla="*/ 11037 w 488948"/>
                  <a:gd name="connsiteY117" fmla="*/ 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</a:cxnLst>
                <a:rect l="l" t="t" r="r" b="b"/>
                <a:pathLst>
                  <a:path w="488948" h="606722">
                    <a:moveTo>
                      <a:pt x="173369" y="499207"/>
                    </a:moveTo>
                    <a:cubicBezTo>
                      <a:pt x="181824" y="517954"/>
                      <a:pt x="210928" y="532169"/>
                      <a:pt x="244394" y="532169"/>
                    </a:cubicBezTo>
                    <a:cubicBezTo>
                      <a:pt x="277948" y="532169"/>
                      <a:pt x="307053" y="517954"/>
                      <a:pt x="315419" y="499207"/>
                    </a:cubicBezTo>
                    <a:close/>
                    <a:moveTo>
                      <a:pt x="244394" y="446609"/>
                    </a:moveTo>
                    <a:cubicBezTo>
                      <a:pt x="250535" y="446609"/>
                      <a:pt x="255519" y="451496"/>
                      <a:pt x="255519" y="457626"/>
                    </a:cubicBezTo>
                    <a:lnTo>
                      <a:pt x="255519" y="477173"/>
                    </a:lnTo>
                    <a:lnTo>
                      <a:pt x="328948" y="477173"/>
                    </a:lnTo>
                    <a:cubicBezTo>
                      <a:pt x="335089" y="477173"/>
                      <a:pt x="339984" y="482059"/>
                      <a:pt x="339984" y="488190"/>
                    </a:cubicBezTo>
                    <a:cubicBezTo>
                      <a:pt x="339984" y="525239"/>
                      <a:pt x="297974" y="554292"/>
                      <a:pt x="244394" y="554292"/>
                    </a:cubicBezTo>
                    <a:cubicBezTo>
                      <a:pt x="190814" y="554292"/>
                      <a:pt x="148893" y="525239"/>
                      <a:pt x="148893" y="488190"/>
                    </a:cubicBezTo>
                    <a:cubicBezTo>
                      <a:pt x="148893" y="482059"/>
                      <a:pt x="153788" y="477173"/>
                      <a:pt x="159929" y="477173"/>
                    </a:cubicBezTo>
                    <a:lnTo>
                      <a:pt x="233357" y="477173"/>
                    </a:lnTo>
                    <a:lnTo>
                      <a:pt x="233357" y="457626"/>
                    </a:lnTo>
                    <a:cubicBezTo>
                      <a:pt x="233357" y="451496"/>
                      <a:pt x="238342" y="446609"/>
                      <a:pt x="244394" y="446609"/>
                    </a:cubicBezTo>
                    <a:close/>
                    <a:moveTo>
                      <a:pt x="243609" y="315775"/>
                    </a:moveTo>
                    <a:cubicBezTo>
                      <a:pt x="239247" y="343052"/>
                      <a:pt x="225894" y="355491"/>
                      <a:pt x="214766" y="365887"/>
                    </a:cubicBezTo>
                    <a:cubicBezTo>
                      <a:pt x="204974" y="375128"/>
                      <a:pt x="198386" y="381170"/>
                      <a:pt x="198742" y="396719"/>
                    </a:cubicBezTo>
                    <a:cubicBezTo>
                      <a:pt x="199009" y="408003"/>
                      <a:pt x="204707" y="415289"/>
                      <a:pt x="211027" y="419998"/>
                    </a:cubicBezTo>
                    <a:cubicBezTo>
                      <a:pt x="207199" y="404715"/>
                      <a:pt x="208446" y="382769"/>
                      <a:pt x="235953" y="364288"/>
                    </a:cubicBezTo>
                    <a:cubicBezTo>
                      <a:pt x="239247" y="362066"/>
                      <a:pt x="243520" y="361711"/>
                      <a:pt x="247081" y="363577"/>
                    </a:cubicBezTo>
                    <a:cubicBezTo>
                      <a:pt x="250642" y="365354"/>
                      <a:pt x="252956" y="368908"/>
                      <a:pt x="253223" y="372817"/>
                    </a:cubicBezTo>
                    <a:cubicBezTo>
                      <a:pt x="253668" y="382858"/>
                      <a:pt x="258030" y="387922"/>
                      <a:pt x="263461" y="394408"/>
                    </a:cubicBezTo>
                    <a:cubicBezTo>
                      <a:pt x="268624" y="400450"/>
                      <a:pt x="274944" y="407914"/>
                      <a:pt x="275746" y="419198"/>
                    </a:cubicBezTo>
                    <a:cubicBezTo>
                      <a:pt x="282244" y="414222"/>
                      <a:pt x="288298" y="406492"/>
                      <a:pt x="289722" y="394675"/>
                    </a:cubicBezTo>
                    <a:cubicBezTo>
                      <a:pt x="294084" y="358157"/>
                      <a:pt x="263016" y="329724"/>
                      <a:pt x="243609" y="315775"/>
                    </a:cubicBezTo>
                    <a:close/>
                    <a:moveTo>
                      <a:pt x="239069" y="286809"/>
                    </a:moveTo>
                    <a:cubicBezTo>
                      <a:pt x="239870" y="287165"/>
                      <a:pt x="259188" y="297471"/>
                      <a:pt x="277793" y="315686"/>
                    </a:cubicBezTo>
                    <a:cubicBezTo>
                      <a:pt x="303253" y="340831"/>
                      <a:pt x="315004" y="368997"/>
                      <a:pt x="311621" y="397252"/>
                    </a:cubicBezTo>
                    <a:cubicBezTo>
                      <a:pt x="309218" y="417954"/>
                      <a:pt x="297022" y="434569"/>
                      <a:pt x="277348" y="443899"/>
                    </a:cubicBezTo>
                    <a:cubicBezTo>
                      <a:pt x="271740" y="446475"/>
                      <a:pt x="265152" y="445854"/>
                      <a:pt x="260167" y="442211"/>
                    </a:cubicBezTo>
                    <a:cubicBezTo>
                      <a:pt x="255093" y="438568"/>
                      <a:pt x="252511" y="432526"/>
                      <a:pt x="253401" y="426395"/>
                    </a:cubicBezTo>
                    <a:cubicBezTo>
                      <a:pt x="253579" y="424885"/>
                      <a:pt x="253668" y="423285"/>
                      <a:pt x="253668" y="421597"/>
                    </a:cubicBezTo>
                    <a:cubicBezTo>
                      <a:pt x="253668" y="417243"/>
                      <a:pt x="251354" y="414311"/>
                      <a:pt x="246547" y="408625"/>
                    </a:cubicBezTo>
                    <a:cubicBezTo>
                      <a:pt x="243253" y="404715"/>
                      <a:pt x="239247" y="400006"/>
                      <a:pt x="236131" y="393786"/>
                    </a:cubicBezTo>
                    <a:cubicBezTo>
                      <a:pt x="229989" y="402405"/>
                      <a:pt x="229900" y="412001"/>
                      <a:pt x="235775" y="423107"/>
                    </a:cubicBezTo>
                    <a:cubicBezTo>
                      <a:pt x="238980" y="429327"/>
                      <a:pt x="238179" y="436702"/>
                      <a:pt x="233550" y="442033"/>
                    </a:cubicBezTo>
                    <a:cubicBezTo>
                      <a:pt x="230256" y="445765"/>
                      <a:pt x="225627" y="447808"/>
                      <a:pt x="220909" y="447808"/>
                    </a:cubicBezTo>
                    <a:cubicBezTo>
                      <a:pt x="219039" y="447808"/>
                      <a:pt x="217081" y="447453"/>
                      <a:pt x="215211" y="446831"/>
                    </a:cubicBezTo>
                    <a:cubicBezTo>
                      <a:pt x="191621" y="438479"/>
                      <a:pt x="177199" y="419909"/>
                      <a:pt x="176665" y="397252"/>
                    </a:cubicBezTo>
                    <a:cubicBezTo>
                      <a:pt x="176131" y="371840"/>
                      <a:pt x="188594" y="360112"/>
                      <a:pt x="199632" y="349805"/>
                    </a:cubicBezTo>
                    <a:cubicBezTo>
                      <a:pt x="211650" y="338610"/>
                      <a:pt x="222867" y="328125"/>
                      <a:pt x="222867" y="296494"/>
                    </a:cubicBezTo>
                    <a:cubicBezTo>
                      <a:pt x="222867" y="292673"/>
                      <a:pt x="224914" y="289119"/>
                      <a:pt x="228208" y="287076"/>
                    </a:cubicBezTo>
                    <a:cubicBezTo>
                      <a:pt x="231502" y="285121"/>
                      <a:pt x="235686" y="284943"/>
                      <a:pt x="239069" y="286809"/>
                    </a:cubicBezTo>
                    <a:close/>
                    <a:moveTo>
                      <a:pt x="72901" y="235597"/>
                    </a:moveTo>
                    <a:lnTo>
                      <a:pt x="41035" y="253016"/>
                    </a:lnTo>
                    <a:lnTo>
                      <a:pt x="41035" y="584593"/>
                    </a:lnTo>
                    <a:lnTo>
                      <a:pt x="447913" y="584593"/>
                    </a:lnTo>
                    <a:lnTo>
                      <a:pt x="447913" y="253016"/>
                    </a:lnTo>
                    <a:lnTo>
                      <a:pt x="416047" y="235597"/>
                    </a:lnTo>
                    <a:lnTo>
                      <a:pt x="378483" y="256215"/>
                    </a:lnTo>
                    <a:cubicBezTo>
                      <a:pt x="375190" y="257993"/>
                      <a:pt x="371184" y="257993"/>
                      <a:pt x="367891" y="256215"/>
                    </a:cubicBezTo>
                    <a:lnTo>
                      <a:pt x="330238" y="235597"/>
                    </a:lnTo>
                    <a:lnTo>
                      <a:pt x="292675" y="256215"/>
                    </a:lnTo>
                    <a:cubicBezTo>
                      <a:pt x="291072" y="257104"/>
                      <a:pt x="289203" y="257548"/>
                      <a:pt x="287423" y="257548"/>
                    </a:cubicBezTo>
                    <a:cubicBezTo>
                      <a:pt x="285554" y="257548"/>
                      <a:pt x="283684" y="257104"/>
                      <a:pt x="282082" y="256215"/>
                    </a:cubicBezTo>
                    <a:lnTo>
                      <a:pt x="244518" y="235597"/>
                    </a:lnTo>
                    <a:lnTo>
                      <a:pt x="206866" y="256215"/>
                    </a:lnTo>
                    <a:cubicBezTo>
                      <a:pt x="203572" y="257993"/>
                      <a:pt x="199567" y="257993"/>
                      <a:pt x="196273" y="256215"/>
                    </a:cubicBezTo>
                    <a:lnTo>
                      <a:pt x="158710" y="235597"/>
                    </a:lnTo>
                    <a:lnTo>
                      <a:pt x="121057" y="256215"/>
                    </a:lnTo>
                    <a:cubicBezTo>
                      <a:pt x="117764" y="257993"/>
                      <a:pt x="113758" y="257993"/>
                      <a:pt x="110465" y="256215"/>
                    </a:cubicBezTo>
                    <a:close/>
                    <a:moveTo>
                      <a:pt x="41035" y="186896"/>
                    </a:moveTo>
                    <a:lnTo>
                      <a:pt x="41035" y="227865"/>
                    </a:lnTo>
                    <a:lnTo>
                      <a:pt x="67561" y="213291"/>
                    </a:lnTo>
                    <a:cubicBezTo>
                      <a:pt x="70854" y="211513"/>
                      <a:pt x="74860" y="211513"/>
                      <a:pt x="78153" y="213291"/>
                    </a:cubicBezTo>
                    <a:lnTo>
                      <a:pt x="115806" y="233909"/>
                    </a:lnTo>
                    <a:lnTo>
                      <a:pt x="153369" y="213291"/>
                    </a:lnTo>
                    <a:cubicBezTo>
                      <a:pt x="156663" y="211513"/>
                      <a:pt x="160668" y="211513"/>
                      <a:pt x="163962" y="213291"/>
                    </a:cubicBezTo>
                    <a:lnTo>
                      <a:pt x="201614" y="233909"/>
                    </a:lnTo>
                    <a:lnTo>
                      <a:pt x="239178" y="213291"/>
                    </a:lnTo>
                    <a:cubicBezTo>
                      <a:pt x="242471" y="211513"/>
                      <a:pt x="246477" y="211513"/>
                      <a:pt x="249770" y="213291"/>
                    </a:cubicBezTo>
                    <a:lnTo>
                      <a:pt x="287423" y="233909"/>
                    </a:lnTo>
                    <a:lnTo>
                      <a:pt x="324986" y="213291"/>
                    </a:lnTo>
                    <a:cubicBezTo>
                      <a:pt x="328280" y="211513"/>
                      <a:pt x="332285" y="211513"/>
                      <a:pt x="335579" y="213291"/>
                    </a:cubicBezTo>
                    <a:lnTo>
                      <a:pt x="373142" y="233909"/>
                    </a:lnTo>
                    <a:lnTo>
                      <a:pt x="410706" y="213291"/>
                    </a:lnTo>
                    <a:cubicBezTo>
                      <a:pt x="414088" y="211513"/>
                      <a:pt x="418094" y="211513"/>
                      <a:pt x="421387" y="213291"/>
                    </a:cubicBezTo>
                    <a:lnTo>
                      <a:pt x="447913" y="227865"/>
                    </a:lnTo>
                    <a:lnTo>
                      <a:pt x="447913" y="186896"/>
                    </a:lnTo>
                    <a:close/>
                    <a:moveTo>
                      <a:pt x="321064" y="78013"/>
                    </a:moveTo>
                    <a:cubicBezTo>
                      <a:pt x="312615" y="78013"/>
                      <a:pt x="305678" y="84944"/>
                      <a:pt x="305678" y="93474"/>
                    </a:cubicBezTo>
                    <a:cubicBezTo>
                      <a:pt x="305678" y="101915"/>
                      <a:pt x="312615" y="108845"/>
                      <a:pt x="321064" y="108845"/>
                    </a:cubicBezTo>
                    <a:cubicBezTo>
                      <a:pt x="329602" y="108845"/>
                      <a:pt x="336539" y="101915"/>
                      <a:pt x="336539" y="93474"/>
                    </a:cubicBezTo>
                    <a:cubicBezTo>
                      <a:pt x="336539" y="84944"/>
                      <a:pt x="329602" y="78013"/>
                      <a:pt x="321064" y="78013"/>
                    </a:cubicBezTo>
                    <a:close/>
                    <a:moveTo>
                      <a:pt x="167805" y="78013"/>
                    </a:moveTo>
                    <a:cubicBezTo>
                      <a:pt x="159265" y="78013"/>
                      <a:pt x="152326" y="84944"/>
                      <a:pt x="152326" y="93474"/>
                    </a:cubicBezTo>
                    <a:cubicBezTo>
                      <a:pt x="152326" y="101915"/>
                      <a:pt x="159265" y="108845"/>
                      <a:pt x="167805" y="108845"/>
                    </a:cubicBezTo>
                    <a:cubicBezTo>
                      <a:pt x="176345" y="108845"/>
                      <a:pt x="183284" y="101915"/>
                      <a:pt x="183284" y="93474"/>
                    </a:cubicBezTo>
                    <a:cubicBezTo>
                      <a:pt x="183284" y="84944"/>
                      <a:pt x="176345" y="78013"/>
                      <a:pt x="167805" y="78013"/>
                    </a:cubicBezTo>
                    <a:close/>
                    <a:moveTo>
                      <a:pt x="321064" y="55888"/>
                    </a:moveTo>
                    <a:cubicBezTo>
                      <a:pt x="341786" y="55888"/>
                      <a:pt x="358684" y="72771"/>
                      <a:pt x="358684" y="93474"/>
                    </a:cubicBezTo>
                    <a:cubicBezTo>
                      <a:pt x="358684" y="114088"/>
                      <a:pt x="341786" y="130970"/>
                      <a:pt x="321064" y="130970"/>
                    </a:cubicBezTo>
                    <a:cubicBezTo>
                      <a:pt x="300430" y="130970"/>
                      <a:pt x="283532" y="114088"/>
                      <a:pt x="283532" y="93474"/>
                    </a:cubicBezTo>
                    <a:cubicBezTo>
                      <a:pt x="283532" y="72771"/>
                      <a:pt x="300430" y="55888"/>
                      <a:pt x="321064" y="55888"/>
                    </a:cubicBezTo>
                    <a:close/>
                    <a:moveTo>
                      <a:pt x="167805" y="55888"/>
                    </a:moveTo>
                    <a:cubicBezTo>
                      <a:pt x="188532" y="55888"/>
                      <a:pt x="205346" y="72771"/>
                      <a:pt x="205346" y="93474"/>
                    </a:cubicBezTo>
                    <a:cubicBezTo>
                      <a:pt x="205346" y="114088"/>
                      <a:pt x="188532" y="130970"/>
                      <a:pt x="167805" y="130970"/>
                    </a:cubicBezTo>
                    <a:cubicBezTo>
                      <a:pt x="147077" y="130970"/>
                      <a:pt x="130264" y="114088"/>
                      <a:pt x="130264" y="93474"/>
                    </a:cubicBezTo>
                    <a:cubicBezTo>
                      <a:pt x="130264" y="72771"/>
                      <a:pt x="147077" y="55888"/>
                      <a:pt x="167805" y="55888"/>
                    </a:cubicBezTo>
                    <a:close/>
                    <a:moveTo>
                      <a:pt x="22075" y="22040"/>
                    </a:moveTo>
                    <a:lnTo>
                      <a:pt x="22075" y="164856"/>
                    </a:lnTo>
                    <a:lnTo>
                      <a:pt x="466873" y="164856"/>
                    </a:lnTo>
                    <a:lnTo>
                      <a:pt x="466873" y="22040"/>
                    </a:lnTo>
                    <a:close/>
                    <a:moveTo>
                      <a:pt x="11037" y="0"/>
                    </a:moveTo>
                    <a:lnTo>
                      <a:pt x="477911" y="0"/>
                    </a:lnTo>
                    <a:cubicBezTo>
                      <a:pt x="483963" y="0"/>
                      <a:pt x="488948" y="4977"/>
                      <a:pt x="488948" y="11020"/>
                    </a:cubicBezTo>
                    <a:lnTo>
                      <a:pt x="488948" y="175876"/>
                    </a:lnTo>
                    <a:cubicBezTo>
                      <a:pt x="488948" y="181919"/>
                      <a:pt x="483963" y="186896"/>
                      <a:pt x="477911" y="186896"/>
                    </a:cubicBezTo>
                    <a:lnTo>
                      <a:pt x="469988" y="186896"/>
                    </a:lnTo>
                    <a:lnTo>
                      <a:pt x="469988" y="595613"/>
                    </a:lnTo>
                    <a:cubicBezTo>
                      <a:pt x="469988" y="601745"/>
                      <a:pt x="465093" y="606722"/>
                      <a:pt x="458951" y="606722"/>
                    </a:cubicBezTo>
                    <a:lnTo>
                      <a:pt x="29908" y="606722"/>
                    </a:lnTo>
                    <a:cubicBezTo>
                      <a:pt x="23855" y="606722"/>
                      <a:pt x="18871" y="601745"/>
                      <a:pt x="18871" y="595613"/>
                    </a:cubicBezTo>
                    <a:lnTo>
                      <a:pt x="18871" y="186896"/>
                    </a:lnTo>
                    <a:lnTo>
                      <a:pt x="11037" y="186896"/>
                    </a:lnTo>
                    <a:cubicBezTo>
                      <a:pt x="4896" y="186896"/>
                      <a:pt x="0" y="181919"/>
                      <a:pt x="0" y="175876"/>
                    </a:cubicBezTo>
                    <a:lnTo>
                      <a:pt x="0" y="11020"/>
                    </a:lnTo>
                    <a:cubicBezTo>
                      <a:pt x="0" y="4977"/>
                      <a:pt x="4896" y="0"/>
                      <a:pt x="110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70DDA9C-6DBB-498F-94C7-339F4E4EC1D6}"/>
                </a:ext>
              </a:extLst>
            </p:cNvPr>
            <p:cNvGrpSpPr/>
            <p:nvPr/>
          </p:nvGrpSpPr>
          <p:grpSpPr>
            <a:xfrm>
              <a:off x="2500899" y="2909926"/>
              <a:ext cx="1656000" cy="3224174"/>
              <a:chOff x="2500899" y="2909926"/>
              <a:chExt cx="1656000" cy="3224174"/>
            </a:xfrm>
          </p:grpSpPr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171E7C01-E28D-4115-9631-82E36DBB8ACC}"/>
                  </a:ext>
                </a:extLst>
              </p:cNvPr>
              <p:cNvGrpSpPr/>
              <p:nvPr/>
            </p:nvGrpSpPr>
            <p:grpSpPr>
              <a:xfrm>
                <a:off x="2500899" y="2909926"/>
                <a:ext cx="1656000" cy="3224174"/>
                <a:chOff x="4372589" y="2909926"/>
                <a:chExt cx="3434123" cy="3224174"/>
              </a:xfrm>
            </p:grpSpPr>
            <p:grpSp>
              <p:nvGrpSpPr>
                <p:cNvPr id="42" name="组合 41">
                  <a:extLst>
                    <a:ext uri="{FF2B5EF4-FFF2-40B4-BE49-F238E27FC236}">
                      <a16:creationId xmlns:a16="http://schemas.microsoft.com/office/drawing/2014/main" id="{0D994EAA-3CBE-4557-8C63-8A8F0FFAA50F}"/>
                    </a:ext>
                  </a:extLst>
                </p:cNvPr>
                <p:cNvGrpSpPr/>
                <p:nvPr/>
              </p:nvGrpSpPr>
              <p:grpSpPr>
                <a:xfrm>
                  <a:off x="4372589" y="2909926"/>
                  <a:ext cx="3434123" cy="3224174"/>
                  <a:chOff x="4372589" y="2909926"/>
                  <a:chExt cx="3434123" cy="3224174"/>
                </a:xfrm>
              </p:grpSpPr>
              <p:sp>
                <p:nvSpPr>
                  <p:cNvPr id="46" name="矩形 45">
                    <a:extLst>
                      <a:ext uri="{FF2B5EF4-FFF2-40B4-BE49-F238E27FC236}">
                        <a16:creationId xmlns:a16="http://schemas.microsoft.com/office/drawing/2014/main" id="{6BF7C0BB-B871-475A-9F8C-F2AFB6B1472E}"/>
                      </a:ext>
                    </a:extLst>
                  </p:cNvPr>
                  <p:cNvSpPr/>
                  <p:nvPr/>
                </p:nvSpPr>
                <p:spPr>
                  <a:xfrm>
                    <a:off x="4372589" y="2909926"/>
                    <a:ext cx="3434123" cy="108000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" name="矩形 46">
                    <a:extLst>
                      <a:ext uri="{FF2B5EF4-FFF2-40B4-BE49-F238E27FC236}">
                        <a16:creationId xmlns:a16="http://schemas.microsoft.com/office/drawing/2014/main" id="{500507A6-6A89-40ED-987D-DCEBC4F9BB59}"/>
                      </a:ext>
                    </a:extLst>
                  </p:cNvPr>
                  <p:cNvSpPr/>
                  <p:nvPr/>
                </p:nvSpPr>
                <p:spPr>
                  <a:xfrm>
                    <a:off x="4372589" y="2909926"/>
                    <a:ext cx="3434123" cy="3224174"/>
                  </a:xfrm>
                  <a:prstGeom prst="rect">
                    <a:avLst/>
                  </a:prstGeom>
                  <a:noFill/>
                  <a:ln w="9525"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43" name="组合 42">
                  <a:extLst>
                    <a:ext uri="{FF2B5EF4-FFF2-40B4-BE49-F238E27FC236}">
                      <a16:creationId xmlns:a16="http://schemas.microsoft.com/office/drawing/2014/main" id="{E024F260-0D18-4475-99B7-59CEE0131A08}"/>
                    </a:ext>
                  </a:extLst>
                </p:cNvPr>
                <p:cNvGrpSpPr/>
                <p:nvPr/>
              </p:nvGrpSpPr>
              <p:grpSpPr>
                <a:xfrm>
                  <a:off x="4478787" y="3256648"/>
                  <a:ext cx="3221722" cy="1790748"/>
                  <a:chOff x="695220" y="4853114"/>
                  <a:chExt cx="2723123" cy="1790748"/>
                </a:xfrm>
                <a:solidFill>
                  <a:schemeClr val="bg1"/>
                </a:solidFill>
              </p:grpSpPr>
              <p:sp>
                <p:nvSpPr>
                  <p:cNvPr id="44" name="Text2">
                    <a:extLst>
                      <a:ext uri="{FF2B5EF4-FFF2-40B4-BE49-F238E27FC236}">
                        <a16:creationId xmlns:a16="http://schemas.microsoft.com/office/drawing/2014/main" id="{977C562F-4B67-44F4-A8CD-98C2E9ECA1B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95220" y="5389482"/>
                    <a:ext cx="2723123" cy="1254380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t" anchorCtr="1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  <a:spcBef>
                        <a:spcPct val="0"/>
                      </a:spcBef>
                    </a:pPr>
                    <a:r>
                      <a:rPr lang="zh-CN" altLang="en-US" sz="1200" dirty="0"/>
                      <a:t>节能减排是实现可持续发展的关键，有助于保护环境、减少资源浪费和减缓气候变化。</a:t>
                    </a:r>
                    <a:endParaRPr lang="en-US" dirty="0"/>
                  </a:p>
                </p:txBody>
              </p:sp>
              <p:sp>
                <p:nvSpPr>
                  <p:cNvPr id="45" name="Bullet2">
                    <a:extLst>
                      <a:ext uri="{FF2B5EF4-FFF2-40B4-BE49-F238E27FC236}">
                        <a16:creationId xmlns:a16="http://schemas.microsoft.com/office/drawing/2014/main" id="{773BD4FD-3B95-428A-8DED-6952C1154B92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819923" y="4853114"/>
                    <a:ext cx="2473721" cy="536366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b" anchorCtr="1">
                    <a:normAutofit fontScale="925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</a:pPr>
                    <a:r>
                      <a:rPr lang="zh-CN" altLang="en-US" b="1" dirty="0"/>
                      <a:t>节能减排的重要性</a:t>
                    </a:r>
                    <a:endParaRPr lang="en-US" dirty="0"/>
                  </a:p>
                </p:txBody>
              </p:sp>
            </p:grpSp>
          </p:grpSp>
          <p:sp>
            <p:nvSpPr>
              <p:cNvPr id="41" name="Icon2">
                <a:extLst>
                  <a:ext uri="{FF2B5EF4-FFF2-40B4-BE49-F238E27FC236}">
                    <a16:creationId xmlns:a16="http://schemas.microsoft.com/office/drawing/2014/main" id="{D3153676-BF15-48FB-BC7F-4B3A3B6760CB}"/>
                  </a:ext>
                </a:extLst>
              </p:cNvPr>
              <p:cNvSpPr/>
              <p:nvPr/>
            </p:nvSpPr>
            <p:spPr>
              <a:xfrm>
                <a:off x="3120354" y="5272343"/>
                <a:ext cx="417090" cy="354866"/>
              </a:xfrm>
              <a:custGeom>
                <a:avLst/>
                <a:gdLst>
                  <a:gd name="T0" fmla="*/ 10216 w 10250"/>
                  <a:gd name="T1" fmla="*/ 6170 h 8721"/>
                  <a:gd name="T2" fmla="*/ 9719 w 10250"/>
                  <a:gd name="T3" fmla="*/ 5651 h 8721"/>
                  <a:gd name="T4" fmla="*/ 9221 w 10250"/>
                  <a:gd name="T5" fmla="*/ 6163 h 8721"/>
                  <a:gd name="T6" fmla="*/ 9207 w 10250"/>
                  <a:gd name="T7" fmla="*/ 7021 h 8721"/>
                  <a:gd name="T8" fmla="*/ 8527 w 10250"/>
                  <a:gd name="T9" fmla="*/ 7694 h 8721"/>
                  <a:gd name="T10" fmla="*/ 1718 w 10250"/>
                  <a:gd name="T11" fmla="*/ 7695 h 8721"/>
                  <a:gd name="T12" fmla="*/ 1024 w 10250"/>
                  <a:gd name="T13" fmla="*/ 6984 h 8721"/>
                  <a:gd name="T14" fmla="*/ 1024 w 10250"/>
                  <a:gd name="T15" fmla="*/ 1770 h 8721"/>
                  <a:gd name="T16" fmla="*/ 1768 w 10250"/>
                  <a:gd name="T17" fmla="*/ 1055 h 8721"/>
                  <a:gd name="T18" fmla="*/ 3730 w 10250"/>
                  <a:gd name="T19" fmla="*/ 1050 h 8721"/>
                  <a:gd name="T20" fmla="*/ 4209 w 10250"/>
                  <a:gd name="T21" fmla="*/ 997 h 8721"/>
                  <a:gd name="T22" fmla="*/ 4569 w 10250"/>
                  <a:gd name="T23" fmla="*/ 566 h 8721"/>
                  <a:gd name="T24" fmla="*/ 4233 w 10250"/>
                  <a:gd name="T25" fmla="*/ 57 h 8721"/>
                  <a:gd name="T26" fmla="*/ 3811 w 10250"/>
                  <a:gd name="T27" fmla="*/ 10 h 8721"/>
                  <a:gd name="T28" fmla="*/ 1480 w 10250"/>
                  <a:gd name="T29" fmla="*/ 10 h 8721"/>
                  <a:gd name="T30" fmla="*/ 8 w 10250"/>
                  <a:gd name="T31" fmla="*/ 1484 h 8721"/>
                  <a:gd name="T32" fmla="*/ 8 w 10250"/>
                  <a:gd name="T33" fmla="*/ 7250 h 8721"/>
                  <a:gd name="T34" fmla="*/ 1480 w 10250"/>
                  <a:gd name="T35" fmla="*/ 8710 h 8721"/>
                  <a:gd name="T36" fmla="*/ 5100 w 10250"/>
                  <a:gd name="T37" fmla="*/ 8711 h 8721"/>
                  <a:gd name="T38" fmla="*/ 8903 w 10250"/>
                  <a:gd name="T39" fmla="*/ 8707 h 8721"/>
                  <a:gd name="T40" fmla="*/ 10209 w 10250"/>
                  <a:gd name="T41" fmla="*/ 7580 h 8721"/>
                  <a:gd name="T42" fmla="*/ 10216 w 10250"/>
                  <a:gd name="T43" fmla="*/ 6170 h 8721"/>
                  <a:gd name="T44" fmla="*/ 6337 w 10250"/>
                  <a:gd name="T45" fmla="*/ 1049 h 8721"/>
                  <a:gd name="T46" fmla="*/ 7809 w 10250"/>
                  <a:gd name="T47" fmla="*/ 1055 h 8721"/>
                  <a:gd name="T48" fmla="*/ 8354 w 10250"/>
                  <a:gd name="T49" fmla="*/ 1104 h 8721"/>
                  <a:gd name="T50" fmla="*/ 7893 w 10250"/>
                  <a:gd name="T51" fmla="*/ 1604 h 8721"/>
                  <a:gd name="T52" fmla="*/ 4036 w 10250"/>
                  <a:gd name="T53" fmla="*/ 5469 h 8721"/>
                  <a:gd name="T54" fmla="*/ 3701 w 10250"/>
                  <a:gd name="T55" fmla="*/ 5827 h 8721"/>
                  <a:gd name="T56" fmla="*/ 3728 w 10250"/>
                  <a:gd name="T57" fmla="*/ 6495 h 8721"/>
                  <a:gd name="T58" fmla="*/ 4398 w 10250"/>
                  <a:gd name="T59" fmla="*/ 6554 h 8721"/>
                  <a:gd name="T60" fmla="*/ 4756 w 10250"/>
                  <a:gd name="T61" fmla="*/ 6220 h 8721"/>
                  <a:gd name="T62" fmla="*/ 8659 w 10250"/>
                  <a:gd name="T63" fmla="*/ 2314 h 8721"/>
                  <a:gd name="T64" fmla="*/ 9206 w 10250"/>
                  <a:gd name="T65" fmla="*/ 1810 h 8721"/>
                  <a:gd name="T66" fmla="*/ 9206 w 10250"/>
                  <a:gd name="T67" fmla="*/ 2596 h 8721"/>
                  <a:gd name="T68" fmla="*/ 9218 w 10250"/>
                  <a:gd name="T69" fmla="*/ 4129 h 8721"/>
                  <a:gd name="T70" fmla="*/ 9680 w 10250"/>
                  <a:gd name="T71" fmla="*/ 4617 h 8721"/>
                  <a:gd name="T72" fmla="*/ 10217 w 10250"/>
                  <a:gd name="T73" fmla="*/ 4134 h 8721"/>
                  <a:gd name="T74" fmla="*/ 10225 w 10250"/>
                  <a:gd name="T75" fmla="*/ 3889 h 8721"/>
                  <a:gd name="T76" fmla="*/ 10224 w 10250"/>
                  <a:gd name="T77" fmla="*/ 760 h 8721"/>
                  <a:gd name="T78" fmla="*/ 9446 w 10250"/>
                  <a:gd name="T79" fmla="*/ 7 h 8721"/>
                  <a:gd name="T80" fmla="*/ 6439 w 10250"/>
                  <a:gd name="T81" fmla="*/ 5 h 8721"/>
                  <a:gd name="T82" fmla="*/ 6317 w 10250"/>
                  <a:gd name="T83" fmla="*/ 6 h 8721"/>
                  <a:gd name="T84" fmla="*/ 5630 w 10250"/>
                  <a:gd name="T85" fmla="*/ 539 h 8721"/>
                  <a:gd name="T86" fmla="*/ 6337 w 10250"/>
                  <a:gd name="T87" fmla="*/ 1049 h 87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250" h="8721">
                    <a:moveTo>
                      <a:pt x="10216" y="6170"/>
                    </a:moveTo>
                    <a:cubicBezTo>
                      <a:pt x="10202" y="5852"/>
                      <a:pt x="9985" y="5654"/>
                      <a:pt x="9719" y="5651"/>
                    </a:cubicBezTo>
                    <a:cubicBezTo>
                      <a:pt x="9453" y="5648"/>
                      <a:pt x="9246" y="5843"/>
                      <a:pt x="9221" y="6163"/>
                    </a:cubicBezTo>
                    <a:cubicBezTo>
                      <a:pt x="9199" y="6448"/>
                      <a:pt x="9222" y="6736"/>
                      <a:pt x="9207" y="7021"/>
                    </a:cubicBezTo>
                    <a:cubicBezTo>
                      <a:pt x="9181" y="7510"/>
                      <a:pt x="9015" y="7692"/>
                      <a:pt x="8527" y="7694"/>
                    </a:cubicBezTo>
                    <a:cubicBezTo>
                      <a:pt x="6257" y="7703"/>
                      <a:pt x="3988" y="7703"/>
                      <a:pt x="1718" y="7695"/>
                    </a:cubicBezTo>
                    <a:cubicBezTo>
                      <a:pt x="1192" y="7693"/>
                      <a:pt x="1027" y="7517"/>
                      <a:pt x="1024" y="6984"/>
                    </a:cubicBezTo>
                    <a:cubicBezTo>
                      <a:pt x="1017" y="5246"/>
                      <a:pt x="1016" y="3508"/>
                      <a:pt x="1024" y="1770"/>
                    </a:cubicBezTo>
                    <a:cubicBezTo>
                      <a:pt x="1027" y="1188"/>
                      <a:pt x="1162" y="1064"/>
                      <a:pt x="1768" y="1055"/>
                    </a:cubicBezTo>
                    <a:cubicBezTo>
                      <a:pt x="2422" y="1045"/>
                      <a:pt x="3076" y="1055"/>
                      <a:pt x="3730" y="1050"/>
                    </a:cubicBezTo>
                    <a:cubicBezTo>
                      <a:pt x="3893" y="1049"/>
                      <a:pt x="4085" y="1074"/>
                      <a:pt x="4209" y="997"/>
                    </a:cubicBezTo>
                    <a:cubicBezTo>
                      <a:pt x="4363" y="903"/>
                      <a:pt x="4522" y="734"/>
                      <a:pt x="4569" y="566"/>
                    </a:cubicBezTo>
                    <a:cubicBezTo>
                      <a:pt x="4638" y="322"/>
                      <a:pt x="4472" y="134"/>
                      <a:pt x="4233" y="57"/>
                    </a:cubicBezTo>
                    <a:cubicBezTo>
                      <a:pt x="4100" y="15"/>
                      <a:pt x="3952" y="11"/>
                      <a:pt x="3811" y="10"/>
                    </a:cubicBezTo>
                    <a:cubicBezTo>
                      <a:pt x="3034" y="6"/>
                      <a:pt x="2256" y="0"/>
                      <a:pt x="1480" y="10"/>
                    </a:cubicBezTo>
                    <a:cubicBezTo>
                      <a:pt x="487" y="22"/>
                      <a:pt x="12" y="493"/>
                      <a:pt x="8" y="1484"/>
                    </a:cubicBezTo>
                    <a:cubicBezTo>
                      <a:pt x="1" y="3406"/>
                      <a:pt x="0" y="5328"/>
                      <a:pt x="8" y="7250"/>
                    </a:cubicBezTo>
                    <a:cubicBezTo>
                      <a:pt x="12" y="8249"/>
                      <a:pt x="478" y="8705"/>
                      <a:pt x="1480" y="8710"/>
                    </a:cubicBezTo>
                    <a:cubicBezTo>
                      <a:pt x="2687" y="8716"/>
                      <a:pt x="3893" y="8712"/>
                      <a:pt x="5100" y="8711"/>
                    </a:cubicBezTo>
                    <a:cubicBezTo>
                      <a:pt x="6367" y="8711"/>
                      <a:pt x="7635" y="8721"/>
                      <a:pt x="8903" y="8707"/>
                    </a:cubicBezTo>
                    <a:cubicBezTo>
                      <a:pt x="9620" y="8699"/>
                      <a:pt x="10149" y="8246"/>
                      <a:pt x="10209" y="7580"/>
                    </a:cubicBezTo>
                    <a:cubicBezTo>
                      <a:pt x="10250" y="7113"/>
                      <a:pt x="10236" y="6640"/>
                      <a:pt x="10216" y="6170"/>
                    </a:cubicBezTo>
                    <a:close/>
                    <a:moveTo>
                      <a:pt x="6337" y="1049"/>
                    </a:moveTo>
                    <a:cubicBezTo>
                      <a:pt x="6827" y="1061"/>
                      <a:pt x="7318" y="1049"/>
                      <a:pt x="7809" y="1055"/>
                    </a:cubicBezTo>
                    <a:cubicBezTo>
                      <a:pt x="7962" y="1056"/>
                      <a:pt x="8114" y="1081"/>
                      <a:pt x="8354" y="1104"/>
                    </a:cubicBezTo>
                    <a:cubicBezTo>
                      <a:pt x="8160" y="1315"/>
                      <a:pt x="8032" y="1465"/>
                      <a:pt x="7893" y="1604"/>
                    </a:cubicBezTo>
                    <a:cubicBezTo>
                      <a:pt x="6608" y="2893"/>
                      <a:pt x="5321" y="4180"/>
                      <a:pt x="4036" y="5469"/>
                    </a:cubicBezTo>
                    <a:cubicBezTo>
                      <a:pt x="3920" y="5584"/>
                      <a:pt x="3799" y="5697"/>
                      <a:pt x="3701" y="5827"/>
                    </a:cubicBezTo>
                    <a:cubicBezTo>
                      <a:pt x="3533" y="6051"/>
                      <a:pt x="3533" y="6289"/>
                      <a:pt x="3728" y="6495"/>
                    </a:cubicBezTo>
                    <a:cubicBezTo>
                      <a:pt x="3925" y="6705"/>
                      <a:pt x="4171" y="6699"/>
                      <a:pt x="4398" y="6554"/>
                    </a:cubicBezTo>
                    <a:cubicBezTo>
                      <a:pt x="4533" y="6467"/>
                      <a:pt x="4641" y="6336"/>
                      <a:pt x="4756" y="6220"/>
                    </a:cubicBezTo>
                    <a:cubicBezTo>
                      <a:pt x="6058" y="4918"/>
                      <a:pt x="7357" y="3615"/>
                      <a:pt x="8659" y="2314"/>
                    </a:cubicBezTo>
                    <a:cubicBezTo>
                      <a:pt x="8798" y="2176"/>
                      <a:pt x="8947" y="2048"/>
                      <a:pt x="9206" y="1810"/>
                    </a:cubicBezTo>
                    <a:cubicBezTo>
                      <a:pt x="9206" y="2164"/>
                      <a:pt x="9205" y="2380"/>
                      <a:pt x="9206" y="2596"/>
                    </a:cubicBezTo>
                    <a:cubicBezTo>
                      <a:pt x="9209" y="3107"/>
                      <a:pt x="9205" y="3618"/>
                      <a:pt x="9218" y="4129"/>
                    </a:cubicBezTo>
                    <a:cubicBezTo>
                      <a:pt x="9226" y="4418"/>
                      <a:pt x="9410" y="4578"/>
                      <a:pt x="9680" y="4617"/>
                    </a:cubicBezTo>
                    <a:cubicBezTo>
                      <a:pt x="9930" y="4654"/>
                      <a:pt x="10167" y="4430"/>
                      <a:pt x="10217" y="4134"/>
                    </a:cubicBezTo>
                    <a:cubicBezTo>
                      <a:pt x="10230" y="4054"/>
                      <a:pt x="10225" y="3970"/>
                      <a:pt x="10225" y="3889"/>
                    </a:cubicBezTo>
                    <a:cubicBezTo>
                      <a:pt x="10226" y="2846"/>
                      <a:pt x="10231" y="1803"/>
                      <a:pt x="10224" y="760"/>
                    </a:cubicBezTo>
                    <a:cubicBezTo>
                      <a:pt x="10219" y="161"/>
                      <a:pt x="10063" y="12"/>
                      <a:pt x="9446" y="7"/>
                    </a:cubicBezTo>
                    <a:cubicBezTo>
                      <a:pt x="8444" y="0"/>
                      <a:pt x="7441" y="5"/>
                      <a:pt x="6439" y="5"/>
                    </a:cubicBezTo>
                    <a:cubicBezTo>
                      <a:pt x="6398" y="5"/>
                      <a:pt x="6357" y="4"/>
                      <a:pt x="6317" y="6"/>
                    </a:cubicBezTo>
                    <a:cubicBezTo>
                      <a:pt x="5866" y="30"/>
                      <a:pt x="5625" y="217"/>
                      <a:pt x="5630" y="539"/>
                    </a:cubicBezTo>
                    <a:cubicBezTo>
                      <a:pt x="5636" y="856"/>
                      <a:pt x="5871" y="1037"/>
                      <a:pt x="6337" y="104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37EC9973-89B1-4B8E-9645-28F6DA43F947}"/>
                </a:ext>
              </a:extLst>
            </p:cNvPr>
            <p:cNvGrpSpPr/>
            <p:nvPr/>
          </p:nvGrpSpPr>
          <p:grpSpPr>
            <a:xfrm>
              <a:off x="4341399" y="2368281"/>
              <a:ext cx="1656000" cy="3765819"/>
              <a:chOff x="4341399" y="2368281"/>
              <a:chExt cx="1656000" cy="3765819"/>
            </a:xfrm>
          </p:grpSpPr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B2F581D5-1AB7-488C-A907-61BE94C84CEE}"/>
                  </a:ext>
                </a:extLst>
              </p:cNvPr>
              <p:cNvGrpSpPr/>
              <p:nvPr/>
            </p:nvGrpSpPr>
            <p:grpSpPr>
              <a:xfrm>
                <a:off x="4341399" y="2368281"/>
                <a:ext cx="1656000" cy="3765819"/>
                <a:chOff x="8084777" y="2368281"/>
                <a:chExt cx="3434123" cy="3765819"/>
              </a:xfrm>
            </p:grpSpPr>
            <p:grpSp>
              <p:nvGrpSpPr>
                <p:cNvPr id="34" name="组合 33">
                  <a:extLst>
                    <a:ext uri="{FF2B5EF4-FFF2-40B4-BE49-F238E27FC236}">
                      <a16:creationId xmlns:a16="http://schemas.microsoft.com/office/drawing/2014/main" id="{90713A59-707C-4029-BAE8-95E1F4DA611C}"/>
                    </a:ext>
                  </a:extLst>
                </p:cNvPr>
                <p:cNvGrpSpPr/>
                <p:nvPr/>
              </p:nvGrpSpPr>
              <p:grpSpPr>
                <a:xfrm>
                  <a:off x="8084777" y="2368281"/>
                  <a:ext cx="3434123" cy="3765819"/>
                  <a:chOff x="8084777" y="2368281"/>
                  <a:chExt cx="3434123" cy="3765819"/>
                </a:xfrm>
              </p:grpSpPr>
              <p:sp>
                <p:nvSpPr>
                  <p:cNvPr id="38" name="矩形 37">
                    <a:extLst>
                      <a:ext uri="{FF2B5EF4-FFF2-40B4-BE49-F238E27FC236}">
                        <a16:creationId xmlns:a16="http://schemas.microsoft.com/office/drawing/2014/main" id="{500507A6-6A89-40ED-987D-DCEBC4F9BB59}"/>
                      </a:ext>
                    </a:extLst>
                  </p:cNvPr>
                  <p:cNvSpPr/>
                  <p:nvPr/>
                </p:nvSpPr>
                <p:spPr>
                  <a:xfrm>
                    <a:off x="8084777" y="2368281"/>
                    <a:ext cx="3434123" cy="3765819"/>
                  </a:xfrm>
                  <a:prstGeom prst="rect">
                    <a:avLst/>
                  </a:prstGeom>
                  <a:noFill/>
                  <a:ln w="9525"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9" name="矩形 38">
                    <a:extLst>
                      <a:ext uri="{FF2B5EF4-FFF2-40B4-BE49-F238E27FC236}">
                        <a16:creationId xmlns:a16="http://schemas.microsoft.com/office/drawing/2014/main" id="{6BF7C0BB-B871-475A-9F8C-F2AFB6B1472E}"/>
                      </a:ext>
                    </a:extLst>
                  </p:cNvPr>
                  <p:cNvSpPr/>
                  <p:nvPr/>
                </p:nvSpPr>
                <p:spPr>
                  <a:xfrm>
                    <a:off x="8084777" y="2368281"/>
                    <a:ext cx="3434123" cy="108000"/>
                  </a:xfrm>
                  <a:prstGeom prst="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35" name="组合 34">
                  <a:extLst>
                    <a:ext uri="{FF2B5EF4-FFF2-40B4-BE49-F238E27FC236}">
                      <a16:creationId xmlns:a16="http://schemas.microsoft.com/office/drawing/2014/main" id="{23A00686-6C9F-4268-947B-E408981EDF64}"/>
                    </a:ext>
                  </a:extLst>
                </p:cNvPr>
                <p:cNvGrpSpPr/>
                <p:nvPr/>
              </p:nvGrpSpPr>
              <p:grpSpPr>
                <a:xfrm>
                  <a:off x="8190975" y="2985825"/>
                  <a:ext cx="3221722" cy="1790748"/>
                  <a:chOff x="695220" y="4853114"/>
                  <a:chExt cx="2723123" cy="1790748"/>
                </a:xfrm>
                <a:solidFill>
                  <a:schemeClr val="bg1"/>
                </a:solidFill>
              </p:grpSpPr>
              <p:sp>
                <p:nvSpPr>
                  <p:cNvPr id="36" name="Text3">
                    <a:extLst>
                      <a:ext uri="{FF2B5EF4-FFF2-40B4-BE49-F238E27FC236}">
                        <a16:creationId xmlns:a16="http://schemas.microsoft.com/office/drawing/2014/main" id="{977C562F-4B67-44F4-A8CD-98C2E9ECA1B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95220" y="5389482"/>
                    <a:ext cx="2723123" cy="1254380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t" anchorCtr="1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  <a:spcBef>
                        <a:spcPct val="0"/>
                      </a:spcBef>
                    </a:pPr>
                    <a:r>
                      <a:rPr lang="zh-CN" altLang="en-US" sz="1200" dirty="0"/>
                      <a:t>包括提高能源利用效率、发展清洁能源、优化产业结构和推广绿色生活方式等。</a:t>
                    </a:r>
                    <a:endParaRPr lang="en-US" dirty="0"/>
                  </a:p>
                </p:txBody>
              </p:sp>
              <p:sp>
                <p:nvSpPr>
                  <p:cNvPr id="37" name="Bullet3">
                    <a:extLst>
                      <a:ext uri="{FF2B5EF4-FFF2-40B4-BE49-F238E27FC236}">
                        <a16:creationId xmlns:a16="http://schemas.microsoft.com/office/drawing/2014/main" id="{773BD4FD-3B95-428A-8DED-6952C1154B92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819923" y="4853114"/>
                    <a:ext cx="2473721" cy="536366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b" anchorCtr="1">
                    <a:normAutofit fontScale="925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</a:pPr>
                    <a:r>
                      <a:rPr lang="zh-CN" altLang="en-US" b="1" dirty="0"/>
                      <a:t>节能减排的方法与策略</a:t>
                    </a:r>
                    <a:endParaRPr lang="en-US" dirty="0"/>
                  </a:p>
                </p:txBody>
              </p:sp>
            </p:grpSp>
          </p:grpSp>
          <p:sp>
            <p:nvSpPr>
              <p:cNvPr id="33" name="Icon3">
                <a:extLst>
                  <a:ext uri="{FF2B5EF4-FFF2-40B4-BE49-F238E27FC236}">
                    <a16:creationId xmlns:a16="http://schemas.microsoft.com/office/drawing/2014/main" id="{3CE09F09-F774-4EF8-B9D8-AEAB09D63FFE}"/>
                  </a:ext>
                </a:extLst>
              </p:cNvPr>
              <p:cNvSpPr/>
              <p:nvPr/>
            </p:nvSpPr>
            <p:spPr>
              <a:xfrm>
                <a:off x="5012912" y="4970408"/>
                <a:ext cx="312974" cy="417090"/>
              </a:xfrm>
              <a:custGeom>
                <a:avLst/>
                <a:gdLst>
                  <a:gd name="connsiteX0" fmla="*/ 276264 w 413360"/>
                  <a:gd name="connsiteY0" fmla="*/ 0 h 550871"/>
                  <a:gd name="connsiteX1" fmla="*/ 413360 w 413360"/>
                  <a:gd name="connsiteY1" fmla="*/ 0 h 550871"/>
                  <a:gd name="connsiteX2" fmla="*/ 413360 w 413360"/>
                  <a:gd name="connsiteY2" fmla="*/ 550871 h 550871"/>
                  <a:gd name="connsiteX3" fmla="*/ 276264 w 413360"/>
                  <a:gd name="connsiteY3" fmla="*/ 550871 h 550871"/>
                  <a:gd name="connsiteX4" fmla="*/ 0 w 413360"/>
                  <a:gd name="connsiteY4" fmla="*/ 0 h 550871"/>
                  <a:gd name="connsiteX5" fmla="*/ 138132 w 413360"/>
                  <a:gd name="connsiteY5" fmla="*/ 0 h 550871"/>
                  <a:gd name="connsiteX6" fmla="*/ 138132 w 413360"/>
                  <a:gd name="connsiteY6" fmla="*/ 550871 h 550871"/>
                  <a:gd name="connsiteX7" fmla="*/ 0 w 413360"/>
                  <a:gd name="connsiteY7" fmla="*/ 550871 h 550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360" h="550871">
                    <a:moveTo>
                      <a:pt x="276264" y="0"/>
                    </a:moveTo>
                    <a:lnTo>
                      <a:pt x="413360" y="0"/>
                    </a:lnTo>
                    <a:lnTo>
                      <a:pt x="413360" y="550871"/>
                    </a:lnTo>
                    <a:lnTo>
                      <a:pt x="276264" y="550871"/>
                    </a:lnTo>
                    <a:close/>
                    <a:moveTo>
                      <a:pt x="0" y="0"/>
                    </a:moveTo>
                    <a:lnTo>
                      <a:pt x="138132" y="0"/>
                    </a:lnTo>
                    <a:lnTo>
                      <a:pt x="138132" y="550871"/>
                    </a:lnTo>
                    <a:lnTo>
                      <a:pt x="0" y="550871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81D8D8B6-9338-4421-968A-652EEEA10406}"/>
                </a:ext>
              </a:extLst>
            </p:cNvPr>
            <p:cNvGrpSpPr/>
            <p:nvPr/>
          </p:nvGrpSpPr>
          <p:grpSpPr>
            <a:xfrm>
              <a:off x="6181899" y="1991112"/>
              <a:ext cx="1656000" cy="4142988"/>
              <a:chOff x="6181899" y="1991112"/>
              <a:chExt cx="1656000" cy="4142988"/>
            </a:xfrm>
          </p:grpSpPr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2C845800-956E-4C69-9407-4473D502AF55}"/>
                  </a:ext>
                </a:extLst>
              </p:cNvPr>
              <p:cNvGrpSpPr/>
              <p:nvPr/>
            </p:nvGrpSpPr>
            <p:grpSpPr>
              <a:xfrm>
                <a:off x="6181899" y="1991112"/>
                <a:ext cx="1656000" cy="4142988"/>
                <a:chOff x="6181899" y="1991112"/>
                <a:chExt cx="1656000" cy="4142988"/>
              </a:xfrm>
            </p:grpSpPr>
            <p:sp>
              <p:nvSpPr>
                <p:cNvPr id="27" name="矩形 26">
                  <a:extLst>
                    <a:ext uri="{FF2B5EF4-FFF2-40B4-BE49-F238E27FC236}">
                      <a16:creationId xmlns:a16="http://schemas.microsoft.com/office/drawing/2014/main" id="{989E4302-F6C4-49BF-9D6D-FFCE00B8B24B}"/>
                    </a:ext>
                  </a:extLst>
                </p:cNvPr>
                <p:cNvSpPr/>
                <p:nvPr/>
              </p:nvSpPr>
              <p:spPr>
                <a:xfrm>
                  <a:off x="6181899" y="1991112"/>
                  <a:ext cx="1656000" cy="4142988"/>
                </a:xfrm>
                <a:prstGeom prst="rect">
                  <a:avLst/>
                </a:prstGeom>
                <a:noFill/>
                <a:ln w="95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28" name="矩形 27">
                  <a:extLst>
                    <a:ext uri="{FF2B5EF4-FFF2-40B4-BE49-F238E27FC236}">
                      <a16:creationId xmlns:a16="http://schemas.microsoft.com/office/drawing/2014/main" id="{4F969145-B54C-490A-AD3D-2F1F16F847B0}"/>
                    </a:ext>
                  </a:extLst>
                </p:cNvPr>
                <p:cNvSpPr/>
                <p:nvPr/>
              </p:nvSpPr>
              <p:spPr>
                <a:xfrm>
                  <a:off x="6181899" y="1991112"/>
                  <a:ext cx="1656000" cy="1080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grpSp>
              <p:nvGrpSpPr>
                <p:cNvPr id="29" name="组合 28">
                  <a:extLst>
                    <a:ext uri="{FF2B5EF4-FFF2-40B4-BE49-F238E27FC236}">
                      <a16:creationId xmlns:a16="http://schemas.microsoft.com/office/drawing/2014/main" id="{4294DAAD-5BF9-4801-A9E9-33D93083A347}"/>
                    </a:ext>
                  </a:extLst>
                </p:cNvPr>
                <p:cNvGrpSpPr/>
                <p:nvPr/>
              </p:nvGrpSpPr>
              <p:grpSpPr>
                <a:xfrm>
                  <a:off x="6233110" y="2608656"/>
                  <a:ext cx="1553578" cy="1790748"/>
                  <a:chOff x="695220" y="4853114"/>
                  <a:chExt cx="2723125" cy="1790748"/>
                </a:xfrm>
                <a:solidFill>
                  <a:schemeClr val="bg1"/>
                </a:solidFill>
              </p:grpSpPr>
              <p:sp>
                <p:nvSpPr>
                  <p:cNvPr id="30" name="Text4">
                    <a:extLst>
                      <a:ext uri="{FF2B5EF4-FFF2-40B4-BE49-F238E27FC236}">
                        <a16:creationId xmlns:a16="http://schemas.microsoft.com/office/drawing/2014/main" id="{CE54841A-8C32-4F89-ACD5-C79504721714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95220" y="5389482"/>
                    <a:ext cx="2723125" cy="1254380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t" anchorCtr="1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  <a:spcBef>
                        <a:spcPct val="0"/>
                      </a:spcBef>
                    </a:pPr>
                    <a:r>
                      <a:rPr lang="zh-CN" altLang="en-US" sz="1200" dirty="0"/>
                      <a:t>政府通过立法、规划和激励政策，引导和鼓励社会各方参与节能减排。</a:t>
                    </a:r>
                    <a:endParaRPr lang="en-US" dirty="0"/>
                  </a:p>
                </p:txBody>
              </p:sp>
              <p:sp>
                <p:nvSpPr>
                  <p:cNvPr id="31" name="Bullet4">
                    <a:extLst>
                      <a:ext uri="{FF2B5EF4-FFF2-40B4-BE49-F238E27FC236}">
                        <a16:creationId xmlns:a16="http://schemas.microsoft.com/office/drawing/2014/main" id="{6378ABFE-BAB6-469A-B19F-56D4F3389785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819923" y="4853114"/>
                    <a:ext cx="2473721" cy="536366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b" anchorCtr="1">
                    <a:normAutofit fontScale="925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</a:pPr>
                    <a:r>
                      <a:rPr lang="zh-CN" altLang="en-US" b="1" dirty="0"/>
                      <a:t>节能减排的政策措施</a:t>
                    </a:r>
                    <a:endParaRPr lang="en-US" dirty="0"/>
                  </a:p>
                </p:txBody>
              </p:sp>
            </p:grpSp>
          </p:grpSp>
          <p:sp>
            <p:nvSpPr>
              <p:cNvPr id="26" name="Icon4">
                <a:extLst>
                  <a:ext uri="{FF2B5EF4-FFF2-40B4-BE49-F238E27FC236}">
                    <a16:creationId xmlns:a16="http://schemas.microsoft.com/office/drawing/2014/main" id="{A18B671B-C261-4293-A1D3-91B3B61863AB}"/>
                  </a:ext>
                </a:extLst>
              </p:cNvPr>
              <p:cNvSpPr/>
              <p:nvPr/>
            </p:nvSpPr>
            <p:spPr>
              <a:xfrm>
                <a:off x="6805873" y="4593239"/>
                <a:ext cx="408052" cy="417090"/>
              </a:xfrm>
              <a:custGeom>
                <a:avLst/>
                <a:gdLst>
                  <a:gd name="T0" fmla="*/ 10222 w 10250"/>
                  <a:gd name="T1" fmla="*/ 7845 h 10478"/>
                  <a:gd name="T2" fmla="*/ 9675 w 10250"/>
                  <a:gd name="T3" fmla="*/ 7254 h 10478"/>
                  <a:gd name="T4" fmla="*/ 9149 w 10250"/>
                  <a:gd name="T5" fmla="*/ 7870 h 10478"/>
                  <a:gd name="T6" fmla="*/ 9137 w 10250"/>
                  <a:gd name="T7" fmla="*/ 8834 h 10478"/>
                  <a:gd name="T8" fmla="*/ 8624 w 10250"/>
                  <a:gd name="T9" fmla="*/ 9390 h 10478"/>
                  <a:gd name="T10" fmla="*/ 8110 w 10250"/>
                  <a:gd name="T11" fmla="*/ 9405 h 10478"/>
                  <a:gd name="T12" fmla="*/ 2127 w 10250"/>
                  <a:gd name="T13" fmla="*/ 9405 h 10478"/>
                  <a:gd name="T14" fmla="*/ 1741 w 10250"/>
                  <a:gd name="T15" fmla="*/ 9401 h 10478"/>
                  <a:gd name="T16" fmla="*/ 1115 w 10250"/>
                  <a:gd name="T17" fmla="*/ 8756 h 10478"/>
                  <a:gd name="T18" fmla="*/ 1103 w 10250"/>
                  <a:gd name="T19" fmla="*/ 7856 h 10478"/>
                  <a:gd name="T20" fmla="*/ 561 w 10250"/>
                  <a:gd name="T21" fmla="*/ 7252 h 10478"/>
                  <a:gd name="T22" fmla="*/ 23 w 10250"/>
                  <a:gd name="T23" fmla="*/ 7857 h 10478"/>
                  <a:gd name="T24" fmla="*/ 15 w 10250"/>
                  <a:gd name="T25" fmla="*/ 8886 h 10478"/>
                  <a:gd name="T26" fmla="*/ 1593 w 10250"/>
                  <a:gd name="T27" fmla="*/ 10467 h 10478"/>
                  <a:gd name="T28" fmla="*/ 5067 w 10250"/>
                  <a:gd name="T29" fmla="*/ 10468 h 10478"/>
                  <a:gd name="T30" fmla="*/ 8798 w 10250"/>
                  <a:gd name="T31" fmla="*/ 10464 h 10478"/>
                  <a:gd name="T32" fmla="*/ 10222 w 10250"/>
                  <a:gd name="T33" fmla="*/ 9130 h 10478"/>
                  <a:gd name="T34" fmla="*/ 10222 w 10250"/>
                  <a:gd name="T35" fmla="*/ 7845 h 10478"/>
                  <a:gd name="T36" fmla="*/ 1702 w 10250"/>
                  <a:gd name="T37" fmla="*/ 4703 h 10478"/>
                  <a:gd name="T38" fmla="*/ 2123 w 10250"/>
                  <a:gd name="T39" fmla="*/ 4306 h 10478"/>
                  <a:gd name="T40" fmla="*/ 4433 w 10250"/>
                  <a:gd name="T41" fmla="*/ 1981 h 10478"/>
                  <a:gd name="T42" fmla="*/ 4593 w 10250"/>
                  <a:gd name="T43" fmla="*/ 2044 h 10478"/>
                  <a:gd name="T44" fmla="*/ 4593 w 10250"/>
                  <a:gd name="T45" fmla="*/ 2665 h 10478"/>
                  <a:gd name="T46" fmla="*/ 4593 w 10250"/>
                  <a:gd name="T47" fmla="*/ 7110 h 10478"/>
                  <a:gd name="T48" fmla="*/ 4613 w 10250"/>
                  <a:gd name="T49" fmla="*/ 7624 h 10478"/>
                  <a:gd name="T50" fmla="*/ 5107 w 10250"/>
                  <a:gd name="T51" fmla="*/ 8041 h 10478"/>
                  <a:gd name="T52" fmla="*/ 5624 w 10250"/>
                  <a:gd name="T53" fmla="*/ 7653 h 10478"/>
                  <a:gd name="T54" fmla="*/ 5654 w 10250"/>
                  <a:gd name="T55" fmla="*/ 7141 h 10478"/>
                  <a:gd name="T56" fmla="*/ 5655 w 10250"/>
                  <a:gd name="T57" fmla="*/ 1845 h 10478"/>
                  <a:gd name="T58" fmla="*/ 8283 w 10250"/>
                  <a:gd name="T59" fmla="*/ 4471 h 10478"/>
                  <a:gd name="T60" fmla="*/ 8624 w 10250"/>
                  <a:gd name="T61" fmla="*/ 4760 h 10478"/>
                  <a:gd name="T62" fmla="*/ 9398 w 10250"/>
                  <a:gd name="T63" fmla="*/ 4195 h 10478"/>
                  <a:gd name="T64" fmla="*/ 9094 w 10250"/>
                  <a:gd name="T65" fmla="*/ 3766 h 10478"/>
                  <a:gd name="T66" fmla="*/ 5689 w 10250"/>
                  <a:gd name="T67" fmla="*/ 357 h 10478"/>
                  <a:gd name="T68" fmla="*/ 5449 w 10250"/>
                  <a:gd name="T69" fmla="*/ 145 h 10478"/>
                  <a:gd name="T70" fmla="*/ 4808 w 10250"/>
                  <a:gd name="T71" fmla="*/ 167 h 10478"/>
                  <a:gd name="T72" fmla="*/ 4728 w 10250"/>
                  <a:gd name="T73" fmla="*/ 196 h 10478"/>
                  <a:gd name="T74" fmla="*/ 4495 w 10250"/>
                  <a:gd name="T75" fmla="*/ 413 h 10478"/>
                  <a:gd name="T76" fmla="*/ 1216 w 10250"/>
                  <a:gd name="T77" fmla="*/ 3693 h 10478"/>
                  <a:gd name="T78" fmla="*/ 956 w 10250"/>
                  <a:gd name="T79" fmla="*/ 3978 h 10478"/>
                  <a:gd name="T80" fmla="*/ 999 w 10250"/>
                  <a:gd name="T81" fmla="*/ 4680 h 10478"/>
                  <a:gd name="T82" fmla="*/ 1702 w 10250"/>
                  <a:gd name="T83" fmla="*/ 4703 h 10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250" h="10478">
                    <a:moveTo>
                      <a:pt x="10222" y="7845"/>
                    </a:moveTo>
                    <a:cubicBezTo>
                      <a:pt x="10201" y="7467"/>
                      <a:pt x="9971" y="7245"/>
                      <a:pt x="9675" y="7254"/>
                    </a:cubicBezTo>
                    <a:cubicBezTo>
                      <a:pt x="9377" y="7262"/>
                      <a:pt x="9173" y="7486"/>
                      <a:pt x="9149" y="7870"/>
                    </a:cubicBezTo>
                    <a:cubicBezTo>
                      <a:pt x="9129" y="8190"/>
                      <a:pt x="9144" y="8513"/>
                      <a:pt x="9137" y="8834"/>
                    </a:cubicBezTo>
                    <a:cubicBezTo>
                      <a:pt x="9129" y="9167"/>
                      <a:pt x="8937" y="9345"/>
                      <a:pt x="8624" y="9390"/>
                    </a:cubicBezTo>
                    <a:cubicBezTo>
                      <a:pt x="8455" y="9414"/>
                      <a:pt x="8281" y="9405"/>
                      <a:pt x="8110" y="9405"/>
                    </a:cubicBezTo>
                    <a:cubicBezTo>
                      <a:pt x="6116" y="9405"/>
                      <a:pt x="4121" y="9405"/>
                      <a:pt x="2127" y="9405"/>
                    </a:cubicBezTo>
                    <a:cubicBezTo>
                      <a:pt x="1999" y="9405"/>
                      <a:pt x="1869" y="9412"/>
                      <a:pt x="1741" y="9401"/>
                    </a:cubicBezTo>
                    <a:cubicBezTo>
                      <a:pt x="1294" y="9361"/>
                      <a:pt x="1138" y="9206"/>
                      <a:pt x="1115" y="8756"/>
                    </a:cubicBezTo>
                    <a:cubicBezTo>
                      <a:pt x="1099" y="8457"/>
                      <a:pt x="1124" y="8155"/>
                      <a:pt x="1103" y="7856"/>
                    </a:cubicBezTo>
                    <a:cubicBezTo>
                      <a:pt x="1076" y="7485"/>
                      <a:pt x="853" y="7253"/>
                      <a:pt x="561" y="7252"/>
                    </a:cubicBezTo>
                    <a:cubicBezTo>
                      <a:pt x="271" y="7252"/>
                      <a:pt x="49" y="7481"/>
                      <a:pt x="23" y="7857"/>
                    </a:cubicBezTo>
                    <a:cubicBezTo>
                      <a:pt x="0" y="8199"/>
                      <a:pt x="10" y="8543"/>
                      <a:pt x="15" y="8886"/>
                    </a:cubicBezTo>
                    <a:cubicBezTo>
                      <a:pt x="32" y="9967"/>
                      <a:pt x="523" y="10462"/>
                      <a:pt x="1593" y="10467"/>
                    </a:cubicBezTo>
                    <a:cubicBezTo>
                      <a:pt x="2751" y="10473"/>
                      <a:pt x="3909" y="10469"/>
                      <a:pt x="5067" y="10468"/>
                    </a:cubicBezTo>
                    <a:cubicBezTo>
                      <a:pt x="6310" y="10468"/>
                      <a:pt x="7554" y="10478"/>
                      <a:pt x="8798" y="10464"/>
                    </a:cubicBezTo>
                    <a:cubicBezTo>
                      <a:pt x="9652" y="10455"/>
                      <a:pt x="10168" y="9970"/>
                      <a:pt x="10222" y="9130"/>
                    </a:cubicBezTo>
                    <a:cubicBezTo>
                      <a:pt x="10250" y="8703"/>
                      <a:pt x="10246" y="8272"/>
                      <a:pt x="10222" y="7845"/>
                    </a:cubicBezTo>
                    <a:close/>
                    <a:moveTo>
                      <a:pt x="1702" y="4703"/>
                    </a:moveTo>
                    <a:cubicBezTo>
                      <a:pt x="1855" y="4588"/>
                      <a:pt x="1986" y="4443"/>
                      <a:pt x="2123" y="4306"/>
                    </a:cubicBezTo>
                    <a:cubicBezTo>
                      <a:pt x="2894" y="3532"/>
                      <a:pt x="3663" y="2756"/>
                      <a:pt x="4433" y="1981"/>
                    </a:cubicBezTo>
                    <a:cubicBezTo>
                      <a:pt x="4486" y="2002"/>
                      <a:pt x="4540" y="2023"/>
                      <a:pt x="4593" y="2044"/>
                    </a:cubicBezTo>
                    <a:lnTo>
                      <a:pt x="4593" y="2665"/>
                    </a:lnTo>
                    <a:cubicBezTo>
                      <a:pt x="4593" y="4147"/>
                      <a:pt x="4592" y="5628"/>
                      <a:pt x="4593" y="7110"/>
                    </a:cubicBezTo>
                    <a:cubicBezTo>
                      <a:pt x="4593" y="7282"/>
                      <a:pt x="4584" y="7456"/>
                      <a:pt x="4613" y="7624"/>
                    </a:cubicBezTo>
                    <a:cubicBezTo>
                      <a:pt x="4658" y="7890"/>
                      <a:pt x="4836" y="8034"/>
                      <a:pt x="5107" y="8041"/>
                    </a:cubicBezTo>
                    <a:cubicBezTo>
                      <a:pt x="5376" y="8048"/>
                      <a:pt x="5565" y="7915"/>
                      <a:pt x="5624" y="7653"/>
                    </a:cubicBezTo>
                    <a:cubicBezTo>
                      <a:pt x="5662" y="7488"/>
                      <a:pt x="5654" y="7312"/>
                      <a:pt x="5654" y="7141"/>
                    </a:cubicBezTo>
                    <a:cubicBezTo>
                      <a:pt x="5656" y="5375"/>
                      <a:pt x="5655" y="3610"/>
                      <a:pt x="5655" y="1845"/>
                    </a:cubicBezTo>
                    <a:cubicBezTo>
                      <a:pt x="6543" y="2734"/>
                      <a:pt x="7922" y="4113"/>
                      <a:pt x="8283" y="4471"/>
                    </a:cubicBezTo>
                    <a:cubicBezTo>
                      <a:pt x="8389" y="4576"/>
                      <a:pt x="8495" y="4692"/>
                      <a:pt x="8624" y="4760"/>
                    </a:cubicBezTo>
                    <a:cubicBezTo>
                      <a:pt x="8996" y="4955"/>
                      <a:pt x="9400" y="4709"/>
                      <a:pt x="9398" y="4195"/>
                    </a:cubicBezTo>
                    <a:cubicBezTo>
                      <a:pt x="9332" y="4100"/>
                      <a:pt x="9235" y="3912"/>
                      <a:pt x="9094" y="3766"/>
                    </a:cubicBezTo>
                    <a:cubicBezTo>
                      <a:pt x="8588" y="3243"/>
                      <a:pt x="6205" y="871"/>
                      <a:pt x="5689" y="357"/>
                    </a:cubicBezTo>
                    <a:cubicBezTo>
                      <a:pt x="5613" y="281"/>
                      <a:pt x="5539" y="199"/>
                      <a:pt x="5449" y="145"/>
                    </a:cubicBezTo>
                    <a:cubicBezTo>
                      <a:pt x="5224" y="10"/>
                      <a:pt x="5000" y="0"/>
                      <a:pt x="4808" y="167"/>
                    </a:cubicBezTo>
                    <a:cubicBezTo>
                      <a:pt x="4781" y="177"/>
                      <a:pt x="4754" y="187"/>
                      <a:pt x="4728" y="196"/>
                    </a:cubicBezTo>
                    <a:cubicBezTo>
                      <a:pt x="4636" y="228"/>
                      <a:pt x="4571" y="337"/>
                      <a:pt x="4495" y="413"/>
                    </a:cubicBezTo>
                    <a:cubicBezTo>
                      <a:pt x="3401" y="1506"/>
                      <a:pt x="2308" y="2599"/>
                      <a:pt x="1216" y="3693"/>
                    </a:cubicBezTo>
                    <a:cubicBezTo>
                      <a:pt x="1125" y="3784"/>
                      <a:pt x="1027" y="3873"/>
                      <a:pt x="956" y="3978"/>
                    </a:cubicBezTo>
                    <a:cubicBezTo>
                      <a:pt x="792" y="4218"/>
                      <a:pt x="784" y="4471"/>
                      <a:pt x="999" y="4680"/>
                    </a:cubicBezTo>
                    <a:cubicBezTo>
                      <a:pt x="1213" y="4887"/>
                      <a:pt x="1470" y="4878"/>
                      <a:pt x="1702" y="470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7F592F9-07F1-4D7F-AC3E-1A34910E4365}"/>
                </a:ext>
              </a:extLst>
            </p:cNvPr>
            <p:cNvGrpSpPr/>
            <p:nvPr/>
          </p:nvGrpSpPr>
          <p:grpSpPr>
            <a:xfrm>
              <a:off x="8022399" y="1613943"/>
              <a:ext cx="1656000" cy="4520157"/>
              <a:chOff x="8022399" y="1613943"/>
              <a:chExt cx="1656000" cy="4520157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74FAAD42-22CD-48C5-A5F7-3D63434516E0}"/>
                  </a:ext>
                </a:extLst>
              </p:cNvPr>
              <p:cNvGrpSpPr/>
              <p:nvPr/>
            </p:nvGrpSpPr>
            <p:grpSpPr>
              <a:xfrm>
                <a:off x="8022399" y="1613943"/>
                <a:ext cx="1656000" cy="4520157"/>
                <a:chOff x="8022399" y="1613943"/>
                <a:chExt cx="1656000" cy="4520157"/>
              </a:xfrm>
            </p:grpSpPr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id="{5BB082D3-9504-449A-A5E2-CFEB4CE6E762}"/>
                    </a:ext>
                  </a:extLst>
                </p:cNvPr>
                <p:cNvSpPr/>
                <p:nvPr/>
              </p:nvSpPr>
              <p:spPr>
                <a:xfrm>
                  <a:off x="8022399" y="1613943"/>
                  <a:ext cx="1656000" cy="4520157"/>
                </a:xfrm>
                <a:prstGeom prst="rect">
                  <a:avLst/>
                </a:prstGeom>
                <a:noFill/>
                <a:ln w="95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753FC3C1-F0D6-4EA6-A976-E59499133F39}"/>
                    </a:ext>
                  </a:extLst>
                </p:cNvPr>
                <p:cNvSpPr/>
                <p:nvPr/>
              </p:nvSpPr>
              <p:spPr>
                <a:xfrm>
                  <a:off x="8022399" y="1613943"/>
                  <a:ext cx="1656000" cy="1080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grpSp>
              <p:nvGrpSpPr>
                <p:cNvPr id="22" name="组合 21">
                  <a:extLst>
                    <a:ext uri="{FF2B5EF4-FFF2-40B4-BE49-F238E27FC236}">
                      <a16:creationId xmlns:a16="http://schemas.microsoft.com/office/drawing/2014/main" id="{9F3828D8-A25B-4DD7-8C64-BA66A7684B65}"/>
                    </a:ext>
                  </a:extLst>
                </p:cNvPr>
                <p:cNvGrpSpPr/>
                <p:nvPr/>
              </p:nvGrpSpPr>
              <p:grpSpPr>
                <a:xfrm>
                  <a:off x="8073610" y="2231487"/>
                  <a:ext cx="1553578" cy="1790748"/>
                  <a:chOff x="695220" y="4853114"/>
                  <a:chExt cx="2723125" cy="1790748"/>
                </a:xfrm>
                <a:solidFill>
                  <a:schemeClr val="bg1"/>
                </a:solidFill>
              </p:grpSpPr>
              <p:sp>
                <p:nvSpPr>
                  <p:cNvPr id="23" name="Text5">
                    <a:extLst>
                      <a:ext uri="{FF2B5EF4-FFF2-40B4-BE49-F238E27FC236}">
                        <a16:creationId xmlns:a16="http://schemas.microsoft.com/office/drawing/2014/main" id="{74443DEB-CFB5-4547-BFE6-D97638564783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95220" y="5389482"/>
                    <a:ext cx="2723125" cy="1254380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t" anchorCtr="1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  <a:spcBef>
                        <a:spcPct val="0"/>
                      </a:spcBef>
                    </a:pPr>
                    <a:r>
                      <a:rPr lang="zh-CN" altLang="en-US" sz="1200" dirty="0"/>
                      <a:t>面临技术瓶颈、利益调整和公众意识提升等挑战，同时也孕育着新能源和绿色经济的发展机遇。</a:t>
                    </a:r>
                    <a:endParaRPr lang="en-US" dirty="0"/>
                  </a:p>
                </p:txBody>
              </p:sp>
              <p:sp>
                <p:nvSpPr>
                  <p:cNvPr id="24" name="Bullet5">
                    <a:extLst>
                      <a:ext uri="{FF2B5EF4-FFF2-40B4-BE49-F238E27FC236}">
                        <a16:creationId xmlns:a16="http://schemas.microsoft.com/office/drawing/2014/main" id="{8A3FBEF4-C8AD-4AAA-8EF0-40F5EDDDEA07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819923" y="4853114"/>
                    <a:ext cx="2473721" cy="536366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b" anchorCtr="1">
                    <a:normAutofit fontScale="925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</a:pPr>
                    <a:r>
                      <a:rPr lang="zh-CN" altLang="en-US" b="1" dirty="0"/>
                      <a:t>节能减排的挑战与机遇</a:t>
                    </a:r>
                    <a:endParaRPr lang="en-US" dirty="0"/>
                  </a:p>
                </p:txBody>
              </p:sp>
            </p:grpSp>
          </p:grpSp>
          <p:sp>
            <p:nvSpPr>
              <p:cNvPr id="19" name="Icon5">
                <a:extLst>
                  <a:ext uri="{FF2B5EF4-FFF2-40B4-BE49-F238E27FC236}">
                    <a16:creationId xmlns:a16="http://schemas.microsoft.com/office/drawing/2014/main" id="{0DFF262C-833A-4FDF-AE3C-52C305DA9A6D}"/>
                  </a:ext>
                </a:extLst>
              </p:cNvPr>
              <p:cNvSpPr/>
              <p:nvPr/>
            </p:nvSpPr>
            <p:spPr>
              <a:xfrm>
                <a:off x="8641854" y="4291634"/>
                <a:ext cx="417090" cy="265963"/>
              </a:xfrm>
              <a:custGeom>
                <a:avLst/>
                <a:gdLst>
                  <a:gd name="connsiteX0" fmla="*/ 14177 w 606651"/>
                  <a:gd name="connsiteY0" fmla="*/ 347323 h 386840"/>
                  <a:gd name="connsiteX1" fmla="*/ 592262 w 606651"/>
                  <a:gd name="connsiteY1" fmla="*/ 347323 h 386840"/>
                  <a:gd name="connsiteX2" fmla="*/ 606651 w 606651"/>
                  <a:gd name="connsiteY2" fmla="*/ 366976 h 386840"/>
                  <a:gd name="connsiteX3" fmla="*/ 592262 w 606651"/>
                  <a:gd name="connsiteY3" fmla="*/ 386840 h 386840"/>
                  <a:gd name="connsiteX4" fmla="*/ 14177 w 606651"/>
                  <a:gd name="connsiteY4" fmla="*/ 386840 h 386840"/>
                  <a:gd name="connsiteX5" fmla="*/ 0 w 606651"/>
                  <a:gd name="connsiteY5" fmla="*/ 366976 h 386840"/>
                  <a:gd name="connsiteX6" fmla="*/ 14177 w 606651"/>
                  <a:gd name="connsiteY6" fmla="*/ 347323 h 386840"/>
                  <a:gd name="connsiteX7" fmla="*/ 14177 w 606651"/>
                  <a:gd name="connsiteY7" fmla="*/ 223763 h 386840"/>
                  <a:gd name="connsiteX8" fmla="*/ 592262 w 606651"/>
                  <a:gd name="connsiteY8" fmla="*/ 223763 h 386840"/>
                  <a:gd name="connsiteX9" fmla="*/ 606651 w 606651"/>
                  <a:gd name="connsiteY9" fmla="*/ 243591 h 386840"/>
                  <a:gd name="connsiteX10" fmla="*/ 592262 w 606651"/>
                  <a:gd name="connsiteY10" fmla="*/ 263209 h 386840"/>
                  <a:gd name="connsiteX11" fmla="*/ 14177 w 606651"/>
                  <a:gd name="connsiteY11" fmla="*/ 263209 h 386840"/>
                  <a:gd name="connsiteX12" fmla="*/ 0 w 606651"/>
                  <a:gd name="connsiteY12" fmla="*/ 243591 h 386840"/>
                  <a:gd name="connsiteX13" fmla="*/ 14177 w 606651"/>
                  <a:gd name="connsiteY13" fmla="*/ 223763 h 386840"/>
                  <a:gd name="connsiteX14" fmla="*/ 14177 w 606651"/>
                  <a:gd name="connsiteY14" fmla="*/ 105425 h 386840"/>
                  <a:gd name="connsiteX15" fmla="*/ 592262 w 606651"/>
                  <a:gd name="connsiteY15" fmla="*/ 105425 h 386840"/>
                  <a:gd name="connsiteX16" fmla="*/ 606651 w 606651"/>
                  <a:gd name="connsiteY16" fmla="*/ 125078 h 386840"/>
                  <a:gd name="connsiteX17" fmla="*/ 592262 w 606651"/>
                  <a:gd name="connsiteY17" fmla="*/ 144942 h 386840"/>
                  <a:gd name="connsiteX18" fmla="*/ 14177 w 606651"/>
                  <a:gd name="connsiteY18" fmla="*/ 144942 h 386840"/>
                  <a:gd name="connsiteX19" fmla="*/ 0 w 606651"/>
                  <a:gd name="connsiteY19" fmla="*/ 125078 h 386840"/>
                  <a:gd name="connsiteX20" fmla="*/ 14177 w 606651"/>
                  <a:gd name="connsiteY20" fmla="*/ 105425 h 386840"/>
                  <a:gd name="connsiteX21" fmla="*/ 14177 w 606651"/>
                  <a:gd name="connsiteY21" fmla="*/ 0 h 386840"/>
                  <a:gd name="connsiteX22" fmla="*/ 592262 w 606651"/>
                  <a:gd name="connsiteY22" fmla="*/ 0 h 386840"/>
                  <a:gd name="connsiteX23" fmla="*/ 606651 w 606651"/>
                  <a:gd name="connsiteY23" fmla="*/ 19864 h 386840"/>
                  <a:gd name="connsiteX24" fmla="*/ 592262 w 606651"/>
                  <a:gd name="connsiteY24" fmla="*/ 39517 h 386840"/>
                  <a:gd name="connsiteX25" fmla="*/ 14177 w 606651"/>
                  <a:gd name="connsiteY25" fmla="*/ 39517 h 386840"/>
                  <a:gd name="connsiteX26" fmla="*/ 0 w 606651"/>
                  <a:gd name="connsiteY26" fmla="*/ 19864 h 386840"/>
                  <a:gd name="connsiteX27" fmla="*/ 14177 w 606651"/>
                  <a:gd name="connsiteY27" fmla="*/ 0 h 386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06651" h="386840">
                    <a:moveTo>
                      <a:pt x="14177" y="347323"/>
                    </a:moveTo>
                    <a:lnTo>
                      <a:pt x="592262" y="347323"/>
                    </a:lnTo>
                    <a:cubicBezTo>
                      <a:pt x="600091" y="347323"/>
                      <a:pt x="606651" y="355987"/>
                      <a:pt x="606651" y="366976"/>
                    </a:cubicBezTo>
                    <a:cubicBezTo>
                      <a:pt x="606651" y="377965"/>
                      <a:pt x="600091" y="386840"/>
                      <a:pt x="592262" y="386840"/>
                    </a:cubicBezTo>
                    <a:lnTo>
                      <a:pt x="14177" y="386840"/>
                    </a:lnTo>
                    <a:cubicBezTo>
                      <a:pt x="6348" y="386840"/>
                      <a:pt x="0" y="377965"/>
                      <a:pt x="0" y="366976"/>
                    </a:cubicBezTo>
                    <a:cubicBezTo>
                      <a:pt x="0" y="355987"/>
                      <a:pt x="6348" y="347323"/>
                      <a:pt x="14177" y="347323"/>
                    </a:cubicBezTo>
                    <a:close/>
                    <a:moveTo>
                      <a:pt x="14177" y="223763"/>
                    </a:moveTo>
                    <a:lnTo>
                      <a:pt x="592262" y="223763"/>
                    </a:lnTo>
                    <a:cubicBezTo>
                      <a:pt x="600091" y="223763"/>
                      <a:pt x="606651" y="232623"/>
                      <a:pt x="606651" y="243591"/>
                    </a:cubicBezTo>
                    <a:cubicBezTo>
                      <a:pt x="606651" y="254560"/>
                      <a:pt x="600091" y="263209"/>
                      <a:pt x="592262" y="263209"/>
                    </a:cubicBezTo>
                    <a:lnTo>
                      <a:pt x="14177" y="263209"/>
                    </a:lnTo>
                    <a:cubicBezTo>
                      <a:pt x="6348" y="263209"/>
                      <a:pt x="0" y="254560"/>
                      <a:pt x="0" y="243591"/>
                    </a:cubicBezTo>
                    <a:cubicBezTo>
                      <a:pt x="0" y="232623"/>
                      <a:pt x="6348" y="223763"/>
                      <a:pt x="14177" y="223763"/>
                    </a:cubicBezTo>
                    <a:close/>
                    <a:moveTo>
                      <a:pt x="14177" y="105425"/>
                    </a:moveTo>
                    <a:lnTo>
                      <a:pt x="592262" y="105425"/>
                    </a:lnTo>
                    <a:cubicBezTo>
                      <a:pt x="600091" y="105425"/>
                      <a:pt x="606651" y="114089"/>
                      <a:pt x="606651" y="125078"/>
                    </a:cubicBezTo>
                    <a:cubicBezTo>
                      <a:pt x="606651" y="136067"/>
                      <a:pt x="600091" y="144942"/>
                      <a:pt x="592262" y="144942"/>
                    </a:cubicBezTo>
                    <a:lnTo>
                      <a:pt x="14177" y="144942"/>
                    </a:lnTo>
                    <a:cubicBezTo>
                      <a:pt x="6348" y="144942"/>
                      <a:pt x="0" y="136067"/>
                      <a:pt x="0" y="125078"/>
                    </a:cubicBezTo>
                    <a:cubicBezTo>
                      <a:pt x="0" y="114300"/>
                      <a:pt x="6348" y="105425"/>
                      <a:pt x="14177" y="105425"/>
                    </a:cubicBezTo>
                    <a:close/>
                    <a:moveTo>
                      <a:pt x="14177" y="0"/>
                    </a:moveTo>
                    <a:lnTo>
                      <a:pt x="592262" y="0"/>
                    </a:lnTo>
                    <a:cubicBezTo>
                      <a:pt x="600091" y="0"/>
                      <a:pt x="606651" y="8875"/>
                      <a:pt x="606651" y="19864"/>
                    </a:cubicBezTo>
                    <a:cubicBezTo>
                      <a:pt x="606651" y="30642"/>
                      <a:pt x="600091" y="39517"/>
                      <a:pt x="592262" y="39517"/>
                    </a:cubicBezTo>
                    <a:lnTo>
                      <a:pt x="14177" y="39517"/>
                    </a:lnTo>
                    <a:cubicBezTo>
                      <a:pt x="6348" y="39517"/>
                      <a:pt x="0" y="30642"/>
                      <a:pt x="0" y="19864"/>
                    </a:cubicBezTo>
                    <a:cubicBezTo>
                      <a:pt x="0" y="8875"/>
                      <a:pt x="6348" y="0"/>
                      <a:pt x="141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7FF24457-E0E9-4AC0-BC80-BCB5401E913D}"/>
                </a:ext>
              </a:extLst>
            </p:cNvPr>
            <p:cNvGrpSpPr/>
            <p:nvPr/>
          </p:nvGrpSpPr>
          <p:grpSpPr>
            <a:xfrm>
              <a:off x="9862900" y="1130300"/>
              <a:ext cx="1656000" cy="5003800"/>
              <a:chOff x="9862900" y="1130300"/>
              <a:chExt cx="1656000" cy="5003800"/>
            </a:xfrm>
          </p:grpSpPr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F3C0C855-54F0-4A6D-ACB1-48C8D84E1EE4}"/>
                  </a:ext>
                </a:extLst>
              </p:cNvPr>
              <p:cNvGrpSpPr/>
              <p:nvPr/>
            </p:nvGrpSpPr>
            <p:grpSpPr>
              <a:xfrm>
                <a:off x="9862900" y="1130300"/>
                <a:ext cx="1656000" cy="5003800"/>
                <a:chOff x="9862900" y="1130300"/>
                <a:chExt cx="1656000" cy="5003800"/>
              </a:xfrm>
            </p:grpSpPr>
            <p:sp>
              <p:nvSpPr>
                <p:cNvPr id="13" name="矩形 12">
                  <a:extLst>
                    <a:ext uri="{FF2B5EF4-FFF2-40B4-BE49-F238E27FC236}">
                      <a16:creationId xmlns:a16="http://schemas.microsoft.com/office/drawing/2014/main" id="{62B81BC2-ED53-45FB-996C-242BCC00CFCF}"/>
                    </a:ext>
                  </a:extLst>
                </p:cNvPr>
                <p:cNvSpPr/>
                <p:nvPr/>
              </p:nvSpPr>
              <p:spPr>
                <a:xfrm>
                  <a:off x="9862900" y="1130300"/>
                  <a:ext cx="1656000" cy="5003800"/>
                </a:xfrm>
                <a:prstGeom prst="rect">
                  <a:avLst/>
                </a:prstGeom>
                <a:noFill/>
                <a:ln w="952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14" name="矩形 13">
                  <a:extLst>
                    <a:ext uri="{FF2B5EF4-FFF2-40B4-BE49-F238E27FC236}">
                      <a16:creationId xmlns:a16="http://schemas.microsoft.com/office/drawing/2014/main" id="{8433ECDA-6D51-48FD-B443-179C0133AFF2}"/>
                    </a:ext>
                  </a:extLst>
                </p:cNvPr>
                <p:cNvSpPr/>
                <p:nvPr/>
              </p:nvSpPr>
              <p:spPr>
                <a:xfrm>
                  <a:off x="9862900" y="1130300"/>
                  <a:ext cx="1656000" cy="108000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grpSp>
              <p:nvGrpSpPr>
                <p:cNvPr id="15" name="组合 14">
                  <a:extLst>
                    <a:ext uri="{FF2B5EF4-FFF2-40B4-BE49-F238E27FC236}">
                      <a16:creationId xmlns:a16="http://schemas.microsoft.com/office/drawing/2014/main" id="{8E8E862F-473D-4A54-8CAE-BAB9917B3234}"/>
                    </a:ext>
                  </a:extLst>
                </p:cNvPr>
                <p:cNvGrpSpPr/>
                <p:nvPr/>
              </p:nvGrpSpPr>
              <p:grpSpPr>
                <a:xfrm>
                  <a:off x="9914111" y="1747844"/>
                  <a:ext cx="1553578" cy="1790748"/>
                  <a:chOff x="695220" y="4853114"/>
                  <a:chExt cx="2723125" cy="1790748"/>
                </a:xfrm>
                <a:solidFill>
                  <a:schemeClr val="bg1"/>
                </a:solidFill>
              </p:grpSpPr>
              <p:sp>
                <p:nvSpPr>
                  <p:cNvPr id="16" name="Text6">
                    <a:extLst>
                      <a:ext uri="{FF2B5EF4-FFF2-40B4-BE49-F238E27FC236}">
                        <a16:creationId xmlns:a16="http://schemas.microsoft.com/office/drawing/2014/main" id="{17AE2522-69AF-4A23-8E83-5CAE47A3CB47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95220" y="5389482"/>
                    <a:ext cx="2723125" cy="1254380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t" anchorCtr="1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  <a:spcBef>
                        <a:spcPct val="0"/>
                      </a:spcBef>
                    </a:pPr>
                    <a:r>
                      <a:rPr lang="zh-CN" altLang="en-US" sz="1200" dirty="0"/>
                      <a:t>每个人都可以从日常行为做起，如节约用电、减少废弃物产生，共同为环保贡献力量。</a:t>
                    </a:r>
                    <a:endParaRPr lang="en-US" dirty="0"/>
                  </a:p>
                </p:txBody>
              </p:sp>
              <p:sp>
                <p:nvSpPr>
                  <p:cNvPr id="17" name="Bullet6">
                    <a:extLst>
                      <a:ext uri="{FF2B5EF4-FFF2-40B4-BE49-F238E27FC236}">
                        <a16:creationId xmlns:a16="http://schemas.microsoft.com/office/drawing/2014/main" id="{72C1A1AD-0624-4336-8D81-9DED1C6DBD09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819923" y="4853114"/>
                    <a:ext cx="2473721" cy="536366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0000" tIns="46800" rIns="90000" bIns="46800" anchor="b" anchorCtr="1">
                    <a:normAutofit fontScale="85000" lnSpcReduction="1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</a:pPr>
                    <a:r>
                      <a:rPr lang="zh-CN" altLang="en-US" b="1" dirty="0"/>
                      <a:t>个人在节能减排中的作用</a:t>
                    </a:r>
                    <a:endParaRPr lang="en-US" dirty="0"/>
                  </a:p>
                </p:txBody>
              </p:sp>
            </p:grpSp>
          </p:grpSp>
          <p:sp>
            <p:nvSpPr>
              <p:cNvPr id="12" name="Icon6">
                <a:extLst>
                  <a:ext uri="{FF2B5EF4-FFF2-40B4-BE49-F238E27FC236}">
                    <a16:creationId xmlns:a16="http://schemas.microsoft.com/office/drawing/2014/main" id="{15EF6812-CB5F-47AE-A0F7-B278A5E2E2B2}"/>
                  </a:ext>
                </a:extLst>
              </p:cNvPr>
              <p:cNvSpPr/>
              <p:nvPr/>
            </p:nvSpPr>
            <p:spPr>
              <a:xfrm>
                <a:off x="10482355" y="3758491"/>
                <a:ext cx="417090" cy="364962"/>
              </a:xfrm>
              <a:custGeom>
                <a:avLst/>
                <a:gdLst>
                  <a:gd name="T0" fmla="*/ 0 w 12800"/>
                  <a:gd name="T1" fmla="*/ 0 h 11200"/>
                  <a:gd name="T2" fmla="*/ 12800 w 12800"/>
                  <a:gd name="T3" fmla="*/ 0 h 11200"/>
                  <a:gd name="T4" fmla="*/ 12800 w 12800"/>
                  <a:gd name="T5" fmla="*/ 1600 h 11200"/>
                  <a:gd name="T6" fmla="*/ 0 w 12800"/>
                  <a:gd name="T7" fmla="*/ 1600 h 11200"/>
                  <a:gd name="T8" fmla="*/ 0 w 12800"/>
                  <a:gd name="T9" fmla="*/ 0 h 11200"/>
                  <a:gd name="T10" fmla="*/ 0 w 12800"/>
                  <a:gd name="T11" fmla="*/ 9600 h 11200"/>
                  <a:gd name="T12" fmla="*/ 12800 w 12800"/>
                  <a:gd name="T13" fmla="*/ 9600 h 11200"/>
                  <a:gd name="T14" fmla="*/ 12800 w 12800"/>
                  <a:gd name="T15" fmla="*/ 11200 h 11200"/>
                  <a:gd name="T16" fmla="*/ 0 w 12800"/>
                  <a:gd name="T17" fmla="*/ 11200 h 11200"/>
                  <a:gd name="T18" fmla="*/ 0 w 12800"/>
                  <a:gd name="T19" fmla="*/ 9600 h 11200"/>
                  <a:gd name="T20" fmla="*/ 4800 w 12800"/>
                  <a:gd name="T21" fmla="*/ 4800 h 11200"/>
                  <a:gd name="T22" fmla="*/ 12800 w 12800"/>
                  <a:gd name="T23" fmla="*/ 4800 h 11200"/>
                  <a:gd name="T24" fmla="*/ 12800 w 12800"/>
                  <a:gd name="T25" fmla="*/ 6400 h 11200"/>
                  <a:gd name="T26" fmla="*/ 4800 w 12800"/>
                  <a:gd name="T27" fmla="*/ 6400 h 11200"/>
                  <a:gd name="T28" fmla="*/ 4800 w 12800"/>
                  <a:gd name="T29" fmla="*/ 4800 h 11200"/>
                  <a:gd name="T30" fmla="*/ 3200 w 12800"/>
                  <a:gd name="T31" fmla="*/ 8000 h 11200"/>
                  <a:gd name="T32" fmla="*/ 0 w 12800"/>
                  <a:gd name="T33" fmla="*/ 5542 h 11200"/>
                  <a:gd name="T34" fmla="*/ 3200 w 12800"/>
                  <a:gd name="T35" fmla="*/ 3200 h 11200"/>
                  <a:gd name="T36" fmla="*/ 3200 w 12800"/>
                  <a:gd name="T37" fmla="*/ 8000 h 11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800" h="11200">
                    <a:moveTo>
                      <a:pt x="0" y="0"/>
                    </a:moveTo>
                    <a:lnTo>
                      <a:pt x="12800" y="0"/>
                    </a:lnTo>
                    <a:lnTo>
                      <a:pt x="12800" y="1600"/>
                    </a:lnTo>
                    <a:lnTo>
                      <a:pt x="0" y="1600"/>
                    </a:lnTo>
                    <a:lnTo>
                      <a:pt x="0" y="0"/>
                    </a:lnTo>
                    <a:close/>
                    <a:moveTo>
                      <a:pt x="0" y="9600"/>
                    </a:moveTo>
                    <a:lnTo>
                      <a:pt x="12800" y="9600"/>
                    </a:lnTo>
                    <a:lnTo>
                      <a:pt x="12800" y="11200"/>
                    </a:lnTo>
                    <a:lnTo>
                      <a:pt x="0" y="11200"/>
                    </a:lnTo>
                    <a:lnTo>
                      <a:pt x="0" y="9600"/>
                    </a:lnTo>
                    <a:close/>
                    <a:moveTo>
                      <a:pt x="4800" y="4800"/>
                    </a:moveTo>
                    <a:lnTo>
                      <a:pt x="12800" y="4800"/>
                    </a:lnTo>
                    <a:lnTo>
                      <a:pt x="12800" y="6400"/>
                    </a:lnTo>
                    <a:lnTo>
                      <a:pt x="4800" y="6400"/>
                    </a:lnTo>
                    <a:lnTo>
                      <a:pt x="4800" y="4800"/>
                    </a:lnTo>
                    <a:close/>
                    <a:moveTo>
                      <a:pt x="3200" y="8000"/>
                    </a:moveTo>
                    <a:lnTo>
                      <a:pt x="0" y="5542"/>
                    </a:lnTo>
                    <a:lnTo>
                      <a:pt x="3200" y="3200"/>
                    </a:lnTo>
                    <a:lnTo>
                      <a:pt x="3200" y="8000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5" name="Title">
              <a:extLst>
                <a:ext uri="{FF2B5EF4-FFF2-40B4-BE49-F238E27FC236}">
                  <a16:creationId xmlns:a16="http://schemas.microsoft.com/office/drawing/2014/main" id="{3ECDACFA-5F7E-8F6E-240F-A3025BF867AA}"/>
                </a:ext>
              </a:extLst>
            </p:cNvPr>
            <p:cNvSpPr txBox="1"/>
            <p:nvPr/>
          </p:nvSpPr>
          <p:spPr>
            <a:xfrm>
              <a:off x="660399" y="1130300"/>
              <a:ext cx="5142764" cy="168396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2400" b="1" dirty="0"/>
                <a:t>分享节能减排的生活技巧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绿色出行</a:t>
            </a:r>
            <a:endParaRPr lang="en-US" dirty="0"/>
          </a:p>
        </p:txBody>
      </p:sp>
      <p:grpSp>
        <p:nvGrpSpPr>
          <p:cNvPr id="40" name="28412629-922a-449f-9c61-f5cbec48248b.source.4.zh-Hans.pptx">
            <a:extLst>
              <a:ext uri="{FF2B5EF4-FFF2-40B4-BE49-F238E27FC236}">
                <a16:creationId xmlns:a16="http://schemas.microsoft.com/office/drawing/2014/main" id="{A78F84BA-6804-6435-1C63-A435BC966D8E}"/>
              </a:ext>
            </a:extLst>
          </p:cNvPr>
          <p:cNvGrpSpPr/>
          <p:nvPr/>
        </p:nvGrpSpPr>
        <p:grpSpPr>
          <a:xfrm>
            <a:off x="660400" y="1130300"/>
            <a:ext cx="10858500" cy="4868153"/>
            <a:chOff x="660400" y="1130300"/>
            <a:chExt cx="10858500" cy="4868153"/>
          </a:xfrm>
        </p:grpSpPr>
        <p:cxnSp>
          <p:nvCxnSpPr>
            <p:cNvPr id="3" name="ïSḻíḍê">
              <a:extLst>
                <a:ext uri="{FF2B5EF4-FFF2-40B4-BE49-F238E27FC236}">
                  <a16:creationId xmlns:a16="http://schemas.microsoft.com/office/drawing/2014/main" id="{9BE42B2E-C3DA-4797-86D9-36673836B6F1}"/>
                </a:ext>
              </a:extLst>
            </p:cNvPr>
            <p:cNvCxnSpPr/>
            <p:nvPr/>
          </p:nvCxnSpPr>
          <p:spPr>
            <a:xfrm>
              <a:off x="6089650" y="2024221"/>
              <a:ext cx="0" cy="3974232"/>
            </a:xfrm>
            <a:prstGeom prst="straightConnector1">
              <a:avLst/>
            </a:prstGeom>
            <a:ln w="38100" cap="rnd">
              <a:solidFill>
                <a:schemeClr val="tx2">
                  <a:alpha val="70000"/>
                </a:schemeClr>
              </a:solidFill>
              <a:round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íS1iḓé">
              <a:extLst>
                <a:ext uri="{FF2B5EF4-FFF2-40B4-BE49-F238E27FC236}">
                  <a16:creationId xmlns:a16="http://schemas.microsoft.com/office/drawing/2014/main" id="{2E9DFEB8-F9C7-46D8-B460-56729730251E}"/>
                </a:ext>
              </a:extLst>
            </p:cNvPr>
            <p:cNvCxnSpPr/>
            <p:nvPr/>
          </p:nvCxnSpPr>
          <p:spPr>
            <a:xfrm>
              <a:off x="3594593" y="4011338"/>
              <a:ext cx="4990114" cy="0"/>
            </a:xfrm>
            <a:prstGeom prst="straightConnector1">
              <a:avLst/>
            </a:prstGeom>
            <a:ln w="38100" cap="rnd">
              <a:solidFill>
                <a:schemeClr val="tx2">
                  <a:alpha val="70000"/>
                </a:schemeClr>
              </a:solidFill>
              <a:round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CC38B703-D882-834A-8A09-0B2246DC22F0}"/>
                </a:ext>
              </a:extLst>
            </p:cNvPr>
            <p:cNvGrpSpPr/>
            <p:nvPr/>
          </p:nvGrpSpPr>
          <p:grpSpPr>
            <a:xfrm>
              <a:off x="660400" y="2381041"/>
              <a:ext cx="5356904" cy="1574027"/>
              <a:chOff x="660400" y="2381041"/>
              <a:chExt cx="5356904" cy="1574027"/>
            </a:xfrm>
          </p:grpSpPr>
          <p:sp>
            <p:nvSpPr>
              <p:cNvPr id="5" name="Picture1">
                <a:extLst>
                  <a:ext uri="{FF2B5EF4-FFF2-40B4-BE49-F238E27FC236}">
                    <a16:creationId xmlns:a16="http://schemas.microsoft.com/office/drawing/2014/main" id="{36F897B9-4DC1-4393-A1A1-E49BDF11C710}"/>
                  </a:ext>
                </a:extLst>
              </p:cNvPr>
              <p:cNvSpPr/>
              <p:nvPr/>
            </p:nvSpPr>
            <p:spPr>
              <a:xfrm>
                <a:off x="4443277" y="2381041"/>
                <a:ext cx="1574027" cy="1574027"/>
              </a:xfrm>
              <a:prstGeom prst="roundRect">
                <a:avLst>
                  <a:gd name="adj" fmla="val 7141"/>
                </a:avLst>
              </a:prstGeom>
              <a:blipFill>
                <a:blip r:embed="rId2"/>
                <a:stretch>
                  <a:fillRect l="-39215" r="-39215"/>
                </a:stretch>
              </a:blipFill>
              <a:ln w="3810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 defTabSz="914377"/>
                <a:endParaRPr lang="zh-CN" altLang="en-US" dirty="0"/>
              </a:p>
            </p:txBody>
          </p:sp>
          <p:sp>
            <p:nvSpPr>
              <p:cNvPr id="29" name="Bullet1">
                <a:extLst>
                  <a:ext uri="{FF2B5EF4-FFF2-40B4-BE49-F238E27FC236}">
                    <a16:creationId xmlns:a16="http://schemas.microsoft.com/office/drawing/2014/main" id="{6CF84D33-9B5E-4BE8-9A19-2F075E0A2811}"/>
                  </a:ext>
                </a:extLst>
              </p:cNvPr>
              <p:cNvSpPr txBox="1"/>
              <p:nvPr/>
            </p:nvSpPr>
            <p:spPr bwMode="auto">
              <a:xfrm>
                <a:off x="660400" y="2447272"/>
                <a:ext cx="3352307" cy="5260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绿色出行的意义</a:t>
                </a:r>
                <a:endParaRPr lang="en-US" dirty="0"/>
              </a:p>
            </p:txBody>
          </p:sp>
          <p:sp>
            <p:nvSpPr>
              <p:cNvPr id="30" name="Text1">
                <a:extLst>
                  <a:ext uri="{FF2B5EF4-FFF2-40B4-BE49-F238E27FC236}">
                    <a16:creationId xmlns:a16="http://schemas.microsoft.com/office/drawing/2014/main" id="{FC178AFD-9D9E-4266-BD7D-7B8FA1E65DCA}"/>
                  </a:ext>
                </a:extLst>
              </p:cNvPr>
              <p:cNvSpPr/>
              <p:nvPr/>
            </p:nvSpPr>
            <p:spPr bwMode="auto">
              <a:xfrm>
                <a:off x="660400" y="2973328"/>
                <a:ext cx="3352307" cy="8312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/>
                  <a:t>减少污染，保护环境，提高生活质量</a:t>
                </a:r>
                <a:endParaRPr lang="en-US" dirty="0"/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18F8E226-1862-F0B3-1E2F-B88BC21D0D23}"/>
                </a:ext>
              </a:extLst>
            </p:cNvPr>
            <p:cNvGrpSpPr/>
            <p:nvPr/>
          </p:nvGrpSpPr>
          <p:grpSpPr>
            <a:xfrm>
              <a:off x="6161996" y="2381041"/>
              <a:ext cx="5356904" cy="1574027"/>
              <a:chOff x="6161996" y="2381041"/>
              <a:chExt cx="5356904" cy="1574027"/>
            </a:xfrm>
          </p:grpSpPr>
          <p:sp>
            <p:nvSpPr>
              <p:cNvPr id="6" name="Picture2">
                <a:extLst>
                  <a:ext uri="{FF2B5EF4-FFF2-40B4-BE49-F238E27FC236}">
                    <a16:creationId xmlns:a16="http://schemas.microsoft.com/office/drawing/2014/main" id="{F9322E72-5D4C-4D6A-BAB0-D91188BE6DBA}"/>
                  </a:ext>
                </a:extLst>
              </p:cNvPr>
              <p:cNvSpPr/>
              <p:nvPr/>
            </p:nvSpPr>
            <p:spPr>
              <a:xfrm>
                <a:off x="6161996" y="2381041"/>
                <a:ext cx="1574027" cy="1574027"/>
              </a:xfrm>
              <a:prstGeom prst="roundRect">
                <a:avLst>
                  <a:gd name="adj" fmla="val 7141"/>
                </a:avLst>
              </a:prstGeom>
              <a:blipFill>
                <a:blip r:embed="rId3"/>
                <a:stretch>
                  <a:fillRect l="-12500" r="-12500"/>
                </a:stretch>
              </a:blipFill>
              <a:ln w="3810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 defTabSz="914377"/>
                <a:endParaRPr lang="zh-CN" altLang="en-US"/>
              </a:p>
            </p:txBody>
          </p:sp>
          <p:sp>
            <p:nvSpPr>
              <p:cNvPr id="23" name="Bullet2">
                <a:extLst>
                  <a:ext uri="{FF2B5EF4-FFF2-40B4-BE49-F238E27FC236}">
                    <a16:creationId xmlns:a16="http://schemas.microsoft.com/office/drawing/2014/main" id="{6CF84D33-9B5E-4BE8-9A19-2F075E0A2811}"/>
                  </a:ext>
                </a:extLst>
              </p:cNvPr>
              <p:cNvSpPr txBox="1"/>
              <p:nvPr/>
            </p:nvSpPr>
            <p:spPr bwMode="auto">
              <a:xfrm>
                <a:off x="8166593" y="2447272"/>
                <a:ext cx="3352307" cy="5260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绿色出行的方式</a:t>
                </a:r>
                <a:endParaRPr lang="en-US" dirty="0"/>
              </a:p>
            </p:txBody>
          </p:sp>
          <p:sp>
            <p:nvSpPr>
              <p:cNvPr id="24" name="Text2">
                <a:extLst>
                  <a:ext uri="{FF2B5EF4-FFF2-40B4-BE49-F238E27FC236}">
                    <a16:creationId xmlns:a16="http://schemas.microsoft.com/office/drawing/2014/main" id="{FC178AFD-9D9E-4266-BD7D-7B8FA1E65DCA}"/>
                  </a:ext>
                </a:extLst>
              </p:cNvPr>
              <p:cNvSpPr/>
              <p:nvPr/>
            </p:nvSpPr>
            <p:spPr bwMode="auto">
              <a:xfrm>
                <a:off x="8166593" y="2973328"/>
                <a:ext cx="3352307" cy="8312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/>
                  <a:t>公共交通、骑自行车、步行、新能源汽车</a:t>
                </a:r>
                <a:endParaRPr lang="en-US" dirty="0"/>
              </a:p>
            </p:txBody>
          </p: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3D17F798-5393-F502-9067-F06DD6C2E85B}"/>
                </a:ext>
              </a:extLst>
            </p:cNvPr>
            <p:cNvGrpSpPr/>
            <p:nvPr/>
          </p:nvGrpSpPr>
          <p:grpSpPr>
            <a:xfrm>
              <a:off x="660400" y="4067607"/>
              <a:ext cx="5356904" cy="1574027"/>
              <a:chOff x="660400" y="4067607"/>
              <a:chExt cx="5356904" cy="1574027"/>
            </a:xfrm>
          </p:grpSpPr>
          <p:sp>
            <p:nvSpPr>
              <p:cNvPr id="7" name="Picture3">
                <a:extLst>
                  <a:ext uri="{FF2B5EF4-FFF2-40B4-BE49-F238E27FC236}">
                    <a16:creationId xmlns:a16="http://schemas.microsoft.com/office/drawing/2014/main" id="{98A67773-4880-4457-BBBE-D936662A8DC6}"/>
                  </a:ext>
                </a:extLst>
              </p:cNvPr>
              <p:cNvSpPr/>
              <p:nvPr/>
            </p:nvSpPr>
            <p:spPr>
              <a:xfrm>
                <a:off x="4443277" y="4067607"/>
                <a:ext cx="1574027" cy="1574027"/>
              </a:xfrm>
              <a:prstGeom prst="roundRect">
                <a:avLst>
                  <a:gd name="adj" fmla="val 7141"/>
                </a:avLst>
              </a:prstGeom>
              <a:blipFill>
                <a:blip r:embed="rId4"/>
                <a:stretch>
                  <a:fillRect l="-25000" r="-25000"/>
                </a:stretch>
              </a:blipFill>
              <a:ln w="3810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 defTabSz="914377"/>
                <a:endParaRPr lang="zh-CN" altLang="en-US"/>
              </a:p>
            </p:txBody>
          </p:sp>
          <p:sp>
            <p:nvSpPr>
              <p:cNvPr id="25" name="Bullet3">
                <a:extLst>
                  <a:ext uri="{FF2B5EF4-FFF2-40B4-BE49-F238E27FC236}">
                    <a16:creationId xmlns:a16="http://schemas.microsoft.com/office/drawing/2014/main" id="{6CF84D33-9B5E-4BE8-9A19-2F075E0A2811}"/>
                  </a:ext>
                </a:extLst>
              </p:cNvPr>
              <p:cNvSpPr txBox="1"/>
              <p:nvPr/>
            </p:nvSpPr>
            <p:spPr bwMode="auto">
              <a:xfrm>
                <a:off x="660400" y="4133838"/>
                <a:ext cx="3352307" cy="5260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绿色出行的好处</a:t>
                </a:r>
                <a:endParaRPr lang="en-US" dirty="0"/>
              </a:p>
            </p:txBody>
          </p:sp>
          <p:sp>
            <p:nvSpPr>
              <p:cNvPr id="26" name="Text3">
                <a:extLst>
                  <a:ext uri="{FF2B5EF4-FFF2-40B4-BE49-F238E27FC236}">
                    <a16:creationId xmlns:a16="http://schemas.microsoft.com/office/drawing/2014/main" id="{FC178AFD-9D9E-4266-BD7D-7B8FA1E65DCA}"/>
                  </a:ext>
                </a:extLst>
              </p:cNvPr>
              <p:cNvSpPr/>
              <p:nvPr/>
            </p:nvSpPr>
            <p:spPr bwMode="auto">
              <a:xfrm>
                <a:off x="660400" y="4659894"/>
                <a:ext cx="3352307" cy="8312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/>
                  <a:t>减少碳排放，节约能源，促进健康</a:t>
                </a:r>
                <a:endParaRPr lang="en-US" dirty="0"/>
              </a:p>
            </p:txBody>
          </p: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F886AC23-08B5-DE70-8381-5F0A0236D03F}"/>
                </a:ext>
              </a:extLst>
            </p:cNvPr>
            <p:cNvGrpSpPr/>
            <p:nvPr/>
          </p:nvGrpSpPr>
          <p:grpSpPr>
            <a:xfrm>
              <a:off x="6161996" y="4067607"/>
              <a:ext cx="5356904" cy="1574027"/>
              <a:chOff x="6161996" y="4067607"/>
              <a:chExt cx="5356904" cy="1574027"/>
            </a:xfrm>
          </p:grpSpPr>
          <p:sp>
            <p:nvSpPr>
              <p:cNvPr id="8" name="Picture4">
                <a:extLst>
                  <a:ext uri="{FF2B5EF4-FFF2-40B4-BE49-F238E27FC236}">
                    <a16:creationId xmlns:a16="http://schemas.microsoft.com/office/drawing/2014/main" id="{559CAF07-2049-453A-A8C4-87426AE23AB1}"/>
                  </a:ext>
                </a:extLst>
              </p:cNvPr>
              <p:cNvSpPr/>
              <p:nvPr/>
            </p:nvSpPr>
            <p:spPr>
              <a:xfrm>
                <a:off x="6161996" y="4067607"/>
                <a:ext cx="1574027" cy="1574027"/>
              </a:xfrm>
              <a:prstGeom prst="roundRect">
                <a:avLst>
                  <a:gd name="adj" fmla="val 7141"/>
                </a:avLst>
              </a:prstGeom>
              <a:blipFill>
                <a:blip r:embed="rId5"/>
                <a:stretch>
                  <a:fillRect l="-25000" r="-25000"/>
                </a:stretch>
              </a:blipFill>
              <a:ln w="3810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 defTabSz="914377"/>
                <a:endParaRPr lang="zh-CN" altLang="en-US"/>
              </a:p>
            </p:txBody>
          </p:sp>
          <p:sp>
            <p:nvSpPr>
              <p:cNvPr id="19" name="Bullet4">
                <a:extLst>
                  <a:ext uri="{FF2B5EF4-FFF2-40B4-BE49-F238E27FC236}">
                    <a16:creationId xmlns:a16="http://schemas.microsoft.com/office/drawing/2014/main" id="{6CF84D33-9B5E-4BE8-9A19-2F075E0A2811}"/>
                  </a:ext>
                </a:extLst>
              </p:cNvPr>
              <p:cNvSpPr txBox="1"/>
              <p:nvPr/>
            </p:nvSpPr>
            <p:spPr bwMode="auto">
              <a:xfrm>
                <a:off x="8166593" y="4133838"/>
                <a:ext cx="3352307" cy="5260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如何推广绿色出行</a:t>
                </a:r>
                <a:endParaRPr lang="en-US" dirty="0"/>
              </a:p>
            </p:txBody>
          </p:sp>
          <p:sp>
            <p:nvSpPr>
              <p:cNvPr id="20" name="Text4">
                <a:extLst>
                  <a:ext uri="{FF2B5EF4-FFF2-40B4-BE49-F238E27FC236}">
                    <a16:creationId xmlns:a16="http://schemas.microsoft.com/office/drawing/2014/main" id="{FC178AFD-9D9E-4266-BD7D-7B8FA1E65DCA}"/>
                  </a:ext>
                </a:extLst>
              </p:cNvPr>
              <p:cNvSpPr/>
              <p:nvPr/>
            </p:nvSpPr>
            <p:spPr bwMode="auto">
              <a:xfrm>
                <a:off x="8166593" y="4659894"/>
                <a:ext cx="3352307" cy="8312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/>
                  <a:t>加强宣传，完善设施，提供优惠政策</a:t>
                </a:r>
                <a:endParaRPr lang="en-US" dirty="0"/>
              </a:p>
            </p:txBody>
          </p:sp>
        </p:grpSp>
        <p:sp>
          <p:nvSpPr>
            <p:cNvPr id="33" name="Title">
              <a:extLst>
                <a:ext uri="{FF2B5EF4-FFF2-40B4-BE49-F238E27FC236}">
                  <a16:creationId xmlns:a16="http://schemas.microsoft.com/office/drawing/2014/main" id="{4C573ECB-1AB4-6BB1-E883-02DB60BB0E9F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461665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/>
                <a:t>倡导低碳环保的出行方式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生活感悟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发现生活中的小确幸与大智慧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环保政策</a:t>
            </a:r>
            <a:endParaRPr lang="en-US" dirty="0"/>
          </a:p>
        </p:txBody>
      </p:sp>
      <p:grpSp>
        <p:nvGrpSpPr>
          <p:cNvPr id="56" name="7e629e23-e160-4277-bfd6-13c12343a8e3.source.5.zh-Hans.pptx">
            <a:extLst>
              <a:ext uri="{FF2B5EF4-FFF2-40B4-BE49-F238E27FC236}">
                <a16:creationId xmlns:a16="http://schemas.microsoft.com/office/drawing/2014/main" id="{0683B447-5E38-36BF-0EE8-3AEF66D17347}"/>
              </a:ext>
            </a:extLst>
          </p:cNvPr>
          <p:cNvGrpSpPr/>
          <p:nvPr/>
        </p:nvGrpSpPr>
        <p:grpSpPr>
          <a:xfrm>
            <a:off x="673100" y="1130300"/>
            <a:ext cx="10845800" cy="5003800"/>
            <a:chOff x="673100" y="1130300"/>
            <a:chExt cx="10845800" cy="5003800"/>
          </a:xfrm>
        </p:grpSpPr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13103668-D080-FEB3-FA7B-0F74703C3045}"/>
                </a:ext>
              </a:extLst>
            </p:cNvPr>
            <p:cNvGrpSpPr/>
            <p:nvPr/>
          </p:nvGrpSpPr>
          <p:grpSpPr>
            <a:xfrm>
              <a:off x="3333473" y="2696283"/>
              <a:ext cx="5525054" cy="2107997"/>
              <a:chOff x="3333473" y="2696283"/>
              <a:chExt cx="5525054" cy="2107997"/>
            </a:xfrm>
          </p:grpSpPr>
          <p:cxnSp>
            <p:nvCxnSpPr>
              <p:cNvPr id="3" name="íśľîḑê">
                <a:extLst>
                  <a:ext uri="{FF2B5EF4-FFF2-40B4-BE49-F238E27FC236}">
                    <a16:creationId xmlns:a16="http://schemas.microsoft.com/office/drawing/2014/main" id="{C95D5794-A4A0-BA48-D6E2-71CFA2724486}"/>
                  </a:ext>
                </a:extLst>
              </p:cNvPr>
              <p:cNvCxnSpPr>
                <a:stCxn id="15" idx="12"/>
                <a:endCxn id="16" idx="0"/>
              </p:cNvCxnSpPr>
              <p:nvPr/>
            </p:nvCxnSpPr>
            <p:spPr>
              <a:xfrm>
                <a:off x="3414536" y="3301297"/>
                <a:ext cx="0" cy="891832"/>
              </a:xfrm>
              <a:prstGeom prst="line">
                <a:avLst/>
              </a:prstGeom>
              <a:ln w="12700" cap="rnd">
                <a:solidFill>
                  <a:schemeClr val="tx2"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ï$ļîďé">
                <a:extLst>
                  <a:ext uri="{FF2B5EF4-FFF2-40B4-BE49-F238E27FC236}">
                    <a16:creationId xmlns:a16="http://schemas.microsoft.com/office/drawing/2014/main" id="{8ED407DE-D07E-BE07-1386-6C215A353D47}"/>
                  </a:ext>
                </a:extLst>
              </p:cNvPr>
              <p:cNvCxnSpPr>
                <a:stCxn id="17" idx="12"/>
                <a:endCxn id="18" idx="0"/>
              </p:cNvCxnSpPr>
              <p:nvPr/>
            </p:nvCxnSpPr>
            <p:spPr>
              <a:xfrm>
                <a:off x="4350844" y="2910156"/>
                <a:ext cx="0" cy="1752481"/>
              </a:xfrm>
              <a:prstGeom prst="line">
                <a:avLst/>
              </a:prstGeom>
              <a:ln w="12700" cap="rnd">
                <a:solidFill>
                  <a:schemeClr val="tx2"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ïś1ïḑê">
                <a:extLst>
                  <a:ext uri="{FF2B5EF4-FFF2-40B4-BE49-F238E27FC236}">
                    <a16:creationId xmlns:a16="http://schemas.microsoft.com/office/drawing/2014/main" id="{224EA0C0-B207-681A-BB36-53129DEA0053}"/>
                  </a:ext>
                </a:extLst>
              </p:cNvPr>
              <p:cNvCxnSpPr>
                <a:stCxn id="8" idx="14"/>
                <a:endCxn id="19" idx="0"/>
              </p:cNvCxnSpPr>
              <p:nvPr/>
            </p:nvCxnSpPr>
            <p:spPr>
              <a:xfrm flipH="1">
                <a:off x="6417070" y="3462587"/>
                <a:ext cx="1597" cy="1010454"/>
              </a:xfrm>
              <a:prstGeom prst="line">
                <a:avLst/>
              </a:prstGeom>
              <a:ln w="12700" cap="rnd">
                <a:solidFill>
                  <a:schemeClr val="tx2"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îṩḷiďé">
                <a:extLst>
                  <a:ext uri="{FF2B5EF4-FFF2-40B4-BE49-F238E27FC236}">
                    <a16:creationId xmlns:a16="http://schemas.microsoft.com/office/drawing/2014/main" id="{60CFB071-5E9E-3A13-7313-22EE0804E0FF}"/>
                  </a:ext>
                </a:extLst>
              </p:cNvPr>
              <p:cNvCxnSpPr>
                <a:stCxn id="20" idx="12"/>
                <a:endCxn id="21" idx="0"/>
              </p:cNvCxnSpPr>
              <p:nvPr/>
            </p:nvCxnSpPr>
            <p:spPr>
              <a:xfrm>
                <a:off x="7564224" y="2696283"/>
                <a:ext cx="1597" cy="916113"/>
              </a:xfrm>
              <a:prstGeom prst="line">
                <a:avLst/>
              </a:prstGeom>
              <a:ln w="12700" cap="rnd">
                <a:solidFill>
                  <a:schemeClr val="tx2"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íṡľiďe">
                <a:extLst>
                  <a:ext uri="{FF2B5EF4-FFF2-40B4-BE49-F238E27FC236}">
                    <a16:creationId xmlns:a16="http://schemas.microsoft.com/office/drawing/2014/main" id="{0D731BB1-2A95-4593-7E3E-8EFD462A5B14}"/>
                  </a:ext>
                </a:extLst>
              </p:cNvPr>
              <p:cNvCxnSpPr>
                <a:stCxn id="22" idx="13"/>
                <a:endCxn id="23" idx="0"/>
              </p:cNvCxnSpPr>
              <p:nvPr/>
            </p:nvCxnSpPr>
            <p:spPr>
              <a:xfrm>
                <a:off x="8775867" y="3209723"/>
                <a:ext cx="1597" cy="1125049"/>
              </a:xfrm>
              <a:prstGeom prst="line">
                <a:avLst/>
              </a:prstGeom>
              <a:ln w="12700" cap="rnd">
                <a:solidFill>
                  <a:schemeClr val="tx2"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îśḻiḍe">
                <a:extLst>
                  <a:ext uri="{FF2B5EF4-FFF2-40B4-BE49-F238E27FC236}">
                    <a16:creationId xmlns:a16="http://schemas.microsoft.com/office/drawing/2014/main" id="{CD9B5770-2D29-E254-A19B-CA3F95B97B5E}"/>
                  </a:ext>
                </a:extLst>
              </p:cNvPr>
              <p:cNvCxnSpPr>
                <a:stCxn id="18" idx="6"/>
                <a:endCxn id="19" idx="2"/>
              </p:cNvCxnSpPr>
              <p:nvPr/>
            </p:nvCxnSpPr>
            <p:spPr>
              <a:xfrm flipV="1">
                <a:off x="4431907" y="4543863"/>
                <a:ext cx="1904100" cy="189596"/>
              </a:xfrm>
              <a:prstGeom prst="line">
                <a:avLst/>
              </a:prstGeom>
              <a:ln w="12700">
                <a:solidFill>
                  <a:schemeClr val="tx2"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iṣḻíḓe">
                <a:extLst>
                  <a:ext uri="{FF2B5EF4-FFF2-40B4-BE49-F238E27FC236}">
                    <a16:creationId xmlns:a16="http://schemas.microsoft.com/office/drawing/2014/main" id="{A1526394-41E8-F083-8D82-567ADF01749B}"/>
                  </a:ext>
                </a:extLst>
              </p:cNvPr>
              <p:cNvCxnSpPr>
                <a:stCxn id="16" idx="5"/>
                <a:endCxn id="18" idx="2"/>
              </p:cNvCxnSpPr>
              <p:nvPr/>
            </p:nvCxnSpPr>
            <p:spPr>
              <a:xfrm>
                <a:off x="3471856" y="4314028"/>
                <a:ext cx="797925" cy="419431"/>
              </a:xfrm>
              <a:prstGeom prst="line">
                <a:avLst/>
              </a:prstGeom>
              <a:ln w="12700">
                <a:solidFill>
                  <a:schemeClr val="tx2"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ïsḷïḍe">
                <a:extLst>
                  <a:ext uri="{FF2B5EF4-FFF2-40B4-BE49-F238E27FC236}">
                    <a16:creationId xmlns:a16="http://schemas.microsoft.com/office/drawing/2014/main" id="{11926904-5D03-026A-0F13-583187FEBC62}"/>
                  </a:ext>
                </a:extLst>
              </p:cNvPr>
              <p:cNvCxnSpPr>
                <a:stCxn id="19" idx="7"/>
                <a:endCxn id="21" idx="3"/>
              </p:cNvCxnSpPr>
              <p:nvPr/>
            </p:nvCxnSpPr>
            <p:spPr>
              <a:xfrm flipV="1">
                <a:off x="6474390" y="3733295"/>
                <a:ext cx="1034110" cy="760489"/>
              </a:xfrm>
              <a:prstGeom prst="line">
                <a:avLst/>
              </a:prstGeom>
              <a:ln w="12700">
                <a:solidFill>
                  <a:schemeClr val="tx2"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iṩḻîḑé">
                <a:extLst>
                  <a:ext uri="{FF2B5EF4-FFF2-40B4-BE49-F238E27FC236}">
                    <a16:creationId xmlns:a16="http://schemas.microsoft.com/office/drawing/2014/main" id="{36BB035F-0941-4213-3A48-30F812E2EA7B}"/>
                  </a:ext>
                </a:extLst>
              </p:cNvPr>
              <p:cNvCxnSpPr>
                <a:stCxn id="21" idx="5"/>
                <a:endCxn id="23" idx="1"/>
              </p:cNvCxnSpPr>
              <p:nvPr/>
            </p:nvCxnSpPr>
            <p:spPr>
              <a:xfrm>
                <a:off x="7623141" y="3733295"/>
                <a:ext cx="1097003" cy="622220"/>
              </a:xfrm>
              <a:prstGeom prst="line">
                <a:avLst/>
              </a:prstGeom>
              <a:ln w="12700">
                <a:solidFill>
                  <a:schemeClr val="tx2"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í$ḻîdê">
                <a:extLst>
                  <a:ext uri="{FF2B5EF4-FFF2-40B4-BE49-F238E27FC236}">
                    <a16:creationId xmlns:a16="http://schemas.microsoft.com/office/drawing/2014/main" id="{5DFF163B-D2C0-DD78-DD07-7C10D69BF617}"/>
                  </a:ext>
                </a:extLst>
              </p:cNvPr>
              <p:cNvSpPr/>
              <p:nvPr/>
            </p:nvSpPr>
            <p:spPr bwMode="auto">
              <a:xfrm>
                <a:off x="3333473" y="4193129"/>
                <a:ext cx="162126" cy="141643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250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8" name="îṩ1ïdé">
                <a:extLst>
                  <a:ext uri="{FF2B5EF4-FFF2-40B4-BE49-F238E27FC236}">
                    <a16:creationId xmlns:a16="http://schemas.microsoft.com/office/drawing/2014/main" id="{DA02D2DD-2CCE-EE13-0E7D-364CC61D8159}"/>
                  </a:ext>
                </a:extLst>
              </p:cNvPr>
              <p:cNvSpPr/>
              <p:nvPr/>
            </p:nvSpPr>
            <p:spPr bwMode="auto">
              <a:xfrm>
                <a:off x="4269781" y="4662637"/>
                <a:ext cx="162126" cy="141643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250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9" name="îSlíḓê">
                <a:extLst>
                  <a:ext uri="{FF2B5EF4-FFF2-40B4-BE49-F238E27FC236}">
                    <a16:creationId xmlns:a16="http://schemas.microsoft.com/office/drawing/2014/main" id="{2B90E948-0A92-F9C0-3AEF-8099488E2265}"/>
                  </a:ext>
                </a:extLst>
              </p:cNvPr>
              <p:cNvSpPr/>
              <p:nvPr/>
            </p:nvSpPr>
            <p:spPr bwMode="auto">
              <a:xfrm>
                <a:off x="6336007" y="4473041"/>
                <a:ext cx="162126" cy="141643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250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1" name="ïS1iḓe">
                <a:extLst>
                  <a:ext uri="{FF2B5EF4-FFF2-40B4-BE49-F238E27FC236}">
                    <a16:creationId xmlns:a16="http://schemas.microsoft.com/office/drawing/2014/main" id="{0C1512BF-68B0-4654-4D18-7A43E3F779C3}"/>
                  </a:ext>
                </a:extLst>
              </p:cNvPr>
              <p:cNvSpPr/>
              <p:nvPr/>
            </p:nvSpPr>
            <p:spPr bwMode="auto">
              <a:xfrm>
                <a:off x="7484757" y="3612395"/>
                <a:ext cx="162126" cy="141643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250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3" name="iŝliďè">
                <a:extLst>
                  <a:ext uri="{FF2B5EF4-FFF2-40B4-BE49-F238E27FC236}">
                    <a16:creationId xmlns:a16="http://schemas.microsoft.com/office/drawing/2014/main" id="{D8F3DA6F-5118-1B9D-C38F-B1AF9F4BC1A5}"/>
                  </a:ext>
                </a:extLst>
              </p:cNvPr>
              <p:cNvSpPr/>
              <p:nvPr/>
            </p:nvSpPr>
            <p:spPr bwMode="auto">
              <a:xfrm>
                <a:off x="8696401" y="4334772"/>
                <a:ext cx="162126" cy="141643"/>
              </a:xfrm>
              <a:prstGeom prst="ellipse">
                <a:avLst/>
              </a:prstGeom>
              <a:solidFill>
                <a:schemeClr val="tx2"/>
              </a:solidFill>
              <a:ln w="19050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250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E0BF80E8-BF6A-BFC9-90B3-9AF66AE74D97}"/>
                </a:ext>
              </a:extLst>
            </p:cNvPr>
            <p:cNvGrpSpPr/>
            <p:nvPr/>
          </p:nvGrpSpPr>
          <p:grpSpPr>
            <a:xfrm>
              <a:off x="876384" y="2537930"/>
              <a:ext cx="2868639" cy="3596170"/>
              <a:chOff x="876384" y="2537930"/>
              <a:chExt cx="2868639" cy="3596170"/>
            </a:xfrm>
          </p:grpSpPr>
          <p:sp>
            <p:nvSpPr>
              <p:cNvPr id="10" name="Number1">
                <a:extLst>
                  <a:ext uri="{FF2B5EF4-FFF2-40B4-BE49-F238E27FC236}">
                    <a16:creationId xmlns:a16="http://schemas.microsoft.com/office/drawing/2014/main" id="{79765E1B-A877-0405-8C8F-CE493369454C}"/>
                  </a:ext>
                </a:extLst>
              </p:cNvPr>
              <p:cNvSpPr/>
              <p:nvPr/>
            </p:nvSpPr>
            <p:spPr>
              <a:xfrm>
                <a:off x="3088816" y="3552244"/>
                <a:ext cx="646888" cy="39548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91440" tIns="45720" rIns="91440" bIns="45720" anchor="ctr" anchorCtr="0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id-ID" sz="1400" b="1" dirty="0"/>
                  <a:t>3,478</a:t>
                </a:r>
                <a:endParaRPr lang="en-US" sz="1400" b="1" dirty="0"/>
              </a:p>
            </p:txBody>
          </p:sp>
          <p:sp>
            <p:nvSpPr>
              <p:cNvPr id="15" name="IconBackground1">
                <a:extLst>
                  <a:ext uri="{FF2B5EF4-FFF2-40B4-BE49-F238E27FC236}">
                    <a16:creationId xmlns:a16="http://schemas.microsoft.com/office/drawing/2014/main" id="{DFB9B979-FDD9-A5D3-7B66-365974C7AAE9}"/>
                  </a:ext>
                </a:extLst>
              </p:cNvPr>
              <p:cNvSpPr/>
              <p:nvPr/>
            </p:nvSpPr>
            <p:spPr bwMode="auto">
              <a:xfrm>
                <a:off x="3084049" y="2537930"/>
                <a:ext cx="660974" cy="768918"/>
              </a:xfrm>
              <a:custGeom>
                <a:avLst/>
                <a:gdLst>
                  <a:gd name="T0" fmla="*/ 103 w 206"/>
                  <a:gd name="T1" fmla="*/ 0 h 277"/>
                  <a:gd name="T2" fmla="*/ 103 w 206"/>
                  <a:gd name="T3" fmla="*/ 0 h 277"/>
                  <a:gd name="T4" fmla="*/ 102 w 206"/>
                  <a:gd name="T5" fmla="*/ 0 h 277"/>
                  <a:gd name="T6" fmla="*/ 0 w 206"/>
                  <a:gd name="T7" fmla="*/ 102 h 277"/>
                  <a:gd name="T8" fmla="*/ 3 w 206"/>
                  <a:gd name="T9" fmla="*/ 129 h 277"/>
                  <a:gd name="T10" fmla="*/ 12 w 206"/>
                  <a:gd name="T11" fmla="*/ 151 h 277"/>
                  <a:gd name="T12" fmla="*/ 12 w 206"/>
                  <a:gd name="T13" fmla="*/ 152 h 277"/>
                  <a:gd name="T14" fmla="*/ 16 w 206"/>
                  <a:gd name="T15" fmla="*/ 159 h 277"/>
                  <a:gd name="T16" fmla="*/ 19 w 206"/>
                  <a:gd name="T17" fmla="*/ 162 h 277"/>
                  <a:gd name="T18" fmla="*/ 23 w 206"/>
                  <a:gd name="T19" fmla="*/ 167 h 277"/>
                  <a:gd name="T20" fmla="*/ 23 w 206"/>
                  <a:gd name="T21" fmla="*/ 168 h 277"/>
                  <a:gd name="T22" fmla="*/ 71 w 206"/>
                  <a:gd name="T23" fmla="*/ 209 h 277"/>
                  <a:gd name="T24" fmla="*/ 103 w 206"/>
                  <a:gd name="T25" fmla="*/ 275 h 277"/>
                  <a:gd name="T26" fmla="*/ 103 w 206"/>
                  <a:gd name="T27" fmla="*/ 277 h 277"/>
                  <a:gd name="T28" fmla="*/ 103 w 206"/>
                  <a:gd name="T29" fmla="*/ 276 h 277"/>
                  <a:gd name="T30" fmla="*/ 103 w 206"/>
                  <a:gd name="T31" fmla="*/ 277 h 277"/>
                  <a:gd name="T32" fmla="*/ 103 w 206"/>
                  <a:gd name="T33" fmla="*/ 275 h 277"/>
                  <a:gd name="T34" fmla="*/ 135 w 206"/>
                  <a:gd name="T35" fmla="*/ 209 h 277"/>
                  <a:gd name="T36" fmla="*/ 183 w 206"/>
                  <a:gd name="T37" fmla="*/ 168 h 277"/>
                  <a:gd name="T38" fmla="*/ 183 w 206"/>
                  <a:gd name="T39" fmla="*/ 167 h 277"/>
                  <a:gd name="T40" fmla="*/ 187 w 206"/>
                  <a:gd name="T41" fmla="*/ 162 h 277"/>
                  <a:gd name="T42" fmla="*/ 189 w 206"/>
                  <a:gd name="T43" fmla="*/ 159 h 277"/>
                  <a:gd name="T44" fmla="*/ 194 w 206"/>
                  <a:gd name="T45" fmla="*/ 152 h 277"/>
                  <a:gd name="T46" fmla="*/ 194 w 206"/>
                  <a:gd name="T47" fmla="*/ 151 h 277"/>
                  <a:gd name="T48" fmla="*/ 203 w 206"/>
                  <a:gd name="T49" fmla="*/ 129 h 277"/>
                  <a:gd name="T50" fmla="*/ 206 w 206"/>
                  <a:gd name="T51" fmla="*/ 102 h 277"/>
                  <a:gd name="T52" fmla="*/ 103 w 206"/>
                  <a:gd name="T53" fmla="*/ 0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06" h="277">
                    <a:moveTo>
                      <a:pt x="103" y="0"/>
                    </a:moveTo>
                    <a:cubicBezTo>
                      <a:pt x="103" y="0"/>
                      <a:pt x="103" y="0"/>
                      <a:pt x="103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46" y="0"/>
                      <a:pt x="0" y="46"/>
                      <a:pt x="0" y="102"/>
                    </a:cubicBezTo>
                    <a:cubicBezTo>
                      <a:pt x="0" y="112"/>
                      <a:pt x="1" y="120"/>
                      <a:pt x="3" y="129"/>
                    </a:cubicBezTo>
                    <a:cubicBezTo>
                      <a:pt x="4" y="133"/>
                      <a:pt x="6" y="141"/>
                      <a:pt x="12" y="151"/>
                    </a:cubicBezTo>
                    <a:cubicBezTo>
                      <a:pt x="12" y="152"/>
                      <a:pt x="12" y="152"/>
                      <a:pt x="12" y="152"/>
                    </a:cubicBezTo>
                    <a:cubicBezTo>
                      <a:pt x="13" y="154"/>
                      <a:pt x="15" y="156"/>
                      <a:pt x="16" y="159"/>
                    </a:cubicBezTo>
                    <a:cubicBezTo>
                      <a:pt x="17" y="160"/>
                      <a:pt x="18" y="161"/>
                      <a:pt x="19" y="162"/>
                    </a:cubicBezTo>
                    <a:cubicBezTo>
                      <a:pt x="20" y="164"/>
                      <a:pt x="21" y="166"/>
                      <a:pt x="23" y="167"/>
                    </a:cubicBezTo>
                    <a:cubicBezTo>
                      <a:pt x="23" y="168"/>
                      <a:pt x="23" y="168"/>
                      <a:pt x="23" y="168"/>
                    </a:cubicBezTo>
                    <a:cubicBezTo>
                      <a:pt x="33" y="181"/>
                      <a:pt x="52" y="194"/>
                      <a:pt x="71" y="209"/>
                    </a:cubicBezTo>
                    <a:cubicBezTo>
                      <a:pt x="83" y="220"/>
                      <a:pt x="98" y="255"/>
                      <a:pt x="103" y="275"/>
                    </a:cubicBezTo>
                    <a:cubicBezTo>
                      <a:pt x="103" y="277"/>
                      <a:pt x="103" y="277"/>
                      <a:pt x="103" y="277"/>
                    </a:cubicBezTo>
                    <a:cubicBezTo>
                      <a:pt x="103" y="276"/>
                      <a:pt x="103" y="276"/>
                      <a:pt x="103" y="276"/>
                    </a:cubicBezTo>
                    <a:cubicBezTo>
                      <a:pt x="103" y="277"/>
                      <a:pt x="103" y="277"/>
                      <a:pt x="103" y="277"/>
                    </a:cubicBezTo>
                    <a:cubicBezTo>
                      <a:pt x="103" y="275"/>
                      <a:pt x="103" y="275"/>
                      <a:pt x="103" y="275"/>
                    </a:cubicBezTo>
                    <a:cubicBezTo>
                      <a:pt x="108" y="255"/>
                      <a:pt x="123" y="220"/>
                      <a:pt x="135" y="209"/>
                    </a:cubicBezTo>
                    <a:cubicBezTo>
                      <a:pt x="154" y="194"/>
                      <a:pt x="172" y="181"/>
                      <a:pt x="183" y="168"/>
                    </a:cubicBezTo>
                    <a:cubicBezTo>
                      <a:pt x="183" y="167"/>
                      <a:pt x="183" y="167"/>
                      <a:pt x="183" y="167"/>
                    </a:cubicBezTo>
                    <a:cubicBezTo>
                      <a:pt x="184" y="166"/>
                      <a:pt x="186" y="164"/>
                      <a:pt x="187" y="162"/>
                    </a:cubicBezTo>
                    <a:cubicBezTo>
                      <a:pt x="188" y="161"/>
                      <a:pt x="189" y="160"/>
                      <a:pt x="189" y="159"/>
                    </a:cubicBezTo>
                    <a:cubicBezTo>
                      <a:pt x="191" y="156"/>
                      <a:pt x="192" y="154"/>
                      <a:pt x="194" y="152"/>
                    </a:cubicBezTo>
                    <a:cubicBezTo>
                      <a:pt x="194" y="151"/>
                      <a:pt x="194" y="151"/>
                      <a:pt x="194" y="151"/>
                    </a:cubicBezTo>
                    <a:cubicBezTo>
                      <a:pt x="199" y="141"/>
                      <a:pt x="202" y="133"/>
                      <a:pt x="203" y="129"/>
                    </a:cubicBezTo>
                    <a:cubicBezTo>
                      <a:pt x="205" y="120"/>
                      <a:pt x="206" y="112"/>
                      <a:pt x="206" y="102"/>
                    </a:cubicBezTo>
                    <a:cubicBezTo>
                      <a:pt x="206" y="46"/>
                      <a:pt x="160" y="0"/>
                      <a:pt x="1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7" name="Icon1">
                <a:extLst>
                  <a:ext uri="{FF2B5EF4-FFF2-40B4-BE49-F238E27FC236}">
                    <a16:creationId xmlns:a16="http://schemas.microsoft.com/office/drawing/2014/main" id="{CD3E8E5D-A6FF-6219-487B-5947E3FCA240}"/>
                  </a:ext>
                </a:extLst>
              </p:cNvPr>
              <p:cNvSpPr/>
              <p:nvPr/>
            </p:nvSpPr>
            <p:spPr>
              <a:xfrm>
                <a:off x="3306068" y="2692510"/>
                <a:ext cx="216937" cy="265766"/>
              </a:xfrm>
              <a:custGeom>
                <a:avLst/>
                <a:gdLst>
                  <a:gd name="T0" fmla="*/ 472622 w 604011"/>
                  <a:gd name="T1" fmla="*/ 472622 w 604011"/>
                  <a:gd name="T2" fmla="*/ 472622 w 604011"/>
                  <a:gd name="T3" fmla="*/ 472622 w 604011"/>
                  <a:gd name="T4" fmla="*/ 472622 w 604011"/>
                  <a:gd name="T5" fmla="*/ 472622 w 604011"/>
                  <a:gd name="T6" fmla="*/ 472622 w 604011"/>
                  <a:gd name="T7" fmla="*/ 472622 w 604011"/>
                  <a:gd name="T8" fmla="*/ 472622 w 604011"/>
                  <a:gd name="T9" fmla="*/ 472622 w 604011"/>
                  <a:gd name="T10" fmla="*/ 472622 w 604011"/>
                  <a:gd name="T11" fmla="*/ 472622 w 604011"/>
                  <a:gd name="T12" fmla="*/ 472622 w 604011"/>
                  <a:gd name="T13" fmla="*/ 472622 w 604011"/>
                  <a:gd name="T14" fmla="*/ 472622 w 604011"/>
                  <a:gd name="T15" fmla="*/ 472622 w 604011"/>
                  <a:gd name="T16" fmla="*/ 472622 w 604011"/>
                  <a:gd name="T17" fmla="*/ 472622 w 604011"/>
                  <a:gd name="T18" fmla="*/ 472622 w 604011"/>
                  <a:gd name="T19" fmla="*/ 472622 w 604011"/>
                  <a:gd name="T20" fmla="*/ 472622 w 604011"/>
                  <a:gd name="T21" fmla="*/ 472622 w 604011"/>
                  <a:gd name="T22" fmla="*/ 472622 w 604011"/>
                  <a:gd name="T23" fmla="*/ 472622 w 604011"/>
                  <a:gd name="T24" fmla="*/ 472622 w 604011"/>
                  <a:gd name="T25" fmla="*/ 472622 w 604011"/>
                  <a:gd name="T26" fmla="*/ 472622 w 604011"/>
                  <a:gd name="T27" fmla="*/ 472622 w 604011"/>
                  <a:gd name="T28" fmla="*/ 472622 w 604011"/>
                  <a:gd name="T29" fmla="*/ 472622 w 604011"/>
                  <a:gd name="T30" fmla="*/ 472622 w 604011"/>
                  <a:gd name="T31" fmla="*/ 472622 w 604011"/>
                  <a:gd name="T32" fmla="*/ 472622 w 604011"/>
                  <a:gd name="T33" fmla="*/ 472622 w 604011"/>
                  <a:gd name="T34" fmla="*/ 472622 w 604011"/>
                  <a:gd name="T35" fmla="*/ 472622 w 604011"/>
                  <a:gd name="T36" fmla="*/ 472622 w 604011"/>
                  <a:gd name="T37" fmla="*/ 472622 w 604011"/>
                  <a:gd name="T38" fmla="*/ 472622 w 604011"/>
                  <a:gd name="T39" fmla="*/ 472622 w 604011"/>
                  <a:gd name="T40" fmla="*/ 472622 w 604011"/>
                  <a:gd name="T41" fmla="*/ 472622 w 604011"/>
                  <a:gd name="T42" fmla="*/ 472622 w 604011"/>
                  <a:gd name="T43" fmla="*/ 472622 w 604011"/>
                  <a:gd name="T44" fmla="*/ 472622 w 604011"/>
                  <a:gd name="T45" fmla="*/ 472622 w 604011"/>
                  <a:gd name="T46" fmla="*/ 472622 w 604011"/>
                  <a:gd name="T47" fmla="*/ 472622 w 604011"/>
                  <a:gd name="T48" fmla="*/ 472622 w 604011"/>
                  <a:gd name="T49" fmla="*/ 472622 w 604011"/>
                  <a:gd name="T50" fmla="*/ 472622 w 604011"/>
                  <a:gd name="T51" fmla="*/ 472622 w 604011"/>
                  <a:gd name="T52" fmla="*/ 472622 w 604011"/>
                  <a:gd name="T53" fmla="*/ 472622 w 604011"/>
                  <a:gd name="T54" fmla="*/ 472622 w 604011"/>
                  <a:gd name="T55" fmla="*/ 472622 w 604011"/>
                  <a:gd name="T56" fmla="*/ 472622 w 604011"/>
                  <a:gd name="T57" fmla="*/ 472622 w 6040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665" h="5723">
                    <a:moveTo>
                      <a:pt x="3789" y="2426"/>
                    </a:moveTo>
                    <a:lnTo>
                      <a:pt x="3789" y="797"/>
                    </a:lnTo>
                    <a:cubicBezTo>
                      <a:pt x="3789" y="358"/>
                      <a:pt x="3394" y="0"/>
                      <a:pt x="2907" y="0"/>
                    </a:cubicBezTo>
                    <a:lnTo>
                      <a:pt x="1758" y="0"/>
                    </a:lnTo>
                    <a:cubicBezTo>
                      <a:pt x="1272" y="0"/>
                      <a:pt x="876" y="357"/>
                      <a:pt x="876" y="797"/>
                    </a:cubicBezTo>
                    <a:lnTo>
                      <a:pt x="876" y="2426"/>
                    </a:lnTo>
                    <a:cubicBezTo>
                      <a:pt x="392" y="2429"/>
                      <a:pt x="0" y="2785"/>
                      <a:pt x="0" y="3223"/>
                    </a:cubicBezTo>
                    <a:lnTo>
                      <a:pt x="0" y="4926"/>
                    </a:lnTo>
                    <a:cubicBezTo>
                      <a:pt x="0" y="5366"/>
                      <a:pt x="396" y="5723"/>
                      <a:pt x="882" y="5723"/>
                    </a:cubicBezTo>
                    <a:lnTo>
                      <a:pt x="3783" y="5723"/>
                    </a:lnTo>
                    <a:cubicBezTo>
                      <a:pt x="4270" y="5723"/>
                      <a:pt x="4665" y="5366"/>
                      <a:pt x="4665" y="4926"/>
                    </a:cubicBezTo>
                    <a:lnTo>
                      <a:pt x="4665" y="3223"/>
                    </a:lnTo>
                    <a:cubicBezTo>
                      <a:pt x="4665" y="2785"/>
                      <a:pt x="4273" y="2429"/>
                      <a:pt x="3789" y="2426"/>
                    </a:cubicBezTo>
                    <a:close/>
                    <a:moveTo>
                      <a:pt x="3307" y="2426"/>
                    </a:moveTo>
                    <a:lnTo>
                      <a:pt x="1359" y="2426"/>
                    </a:lnTo>
                    <a:lnTo>
                      <a:pt x="1359" y="797"/>
                    </a:lnTo>
                    <a:cubicBezTo>
                      <a:pt x="1359" y="598"/>
                      <a:pt x="1538" y="436"/>
                      <a:pt x="1758" y="436"/>
                    </a:cubicBezTo>
                    <a:lnTo>
                      <a:pt x="2907" y="436"/>
                    </a:lnTo>
                    <a:cubicBezTo>
                      <a:pt x="3127" y="436"/>
                      <a:pt x="3307" y="598"/>
                      <a:pt x="3307" y="797"/>
                    </a:cubicBezTo>
                    <a:lnTo>
                      <a:pt x="3307" y="2426"/>
                    </a:lnTo>
                    <a:close/>
                    <a:moveTo>
                      <a:pt x="4001" y="4603"/>
                    </a:moveTo>
                    <a:cubicBezTo>
                      <a:pt x="4001" y="4716"/>
                      <a:pt x="3909" y="4808"/>
                      <a:pt x="3796" y="4808"/>
                    </a:cubicBezTo>
                    <a:cubicBezTo>
                      <a:pt x="3682" y="4808"/>
                      <a:pt x="3591" y="4716"/>
                      <a:pt x="3591" y="4603"/>
                    </a:cubicBezTo>
                    <a:lnTo>
                      <a:pt x="3591" y="3551"/>
                    </a:lnTo>
                    <a:cubicBezTo>
                      <a:pt x="3591" y="3536"/>
                      <a:pt x="3578" y="3523"/>
                      <a:pt x="3563" y="3523"/>
                    </a:cubicBezTo>
                    <a:cubicBezTo>
                      <a:pt x="3450" y="3523"/>
                      <a:pt x="3358" y="3432"/>
                      <a:pt x="3358" y="3318"/>
                    </a:cubicBezTo>
                    <a:cubicBezTo>
                      <a:pt x="3358" y="3205"/>
                      <a:pt x="3450" y="3113"/>
                      <a:pt x="3563" y="3113"/>
                    </a:cubicBezTo>
                    <a:cubicBezTo>
                      <a:pt x="3804" y="3113"/>
                      <a:pt x="4001" y="3310"/>
                      <a:pt x="4001" y="3551"/>
                    </a:cubicBezTo>
                    <a:lnTo>
                      <a:pt x="4001" y="4603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Text1">
                <a:extLst>
                  <a:ext uri="{FF2B5EF4-FFF2-40B4-BE49-F238E27FC236}">
                    <a16:creationId xmlns:a16="http://schemas.microsoft.com/office/drawing/2014/main" id="{D3B857A3-A155-799B-0216-B78626B9084E}"/>
                  </a:ext>
                </a:extLst>
              </p:cNvPr>
              <p:cNvSpPr/>
              <p:nvPr/>
            </p:nvSpPr>
            <p:spPr bwMode="auto">
              <a:xfrm>
                <a:off x="876384" y="5220010"/>
                <a:ext cx="1826125" cy="91409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环保政策是国家或地方政府为解决环境问题、保护生态环境而制定的行动指南和法规。</a:t>
                </a:r>
                <a:endParaRPr lang="en-US" dirty="0"/>
              </a:p>
            </p:txBody>
          </p:sp>
          <p:sp>
            <p:nvSpPr>
              <p:cNvPr id="46" name="Bullet1">
                <a:extLst>
                  <a:ext uri="{FF2B5EF4-FFF2-40B4-BE49-F238E27FC236}">
                    <a16:creationId xmlns:a16="http://schemas.microsoft.com/office/drawing/2014/main" id="{3C6EE69B-3841-ED37-EC95-8993228294C1}"/>
                  </a:ext>
                </a:extLst>
              </p:cNvPr>
              <p:cNvSpPr txBox="1"/>
              <p:nvPr/>
            </p:nvSpPr>
            <p:spPr bwMode="auto">
              <a:xfrm>
                <a:off x="876384" y="4804281"/>
                <a:ext cx="1826125" cy="41572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b="1" dirty="0"/>
                  <a:t>环保政策的定义</a:t>
                </a:r>
                <a:endParaRPr lang="en-US" dirty="0"/>
              </a:p>
            </p:txBody>
          </p:sp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1D4B2E34-1870-8EC2-94A7-C10AE1450C32}"/>
                </a:ext>
              </a:extLst>
            </p:cNvPr>
            <p:cNvGrpSpPr/>
            <p:nvPr/>
          </p:nvGrpSpPr>
          <p:grpSpPr>
            <a:xfrm>
              <a:off x="3026487" y="2146790"/>
              <a:ext cx="1826125" cy="3987310"/>
              <a:chOff x="3026487" y="2146790"/>
              <a:chExt cx="1826125" cy="3987310"/>
            </a:xfrm>
          </p:grpSpPr>
          <p:sp>
            <p:nvSpPr>
              <p:cNvPr id="9" name="Number2">
                <a:extLst>
                  <a:ext uri="{FF2B5EF4-FFF2-40B4-BE49-F238E27FC236}">
                    <a16:creationId xmlns:a16="http://schemas.microsoft.com/office/drawing/2014/main" id="{CC675086-A60C-4057-B746-AE612AE3C00E}"/>
                  </a:ext>
                </a:extLst>
              </p:cNvPr>
              <p:cNvSpPr/>
              <p:nvPr/>
            </p:nvSpPr>
            <p:spPr>
              <a:xfrm>
                <a:off x="4025122" y="3591428"/>
                <a:ext cx="640124" cy="39548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91440" tIns="45720" rIns="91440" bIns="45720" anchor="ctr" anchorCtr="0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id-ID" sz="1400" b="1"/>
                  <a:t>4,254</a:t>
                </a:r>
                <a:endParaRPr lang="en-US" sz="1400" b="1" dirty="0"/>
              </a:p>
            </p:txBody>
          </p:sp>
          <p:sp>
            <p:nvSpPr>
              <p:cNvPr id="17" name="IconBackground2">
                <a:extLst>
                  <a:ext uri="{FF2B5EF4-FFF2-40B4-BE49-F238E27FC236}">
                    <a16:creationId xmlns:a16="http://schemas.microsoft.com/office/drawing/2014/main" id="{F97D5F63-BCEF-9B14-2DED-BE07487C7022}"/>
                  </a:ext>
                </a:extLst>
              </p:cNvPr>
              <p:cNvSpPr/>
              <p:nvPr/>
            </p:nvSpPr>
            <p:spPr bwMode="auto">
              <a:xfrm>
                <a:off x="4020357" y="2146790"/>
                <a:ext cx="660974" cy="768918"/>
              </a:xfrm>
              <a:custGeom>
                <a:avLst/>
                <a:gdLst>
                  <a:gd name="T0" fmla="*/ 103 w 206"/>
                  <a:gd name="T1" fmla="*/ 0 h 277"/>
                  <a:gd name="T2" fmla="*/ 103 w 206"/>
                  <a:gd name="T3" fmla="*/ 0 h 277"/>
                  <a:gd name="T4" fmla="*/ 102 w 206"/>
                  <a:gd name="T5" fmla="*/ 0 h 277"/>
                  <a:gd name="T6" fmla="*/ 0 w 206"/>
                  <a:gd name="T7" fmla="*/ 103 h 277"/>
                  <a:gd name="T8" fmla="*/ 3 w 206"/>
                  <a:gd name="T9" fmla="*/ 129 h 277"/>
                  <a:gd name="T10" fmla="*/ 12 w 206"/>
                  <a:gd name="T11" fmla="*/ 151 h 277"/>
                  <a:gd name="T12" fmla="*/ 12 w 206"/>
                  <a:gd name="T13" fmla="*/ 152 h 277"/>
                  <a:gd name="T14" fmla="*/ 17 w 206"/>
                  <a:gd name="T15" fmla="*/ 159 h 277"/>
                  <a:gd name="T16" fmla="*/ 19 w 206"/>
                  <a:gd name="T17" fmla="*/ 162 h 277"/>
                  <a:gd name="T18" fmla="*/ 23 w 206"/>
                  <a:gd name="T19" fmla="*/ 168 h 277"/>
                  <a:gd name="T20" fmla="*/ 23 w 206"/>
                  <a:gd name="T21" fmla="*/ 168 h 277"/>
                  <a:gd name="T22" fmla="*/ 71 w 206"/>
                  <a:gd name="T23" fmla="*/ 209 h 277"/>
                  <a:gd name="T24" fmla="*/ 103 w 206"/>
                  <a:gd name="T25" fmla="*/ 275 h 277"/>
                  <a:gd name="T26" fmla="*/ 103 w 206"/>
                  <a:gd name="T27" fmla="*/ 277 h 277"/>
                  <a:gd name="T28" fmla="*/ 103 w 206"/>
                  <a:gd name="T29" fmla="*/ 276 h 277"/>
                  <a:gd name="T30" fmla="*/ 103 w 206"/>
                  <a:gd name="T31" fmla="*/ 277 h 277"/>
                  <a:gd name="T32" fmla="*/ 103 w 206"/>
                  <a:gd name="T33" fmla="*/ 275 h 277"/>
                  <a:gd name="T34" fmla="*/ 135 w 206"/>
                  <a:gd name="T35" fmla="*/ 209 h 277"/>
                  <a:gd name="T36" fmla="*/ 183 w 206"/>
                  <a:gd name="T37" fmla="*/ 168 h 277"/>
                  <a:gd name="T38" fmla="*/ 183 w 206"/>
                  <a:gd name="T39" fmla="*/ 168 h 277"/>
                  <a:gd name="T40" fmla="*/ 187 w 206"/>
                  <a:gd name="T41" fmla="*/ 162 h 277"/>
                  <a:gd name="T42" fmla="*/ 189 w 206"/>
                  <a:gd name="T43" fmla="*/ 159 h 277"/>
                  <a:gd name="T44" fmla="*/ 194 w 206"/>
                  <a:gd name="T45" fmla="*/ 152 h 277"/>
                  <a:gd name="T46" fmla="*/ 194 w 206"/>
                  <a:gd name="T47" fmla="*/ 151 h 277"/>
                  <a:gd name="T48" fmla="*/ 203 w 206"/>
                  <a:gd name="T49" fmla="*/ 129 h 277"/>
                  <a:gd name="T50" fmla="*/ 206 w 206"/>
                  <a:gd name="T51" fmla="*/ 103 h 277"/>
                  <a:gd name="T52" fmla="*/ 103 w 206"/>
                  <a:gd name="T53" fmla="*/ 0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06" h="277">
                    <a:moveTo>
                      <a:pt x="103" y="0"/>
                    </a:moveTo>
                    <a:cubicBezTo>
                      <a:pt x="103" y="0"/>
                      <a:pt x="103" y="0"/>
                      <a:pt x="103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12"/>
                      <a:pt x="1" y="121"/>
                      <a:pt x="3" y="129"/>
                    </a:cubicBezTo>
                    <a:cubicBezTo>
                      <a:pt x="4" y="133"/>
                      <a:pt x="6" y="141"/>
                      <a:pt x="12" y="151"/>
                    </a:cubicBezTo>
                    <a:cubicBezTo>
                      <a:pt x="12" y="152"/>
                      <a:pt x="12" y="152"/>
                      <a:pt x="12" y="152"/>
                    </a:cubicBezTo>
                    <a:cubicBezTo>
                      <a:pt x="13" y="154"/>
                      <a:pt x="15" y="156"/>
                      <a:pt x="17" y="159"/>
                    </a:cubicBezTo>
                    <a:cubicBezTo>
                      <a:pt x="17" y="160"/>
                      <a:pt x="18" y="161"/>
                      <a:pt x="19" y="162"/>
                    </a:cubicBezTo>
                    <a:cubicBezTo>
                      <a:pt x="20" y="164"/>
                      <a:pt x="21" y="166"/>
                      <a:pt x="23" y="168"/>
                    </a:cubicBezTo>
                    <a:cubicBezTo>
                      <a:pt x="23" y="168"/>
                      <a:pt x="23" y="168"/>
                      <a:pt x="23" y="168"/>
                    </a:cubicBezTo>
                    <a:cubicBezTo>
                      <a:pt x="33" y="181"/>
                      <a:pt x="52" y="194"/>
                      <a:pt x="71" y="209"/>
                    </a:cubicBezTo>
                    <a:cubicBezTo>
                      <a:pt x="83" y="220"/>
                      <a:pt x="98" y="255"/>
                      <a:pt x="103" y="275"/>
                    </a:cubicBezTo>
                    <a:cubicBezTo>
                      <a:pt x="103" y="277"/>
                      <a:pt x="103" y="277"/>
                      <a:pt x="103" y="277"/>
                    </a:cubicBezTo>
                    <a:cubicBezTo>
                      <a:pt x="103" y="276"/>
                      <a:pt x="103" y="276"/>
                      <a:pt x="103" y="276"/>
                    </a:cubicBezTo>
                    <a:cubicBezTo>
                      <a:pt x="103" y="277"/>
                      <a:pt x="103" y="277"/>
                      <a:pt x="103" y="277"/>
                    </a:cubicBezTo>
                    <a:cubicBezTo>
                      <a:pt x="103" y="275"/>
                      <a:pt x="103" y="275"/>
                      <a:pt x="103" y="275"/>
                    </a:cubicBezTo>
                    <a:cubicBezTo>
                      <a:pt x="108" y="255"/>
                      <a:pt x="123" y="220"/>
                      <a:pt x="135" y="209"/>
                    </a:cubicBezTo>
                    <a:cubicBezTo>
                      <a:pt x="154" y="194"/>
                      <a:pt x="173" y="181"/>
                      <a:pt x="183" y="168"/>
                    </a:cubicBezTo>
                    <a:cubicBezTo>
                      <a:pt x="183" y="168"/>
                      <a:pt x="183" y="168"/>
                      <a:pt x="183" y="168"/>
                    </a:cubicBezTo>
                    <a:cubicBezTo>
                      <a:pt x="185" y="166"/>
                      <a:pt x="186" y="164"/>
                      <a:pt x="187" y="162"/>
                    </a:cubicBezTo>
                    <a:cubicBezTo>
                      <a:pt x="188" y="161"/>
                      <a:pt x="189" y="160"/>
                      <a:pt x="189" y="159"/>
                    </a:cubicBezTo>
                    <a:cubicBezTo>
                      <a:pt x="191" y="156"/>
                      <a:pt x="193" y="154"/>
                      <a:pt x="194" y="152"/>
                    </a:cubicBezTo>
                    <a:cubicBezTo>
                      <a:pt x="194" y="151"/>
                      <a:pt x="194" y="151"/>
                      <a:pt x="194" y="151"/>
                    </a:cubicBezTo>
                    <a:cubicBezTo>
                      <a:pt x="199" y="141"/>
                      <a:pt x="202" y="133"/>
                      <a:pt x="203" y="129"/>
                    </a:cubicBezTo>
                    <a:cubicBezTo>
                      <a:pt x="205" y="121"/>
                      <a:pt x="206" y="112"/>
                      <a:pt x="206" y="103"/>
                    </a:cubicBezTo>
                    <a:cubicBezTo>
                      <a:pt x="206" y="46"/>
                      <a:pt x="160" y="0"/>
                      <a:pt x="103" y="0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en-US"/>
              </a:p>
            </p:txBody>
          </p:sp>
          <p:sp>
            <p:nvSpPr>
              <p:cNvPr id="28" name="Icon2">
                <a:extLst>
                  <a:ext uri="{FF2B5EF4-FFF2-40B4-BE49-F238E27FC236}">
                    <a16:creationId xmlns:a16="http://schemas.microsoft.com/office/drawing/2014/main" id="{3A58A4EE-CA3B-FF2A-C2E3-42E65322B5B8}"/>
                  </a:ext>
                </a:extLst>
              </p:cNvPr>
              <p:cNvSpPr/>
              <p:nvPr/>
            </p:nvSpPr>
            <p:spPr>
              <a:xfrm>
                <a:off x="4217983" y="2301368"/>
                <a:ext cx="265722" cy="265766"/>
              </a:xfrm>
              <a:custGeom>
                <a:avLst/>
                <a:gdLst>
                  <a:gd name="T0" fmla="*/ 0 w 12567"/>
                  <a:gd name="T1" fmla="*/ 6284 h 12567"/>
                  <a:gd name="T2" fmla="*/ 12567 w 12567"/>
                  <a:gd name="T3" fmla="*/ 6284 h 12567"/>
                  <a:gd name="T4" fmla="*/ 10210 w 12567"/>
                  <a:gd name="T5" fmla="*/ 7069 h 12567"/>
                  <a:gd name="T6" fmla="*/ 8639 w 12567"/>
                  <a:gd name="T7" fmla="*/ 9426 h 12567"/>
                  <a:gd name="T8" fmla="*/ 7854 w 12567"/>
                  <a:gd name="T9" fmla="*/ 10211 h 12567"/>
                  <a:gd name="T10" fmla="*/ 7069 w 12567"/>
                  <a:gd name="T11" fmla="*/ 9426 h 12567"/>
                  <a:gd name="T12" fmla="*/ 7854 w 12567"/>
                  <a:gd name="T13" fmla="*/ 7069 h 12567"/>
                  <a:gd name="T14" fmla="*/ 6283 w 12567"/>
                  <a:gd name="T15" fmla="*/ 7855 h 12567"/>
                  <a:gd name="T16" fmla="*/ 7069 w 12567"/>
                  <a:gd name="T17" fmla="*/ 8640 h 12567"/>
                  <a:gd name="T18" fmla="*/ 6283 w 12567"/>
                  <a:gd name="T19" fmla="*/ 7855 h 12567"/>
                  <a:gd name="T20" fmla="*/ 5498 w 12567"/>
                  <a:gd name="T21" fmla="*/ 7069 h 12567"/>
                  <a:gd name="T22" fmla="*/ 4712 w 12567"/>
                  <a:gd name="T23" fmla="*/ 10211 h 12567"/>
                  <a:gd name="T24" fmla="*/ 3927 w 12567"/>
                  <a:gd name="T25" fmla="*/ 7855 h 12567"/>
                  <a:gd name="T26" fmla="*/ 2356 w 12567"/>
                  <a:gd name="T27" fmla="*/ 7855 h 12567"/>
                  <a:gd name="T28" fmla="*/ 3141 w 12567"/>
                  <a:gd name="T29" fmla="*/ 7069 h 12567"/>
                  <a:gd name="T30" fmla="*/ 3927 w 12567"/>
                  <a:gd name="T31" fmla="*/ 6284 h 12567"/>
                  <a:gd name="T32" fmla="*/ 4712 w 12567"/>
                  <a:gd name="T33" fmla="*/ 5498 h 12567"/>
                  <a:gd name="T34" fmla="*/ 5498 w 12567"/>
                  <a:gd name="T35" fmla="*/ 4713 h 12567"/>
                  <a:gd name="T36" fmla="*/ 6283 w 12567"/>
                  <a:gd name="T37" fmla="*/ 3928 h 12567"/>
                  <a:gd name="T38" fmla="*/ 3927 w 12567"/>
                  <a:gd name="T39" fmla="*/ 3928 h 12567"/>
                  <a:gd name="T40" fmla="*/ 3141 w 12567"/>
                  <a:gd name="T41" fmla="*/ 4713 h 12567"/>
                  <a:gd name="T42" fmla="*/ 2356 w 12567"/>
                  <a:gd name="T43" fmla="*/ 5498 h 12567"/>
                  <a:gd name="T44" fmla="*/ 3141 w 12567"/>
                  <a:gd name="T45" fmla="*/ 4713 h 12567"/>
                  <a:gd name="T46" fmla="*/ 3927 w 12567"/>
                  <a:gd name="T47" fmla="*/ 3928 h 12567"/>
                  <a:gd name="T48" fmla="*/ 4712 w 12567"/>
                  <a:gd name="T49" fmla="*/ 2357 h 12567"/>
                  <a:gd name="T50" fmla="*/ 6283 w 12567"/>
                  <a:gd name="T51" fmla="*/ 3142 h 12567"/>
                  <a:gd name="T52" fmla="*/ 7069 w 12567"/>
                  <a:gd name="T53" fmla="*/ 3928 h 12567"/>
                  <a:gd name="T54" fmla="*/ 7069 w 12567"/>
                  <a:gd name="T55" fmla="*/ 2357 h 12567"/>
                  <a:gd name="T56" fmla="*/ 7854 w 12567"/>
                  <a:gd name="T57" fmla="*/ 3142 h 12567"/>
                  <a:gd name="T58" fmla="*/ 9425 w 12567"/>
                  <a:gd name="T59" fmla="*/ 3928 h 12567"/>
                  <a:gd name="T60" fmla="*/ 7069 w 12567"/>
                  <a:gd name="T61" fmla="*/ 3928 h 12567"/>
                  <a:gd name="T62" fmla="*/ 6283 w 12567"/>
                  <a:gd name="T63" fmla="*/ 4713 h 12567"/>
                  <a:gd name="T64" fmla="*/ 5498 w 12567"/>
                  <a:gd name="T65" fmla="*/ 5498 h 12567"/>
                  <a:gd name="T66" fmla="*/ 7854 w 12567"/>
                  <a:gd name="T67" fmla="*/ 6284 h 12567"/>
                  <a:gd name="T68" fmla="*/ 8639 w 12567"/>
                  <a:gd name="T69" fmla="*/ 4713 h 12567"/>
                  <a:gd name="T70" fmla="*/ 10210 w 12567"/>
                  <a:gd name="T71" fmla="*/ 6284 h 125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567" h="12567">
                    <a:moveTo>
                      <a:pt x="6283" y="0"/>
                    </a:moveTo>
                    <a:cubicBezTo>
                      <a:pt x="2812" y="0"/>
                      <a:pt x="0" y="2814"/>
                      <a:pt x="0" y="6284"/>
                    </a:cubicBezTo>
                    <a:cubicBezTo>
                      <a:pt x="0" y="9754"/>
                      <a:pt x="2812" y="12567"/>
                      <a:pt x="6283" y="12567"/>
                    </a:cubicBezTo>
                    <a:cubicBezTo>
                      <a:pt x="9754" y="12567"/>
                      <a:pt x="12567" y="9754"/>
                      <a:pt x="12567" y="6284"/>
                    </a:cubicBezTo>
                    <a:cubicBezTo>
                      <a:pt x="12567" y="2814"/>
                      <a:pt x="9754" y="0"/>
                      <a:pt x="6283" y="0"/>
                    </a:cubicBezTo>
                    <a:close/>
                    <a:moveTo>
                      <a:pt x="10210" y="7069"/>
                    </a:moveTo>
                    <a:lnTo>
                      <a:pt x="8639" y="7069"/>
                    </a:lnTo>
                    <a:lnTo>
                      <a:pt x="8639" y="9426"/>
                    </a:lnTo>
                    <a:lnTo>
                      <a:pt x="7854" y="9426"/>
                    </a:lnTo>
                    <a:lnTo>
                      <a:pt x="7854" y="10211"/>
                    </a:lnTo>
                    <a:lnTo>
                      <a:pt x="7069" y="10211"/>
                    </a:lnTo>
                    <a:lnTo>
                      <a:pt x="7069" y="9426"/>
                    </a:lnTo>
                    <a:lnTo>
                      <a:pt x="7854" y="9426"/>
                    </a:lnTo>
                    <a:lnTo>
                      <a:pt x="7854" y="7069"/>
                    </a:lnTo>
                    <a:lnTo>
                      <a:pt x="6283" y="7069"/>
                    </a:lnTo>
                    <a:lnTo>
                      <a:pt x="6283" y="7855"/>
                    </a:lnTo>
                    <a:lnTo>
                      <a:pt x="7069" y="7855"/>
                    </a:lnTo>
                    <a:lnTo>
                      <a:pt x="7069" y="8640"/>
                    </a:lnTo>
                    <a:lnTo>
                      <a:pt x="6283" y="8640"/>
                    </a:lnTo>
                    <a:lnTo>
                      <a:pt x="6283" y="7855"/>
                    </a:lnTo>
                    <a:lnTo>
                      <a:pt x="5498" y="7855"/>
                    </a:lnTo>
                    <a:lnTo>
                      <a:pt x="5498" y="7069"/>
                    </a:lnTo>
                    <a:lnTo>
                      <a:pt x="4712" y="7069"/>
                    </a:lnTo>
                    <a:lnTo>
                      <a:pt x="4712" y="10211"/>
                    </a:lnTo>
                    <a:lnTo>
                      <a:pt x="3927" y="10211"/>
                    </a:lnTo>
                    <a:lnTo>
                      <a:pt x="3927" y="7855"/>
                    </a:lnTo>
                    <a:lnTo>
                      <a:pt x="3141" y="7855"/>
                    </a:lnTo>
                    <a:lnTo>
                      <a:pt x="2356" y="7855"/>
                    </a:lnTo>
                    <a:lnTo>
                      <a:pt x="2356" y="7069"/>
                    </a:lnTo>
                    <a:lnTo>
                      <a:pt x="3141" y="7069"/>
                    </a:lnTo>
                    <a:lnTo>
                      <a:pt x="3927" y="7069"/>
                    </a:lnTo>
                    <a:lnTo>
                      <a:pt x="3927" y="6284"/>
                    </a:lnTo>
                    <a:lnTo>
                      <a:pt x="4712" y="6284"/>
                    </a:lnTo>
                    <a:lnTo>
                      <a:pt x="4712" y="5498"/>
                    </a:lnTo>
                    <a:lnTo>
                      <a:pt x="5498" y="5498"/>
                    </a:lnTo>
                    <a:lnTo>
                      <a:pt x="5498" y="4713"/>
                    </a:lnTo>
                    <a:lnTo>
                      <a:pt x="6283" y="4713"/>
                    </a:lnTo>
                    <a:lnTo>
                      <a:pt x="6283" y="3928"/>
                    </a:lnTo>
                    <a:lnTo>
                      <a:pt x="4712" y="3928"/>
                    </a:lnTo>
                    <a:lnTo>
                      <a:pt x="3927" y="3928"/>
                    </a:lnTo>
                    <a:lnTo>
                      <a:pt x="3927" y="4713"/>
                    </a:lnTo>
                    <a:lnTo>
                      <a:pt x="3141" y="4713"/>
                    </a:lnTo>
                    <a:lnTo>
                      <a:pt x="3141" y="5498"/>
                    </a:lnTo>
                    <a:lnTo>
                      <a:pt x="2356" y="5498"/>
                    </a:lnTo>
                    <a:lnTo>
                      <a:pt x="2356" y="4713"/>
                    </a:lnTo>
                    <a:lnTo>
                      <a:pt x="3141" y="4713"/>
                    </a:lnTo>
                    <a:lnTo>
                      <a:pt x="3141" y="3928"/>
                    </a:lnTo>
                    <a:lnTo>
                      <a:pt x="3927" y="3928"/>
                    </a:lnTo>
                    <a:lnTo>
                      <a:pt x="3927" y="2357"/>
                    </a:lnTo>
                    <a:lnTo>
                      <a:pt x="4712" y="2357"/>
                    </a:lnTo>
                    <a:lnTo>
                      <a:pt x="4712" y="3142"/>
                    </a:lnTo>
                    <a:lnTo>
                      <a:pt x="6283" y="3142"/>
                    </a:lnTo>
                    <a:lnTo>
                      <a:pt x="6283" y="3928"/>
                    </a:lnTo>
                    <a:lnTo>
                      <a:pt x="7069" y="3928"/>
                    </a:lnTo>
                    <a:lnTo>
                      <a:pt x="7069" y="3142"/>
                    </a:lnTo>
                    <a:lnTo>
                      <a:pt x="7069" y="2357"/>
                    </a:lnTo>
                    <a:lnTo>
                      <a:pt x="7854" y="2357"/>
                    </a:lnTo>
                    <a:lnTo>
                      <a:pt x="7854" y="3142"/>
                    </a:lnTo>
                    <a:lnTo>
                      <a:pt x="9425" y="3142"/>
                    </a:lnTo>
                    <a:lnTo>
                      <a:pt x="9425" y="3928"/>
                    </a:lnTo>
                    <a:lnTo>
                      <a:pt x="7854" y="3928"/>
                    </a:lnTo>
                    <a:lnTo>
                      <a:pt x="7069" y="3928"/>
                    </a:lnTo>
                    <a:lnTo>
                      <a:pt x="7069" y="4713"/>
                    </a:lnTo>
                    <a:lnTo>
                      <a:pt x="6283" y="4713"/>
                    </a:lnTo>
                    <a:lnTo>
                      <a:pt x="6283" y="5498"/>
                    </a:lnTo>
                    <a:lnTo>
                      <a:pt x="5498" y="5498"/>
                    </a:lnTo>
                    <a:lnTo>
                      <a:pt x="5498" y="6284"/>
                    </a:lnTo>
                    <a:lnTo>
                      <a:pt x="7854" y="6284"/>
                    </a:lnTo>
                    <a:lnTo>
                      <a:pt x="7854" y="4713"/>
                    </a:lnTo>
                    <a:lnTo>
                      <a:pt x="8639" y="4713"/>
                    </a:lnTo>
                    <a:lnTo>
                      <a:pt x="8639" y="6284"/>
                    </a:lnTo>
                    <a:lnTo>
                      <a:pt x="10210" y="6284"/>
                    </a:lnTo>
                    <a:lnTo>
                      <a:pt x="10210" y="7069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ext2">
                <a:extLst>
                  <a:ext uri="{FF2B5EF4-FFF2-40B4-BE49-F238E27FC236}">
                    <a16:creationId xmlns:a16="http://schemas.microsoft.com/office/drawing/2014/main" id="{01469158-1B69-B416-6BED-B000B7EEAF73}"/>
                  </a:ext>
                </a:extLst>
              </p:cNvPr>
              <p:cNvSpPr/>
              <p:nvPr/>
            </p:nvSpPr>
            <p:spPr bwMode="auto">
              <a:xfrm>
                <a:off x="3026487" y="5220010"/>
                <a:ext cx="1826125" cy="91409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环保政策对保护生态环境、促进可持续发展具有重要意义，关系到人类的生存和未来发展。</a:t>
                </a:r>
                <a:endParaRPr lang="en-US" dirty="0"/>
              </a:p>
            </p:txBody>
          </p:sp>
          <p:sp>
            <p:nvSpPr>
              <p:cNvPr id="44" name="Bullet2">
                <a:extLst>
                  <a:ext uri="{FF2B5EF4-FFF2-40B4-BE49-F238E27FC236}">
                    <a16:creationId xmlns:a16="http://schemas.microsoft.com/office/drawing/2014/main" id="{4907CD65-5480-63C0-7FB8-BB9352D75623}"/>
                  </a:ext>
                </a:extLst>
              </p:cNvPr>
              <p:cNvSpPr txBox="1"/>
              <p:nvPr/>
            </p:nvSpPr>
            <p:spPr bwMode="auto">
              <a:xfrm>
                <a:off x="3026487" y="4804281"/>
                <a:ext cx="1826125" cy="41572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 fontScale="85000"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b="1" dirty="0"/>
                  <a:t>环保政策的重要性</a:t>
                </a:r>
                <a:endParaRPr lang="en-US" dirty="0"/>
              </a:p>
            </p:txBody>
          </p:sp>
        </p:grp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21F68245-5FAC-D8E2-5BB5-BF45FACB91FD}"/>
                </a:ext>
              </a:extLst>
            </p:cNvPr>
            <p:cNvGrpSpPr/>
            <p:nvPr/>
          </p:nvGrpSpPr>
          <p:grpSpPr>
            <a:xfrm>
              <a:off x="5176589" y="2696435"/>
              <a:ext cx="1826125" cy="3437665"/>
              <a:chOff x="5176589" y="2696435"/>
              <a:chExt cx="1826125" cy="3437665"/>
            </a:xfrm>
          </p:grpSpPr>
          <p:sp>
            <p:nvSpPr>
              <p:cNvPr id="8" name="IconBackground3">
                <a:extLst>
                  <a:ext uri="{FF2B5EF4-FFF2-40B4-BE49-F238E27FC236}">
                    <a16:creationId xmlns:a16="http://schemas.microsoft.com/office/drawing/2014/main" id="{29F06033-0090-D932-54A6-F97D7AD921B6}"/>
                  </a:ext>
                </a:extLst>
              </p:cNvPr>
              <p:cNvSpPr/>
              <p:nvPr/>
            </p:nvSpPr>
            <p:spPr bwMode="auto">
              <a:xfrm>
                <a:off x="6086583" y="2696435"/>
                <a:ext cx="660974" cy="768918"/>
              </a:xfrm>
              <a:custGeom>
                <a:avLst/>
                <a:gdLst>
                  <a:gd name="T0" fmla="*/ 104 w 207"/>
                  <a:gd name="T1" fmla="*/ 0 h 278"/>
                  <a:gd name="T2" fmla="*/ 104 w 207"/>
                  <a:gd name="T3" fmla="*/ 0 h 278"/>
                  <a:gd name="T4" fmla="*/ 103 w 207"/>
                  <a:gd name="T5" fmla="*/ 0 h 278"/>
                  <a:gd name="T6" fmla="*/ 0 w 207"/>
                  <a:gd name="T7" fmla="*/ 103 h 278"/>
                  <a:gd name="T8" fmla="*/ 4 w 207"/>
                  <a:gd name="T9" fmla="*/ 130 h 278"/>
                  <a:gd name="T10" fmla="*/ 13 w 207"/>
                  <a:gd name="T11" fmla="*/ 152 h 278"/>
                  <a:gd name="T12" fmla="*/ 13 w 207"/>
                  <a:gd name="T13" fmla="*/ 152 h 278"/>
                  <a:gd name="T14" fmla="*/ 17 w 207"/>
                  <a:gd name="T15" fmla="*/ 160 h 278"/>
                  <a:gd name="T16" fmla="*/ 19 w 207"/>
                  <a:gd name="T17" fmla="*/ 163 h 278"/>
                  <a:gd name="T18" fmla="*/ 23 w 207"/>
                  <a:gd name="T19" fmla="*/ 168 h 278"/>
                  <a:gd name="T20" fmla="*/ 24 w 207"/>
                  <a:gd name="T21" fmla="*/ 169 h 278"/>
                  <a:gd name="T22" fmla="*/ 72 w 207"/>
                  <a:gd name="T23" fmla="*/ 210 h 278"/>
                  <a:gd name="T24" fmla="*/ 103 w 207"/>
                  <a:gd name="T25" fmla="*/ 276 h 278"/>
                  <a:gd name="T26" fmla="*/ 103 w 207"/>
                  <a:gd name="T27" fmla="*/ 278 h 278"/>
                  <a:gd name="T28" fmla="*/ 104 w 207"/>
                  <a:gd name="T29" fmla="*/ 277 h 278"/>
                  <a:gd name="T30" fmla="*/ 104 w 207"/>
                  <a:gd name="T31" fmla="*/ 278 h 278"/>
                  <a:gd name="T32" fmla="*/ 104 w 207"/>
                  <a:gd name="T33" fmla="*/ 276 h 278"/>
                  <a:gd name="T34" fmla="*/ 136 w 207"/>
                  <a:gd name="T35" fmla="*/ 210 h 278"/>
                  <a:gd name="T36" fmla="*/ 183 w 207"/>
                  <a:gd name="T37" fmla="*/ 169 h 278"/>
                  <a:gd name="T38" fmla="*/ 184 w 207"/>
                  <a:gd name="T39" fmla="*/ 168 h 278"/>
                  <a:gd name="T40" fmla="*/ 188 w 207"/>
                  <a:gd name="T41" fmla="*/ 163 h 278"/>
                  <a:gd name="T42" fmla="*/ 190 w 207"/>
                  <a:gd name="T43" fmla="*/ 160 h 278"/>
                  <a:gd name="T44" fmla="*/ 194 w 207"/>
                  <a:gd name="T45" fmla="*/ 152 h 278"/>
                  <a:gd name="T46" fmla="*/ 195 w 207"/>
                  <a:gd name="T47" fmla="*/ 152 h 278"/>
                  <a:gd name="T48" fmla="*/ 203 w 207"/>
                  <a:gd name="T49" fmla="*/ 130 h 278"/>
                  <a:gd name="T50" fmla="*/ 207 w 207"/>
                  <a:gd name="T51" fmla="*/ 103 h 278"/>
                  <a:gd name="T52" fmla="*/ 104 w 207"/>
                  <a:gd name="T53" fmla="*/ 0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07" h="278">
                    <a:moveTo>
                      <a:pt x="104" y="0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12"/>
                      <a:pt x="2" y="121"/>
                      <a:pt x="4" y="130"/>
                    </a:cubicBezTo>
                    <a:cubicBezTo>
                      <a:pt x="5" y="134"/>
                      <a:pt x="7" y="142"/>
                      <a:pt x="13" y="152"/>
                    </a:cubicBezTo>
                    <a:cubicBezTo>
                      <a:pt x="13" y="152"/>
                      <a:pt x="13" y="152"/>
                      <a:pt x="13" y="152"/>
                    </a:cubicBezTo>
                    <a:cubicBezTo>
                      <a:pt x="14" y="155"/>
                      <a:pt x="16" y="157"/>
                      <a:pt x="17" y="160"/>
                    </a:cubicBezTo>
                    <a:cubicBezTo>
                      <a:pt x="18" y="161"/>
                      <a:pt x="19" y="162"/>
                      <a:pt x="19" y="163"/>
                    </a:cubicBezTo>
                    <a:cubicBezTo>
                      <a:pt x="21" y="164"/>
                      <a:pt x="22" y="166"/>
                      <a:pt x="23" y="168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34" y="181"/>
                      <a:pt x="53" y="194"/>
                      <a:pt x="72" y="210"/>
                    </a:cubicBezTo>
                    <a:cubicBezTo>
                      <a:pt x="84" y="221"/>
                      <a:pt x="98" y="256"/>
                      <a:pt x="103" y="276"/>
                    </a:cubicBezTo>
                    <a:cubicBezTo>
                      <a:pt x="103" y="278"/>
                      <a:pt x="103" y="278"/>
                      <a:pt x="103" y="278"/>
                    </a:cubicBezTo>
                    <a:cubicBezTo>
                      <a:pt x="104" y="277"/>
                      <a:pt x="104" y="277"/>
                      <a:pt x="104" y="277"/>
                    </a:cubicBezTo>
                    <a:cubicBezTo>
                      <a:pt x="104" y="278"/>
                      <a:pt x="104" y="278"/>
                      <a:pt x="104" y="278"/>
                    </a:cubicBezTo>
                    <a:cubicBezTo>
                      <a:pt x="104" y="276"/>
                      <a:pt x="104" y="276"/>
                      <a:pt x="104" y="276"/>
                    </a:cubicBezTo>
                    <a:cubicBezTo>
                      <a:pt x="109" y="256"/>
                      <a:pt x="123" y="221"/>
                      <a:pt x="136" y="210"/>
                    </a:cubicBezTo>
                    <a:cubicBezTo>
                      <a:pt x="155" y="194"/>
                      <a:pt x="173" y="181"/>
                      <a:pt x="183" y="169"/>
                    </a:cubicBezTo>
                    <a:cubicBezTo>
                      <a:pt x="184" y="168"/>
                      <a:pt x="184" y="168"/>
                      <a:pt x="184" y="168"/>
                    </a:cubicBezTo>
                    <a:cubicBezTo>
                      <a:pt x="185" y="166"/>
                      <a:pt x="187" y="164"/>
                      <a:pt x="188" y="163"/>
                    </a:cubicBezTo>
                    <a:cubicBezTo>
                      <a:pt x="189" y="162"/>
                      <a:pt x="189" y="161"/>
                      <a:pt x="190" y="160"/>
                    </a:cubicBezTo>
                    <a:cubicBezTo>
                      <a:pt x="192" y="157"/>
                      <a:pt x="193" y="155"/>
                      <a:pt x="194" y="152"/>
                    </a:cubicBezTo>
                    <a:cubicBezTo>
                      <a:pt x="195" y="152"/>
                      <a:pt x="195" y="152"/>
                      <a:pt x="195" y="152"/>
                    </a:cubicBezTo>
                    <a:cubicBezTo>
                      <a:pt x="200" y="142"/>
                      <a:pt x="202" y="134"/>
                      <a:pt x="203" y="130"/>
                    </a:cubicBezTo>
                    <a:cubicBezTo>
                      <a:pt x="206" y="121"/>
                      <a:pt x="207" y="112"/>
                      <a:pt x="207" y="103"/>
                    </a:cubicBezTo>
                    <a:cubicBezTo>
                      <a:pt x="207" y="46"/>
                      <a:pt x="161" y="0"/>
                      <a:pt x="1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en-US"/>
              </a:p>
            </p:txBody>
          </p:sp>
          <p:sp>
            <p:nvSpPr>
              <p:cNvPr id="26" name="Number3">
                <a:extLst>
                  <a:ext uri="{FF2B5EF4-FFF2-40B4-BE49-F238E27FC236}">
                    <a16:creationId xmlns:a16="http://schemas.microsoft.com/office/drawing/2014/main" id="{6EB6F08F-856E-3962-CE1B-902ECE3A2D0F}"/>
                  </a:ext>
                </a:extLst>
              </p:cNvPr>
              <p:cNvSpPr/>
              <p:nvPr/>
            </p:nvSpPr>
            <p:spPr>
              <a:xfrm>
                <a:off x="6091349" y="3768686"/>
                <a:ext cx="642829" cy="39548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91440" tIns="45720" rIns="91440" bIns="45720" anchor="ctr" anchorCtr="0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id-ID" sz="1400" b="1"/>
                  <a:t>1,458</a:t>
                </a:r>
                <a:endParaRPr lang="en-US" sz="1400" b="1" dirty="0"/>
              </a:p>
            </p:txBody>
          </p:sp>
          <p:sp>
            <p:nvSpPr>
              <p:cNvPr id="29" name="Icon3">
                <a:extLst>
                  <a:ext uri="{FF2B5EF4-FFF2-40B4-BE49-F238E27FC236}">
                    <a16:creationId xmlns:a16="http://schemas.microsoft.com/office/drawing/2014/main" id="{42B5B766-DFFD-8197-3243-46038196711A}"/>
                  </a:ext>
                </a:extLst>
              </p:cNvPr>
              <p:cNvSpPr/>
              <p:nvPr/>
            </p:nvSpPr>
            <p:spPr>
              <a:xfrm>
                <a:off x="6284187" y="2867599"/>
                <a:ext cx="265766" cy="232596"/>
              </a:xfrm>
              <a:custGeom>
                <a:avLst/>
                <a:gdLst>
                  <a:gd name="T0" fmla="*/ 0 w 12451"/>
                  <a:gd name="T1" fmla="*/ 1557 h 10895"/>
                  <a:gd name="T2" fmla="*/ 1556 w 12451"/>
                  <a:gd name="T3" fmla="*/ 0 h 10895"/>
                  <a:gd name="T4" fmla="*/ 4150 w 12451"/>
                  <a:gd name="T5" fmla="*/ 0 h 10895"/>
                  <a:gd name="T6" fmla="*/ 5707 w 12451"/>
                  <a:gd name="T7" fmla="*/ 1557 h 10895"/>
                  <a:gd name="T8" fmla="*/ 5707 w 12451"/>
                  <a:gd name="T9" fmla="*/ 4929 h 10895"/>
                  <a:gd name="T10" fmla="*/ 1556 w 12451"/>
                  <a:gd name="T11" fmla="*/ 4929 h 10895"/>
                  <a:gd name="T12" fmla="*/ 0 w 12451"/>
                  <a:gd name="T13" fmla="*/ 3372 h 10895"/>
                  <a:gd name="T14" fmla="*/ 0 w 12451"/>
                  <a:gd name="T15" fmla="*/ 1557 h 10895"/>
                  <a:gd name="T16" fmla="*/ 6744 w 12451"/>
                  <a:gd name="T17" fmla="*/ 1557 h 10895"/>
                  <a:gd name="T18" fmla="*/ 8301 w 12451"/>
                  <a:gd name="T19" fmla="*/ 0 h 10895"/>
                  <a:gd name="T20" fmla="*/ 10895 w 12451"/>
                  <a:gd name="T21" fmla="*/ 0 h 10895"/>
                  <a:gd name="T22" fmla="*/ 12451 w 12451"/>
                  <a:gd name="T23" fmla="*/ 1557 h 10895"/>
                  <a:gd name="T24" fmla="*/ 12451 w 12451"/>
                  <a:gd name="T25" fmla="*/ 3372 h 10895"/>
                  <a:gd name="T26" fmla="*/ 10895 w 12451"/>
                  <a:gd name="T27" fmla="*/ 4929 h 10895"/>
                  <a:gd name="T28" fmla="*/ 6744 w 12451"/>
                  <a:gd name="T29" fmla="*/ 4929 h 10895"/>
                  <a:gd name="T30" fmla="*/ 6744 w 12451"/>
                  <a:gd name="T31" fmla="*/ 1557 h 10895"/>
                  <a:gd name="T32" fmla="*/ 0 w 12451"/>
                  <a:gd name="T33" fmla="*/ 7523 h 10895"/>
                  <a:gd name="T34" fmla="*/ 1556 w 12451"/>
                  <a:gd name="T35" fmla="*/ 5967 h 10895"/>
                  <a:gd name="T36" fmla="*/ 5707 w 12451"/>
                  <a:gd name="T37" fmla="*/ 5967 h 10895"/>
                  <a:gd name="T38" fmla="*/ 5707 w 12451"/>
                  <a:gd name="T39" fmla="*/ 9339 h 10895"/>
                  <a:gd name="T40" fmla="*/ 4150 w 12451"/>
                  <a:gd name="T41" fmla="*/ 10895 h 10895"/>
                  <a:gd name="T42" fmla="*/ 1556 w 12451"/>
                  <a:gd name="T43" fmla="*/ 10895 h 10895"/>
                  <a:gd name="T44" fmla="*/ 0 w 12451"/>
                  <a:gd name="T45" fmla="*/ 9339 h 10895"/>
                  <a:gd name="T46" fmla="*/ 0 w 12451"/>
                  <a:gd name="T47" fmla="*/ 7523 h 10895"/>
                  <a:gd name="T48" fmla="*/ 6744 w 12451"/>
                  <a:gd name="T49" fmla="*/ 5966 h 10895"/>
                  <a:gd name="T50" fmla="*/ 10895 w 12451"/>
                  <a:gd name="T51" fmla="*/ 5966 h 10895"/>
                  <a:gd name="T52" fmla="*/ 12451 w 12451"/>
                  <a:gd name="T53" fmla="*/ 7523 h 10895"/>
                  <a:gd name="T54" fmla="*/ 12451 w 12451"/>
                  <a:gd name="T55" fmla="*/ 9339 h 10895"/>
                  <a:gd name="T56" fmla="*/ 10895 w 12451"/>
                  <a:gd name="T57" fmla="*/ 10895 h 10895"/>
                  <a:gd name="T58" fmla="*/ 8301 w 12451"/>
                  <a:gd name="T59" fmla="*/ 10895 h 10895"/>
                  <a:gd name="T60" fmla="*/ 6744 w 12451"/>
                  <a:gd name="T61" fmla="*/ 9339 h 10895"/>
                  <a:gd name="T62" fmla="*/ 6744 w 12451"/>
                  <a:gd name="T63" fmla="*/ 5966 h 108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451" h="10895">
                    <a:moveTo>
                      <a:pt x="0" y="1557"/>
                    </a:moveTo>
                    <a:cubicBezTo>
                      <a:pt x="0" y="697"/>
                      <a:pt x="697" y="0"/>
                      <a:pt x="1556" y="0"/>
                    </a:cubicBezTo>
                    <a:lnTo>
                      <a:pt x="4150" y="0"/>
                    </a:lnTo>
                    <a:cubicBezTo>
                      <a:pt x="5010" y="0"/>
                      <a:pt x="5707" y="697"/>
                      <a:pt x="5707" y="1557"/>
                    </a:cubicBezTo>
                    <a:lnTo>
                      <a:pt x="5707" y="4929"/>
                    </a:lnTo>
                    <a:lnTo>
                      <a:pt x="1556" y="4929"/>
                    </a:lnTo>
                    <a:cubicBezTo>
                      <a:pt x="697" y="4929"/>
                      <a:pt x="0" y="4232"/>
                      <a:pt x="0" y="3372"/>
                    </a:cubicBezTo>
                    <a:lnTo>
                      <a:pt x="0" y="1557"/>
                    </a:lnTo>
                    <a:close/>
                    <a:moveTo>
                      <a:pt x="6744" y="1557"/>
                    </a:moveTo>
                    <a:cubicBezTo>
                      <a:pt x="6744" y="697"/>
                      <a:pt x="7441" y="0"/>
                      <a:pt x="8301" y="0"/>
                    </a:cubicBezTo>
                    <a:lnTo>
                      <a:pt x="10895" y="0"/>
                    </a:lnTo>
                    <a:cubicBezTo>
                      <a:pt x="11754" y="0"/>
                      <a:pt x="12451" y="697"/>
                      <a:pt x="12451" y="1557"/>
                    </a:cubicBezTo>
                    <a:lnTo>
                      <a:pt x="12451" y="3372"/>
                    </a:lnTo>
                    <a:cubicBezTo>
                      <a:pt x="12451" y="4232"/>
                      <a:pt x="11754" y="4929"/>
                      <a:pt x="10895" y="4929"/>
                    </a:cubicBezTo>
                    <a:lnTo>
                      <a:pt x="6744" y="4929"/>
                    </a:lnTo>
                    <a:lnTo>
                      <a:pt x="6744" y="1557"/>
                    </a:lnTo>
                    <a:close/>
                    <a:moveTo>
                      <a:pt x="0" y="7523"/>
                    </a:moveTo>
                    <a:cubicBezTo>
                      <a:pt x="0" y="6663"/>
                      <a:pt x="697" y="5967"/>
                      <a:pt x="1556" y="5967"/>
                    </a:cubicBezTo>
                    <a:lnTo>
                      <a:pt x="5707" y="5967"/>
                    </a:lnTo>
                    <a:lnTo>
                      <a:pt x="5707" y="9339"/>
                    </a:lnTo>
                    <a:cubicBezTo>
                      <a:pt x="5707" y="10199"/>
                      <a:pt x="5010" y="10895"/>
                      <a:pt x="4150" y="10895"/>
                    </a:cubicBezTo>
                    <a:lnTo>
                      <a:pt x="1556" y="10895"/>
                    </a:lnTo>
                    <a:cubicBezTo>
                      <a:pt x="697" y="10895"/>
                      <a:pt x="0" y="10199"/>
                      <a:pt x="0" y="9339"/>
                    </a:cubicBezTo>
                    <a:lnTo>
                      <a:pt x="0" y="7523"/>
                    </a:lnTo>
                    <a:close/>
                    <a:moveTo>
                      <a:pt x="6744" y="5966"/>
                    </a:moveTo>
                    <a:lnTo>
                      <a:pt x="10895" y="5966"/>
                    </a:lnTo>
                    <a:cubicBezTo>
                      <a:pt x="11754" y="5966"/>
                      <a:pt x="12451" y="6663"/>
                      <a:pt x="12451" y="7523"/>
                    </a:cubicBezTo>
                    <a:lnTo>
                      <a:pt x="12451" y="9339"/>
                    </a:lnTo>
                    <a:cubicBezTo>
                      <a:pt x="12451" y="10198"/>
                      <a:pt x="11754" y="10895"/>
                      <a:pt x="10895" y="10895"/>
                    </a:cubicBezTo>
                    <a:lnTo>
                      <a:pt x="8301" y="10895"/>
                    </a:lnTo>
                    <a:cubicBezTo>
                      <a:pt x="7441" y="10895"/>
                      <a:pt x="6744" y="10198"/>
                      <a:pt x="6744" y="9339"/>
                    </a:cubicBezTo>
                    <a:lnTo>
                      <a:pt x="6744" y="5966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5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Text3">
                <a:extLst>
                  <a:ext uri="{FF2B5EF4-FFF2-40B4-BE49-F238E27FC236}">
                    <a16:creationId xmlns:a16="http://schemas.microsoft.com/office/drawing/2014/main" id="{0ED021EF-0E69-E672-2EDE-B405926D2900}"/>
                  </a:ext>
                </a:extLst>
              </p:cNvPr>
              <p:cNvSpPr/>
              <p:nvPr/>
            </p:nvSpPr>
            <p:spPr bwMode="auto">
              <a:xfrm>
                <a:off x="5176589" y="5220010"/>
                <a:ext cx="1826125" cy="91409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我国坚持以人民为中心的发展思想，坚定不移走生态优先、绿色发展的道路。</a:t>
                </a:r>
                <a:endParaRPr lang="en-US" dirty="0"/>
              </a:p>
            </p:txBody>
          </p:sp>
          <p:sp>
            <p:nvSpPr>
              <p:cNvPr id="42" name="Bullet3">
                <a:extLst>
                  <a:ext uri="{FF2B5EF4-FFF2-40B4-BE49-F238E27FC236}">
                    <a16:creationId xmlns:a16="http://schemas.microsoft.com/office/drawing/2014/main" id="{5AB2984D-D62A-E1A7-6ABD-CC51063945EB}"/>
                  </a:ext>
                </a:extLst>
              </p:cNvPr>
              <p:cNvSpPr txBox="1"/>
              <p:nvPr/>
            </p:nvSpPr>
            <p:spPr bwMode="auto">
              <a:xfrm>
                <a:off x="5176589" y="4804281"/>
                <a:ext cx="1826125" cy="41572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b="1" dirty="0"/>
                  <a:t>我国的环保政策</a:t>
                </a:r>
                <a:endParaRPr lang="en-US" dirty="0"/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0ADB881C-C5E3-982C-FE15-A7ACE1424C28}"/>
                </a:ext>
              </a:extLst>
            </p:cNvPr>
            <p:cNvGrpSpPr/>
            <p:nvPr/>
          </p:nvGrpSpPr>
          <p:grpSpPr>
            <a:xfrm>
              <a:off x="7235333" y="1932916"/>
              <a:ext cx="1917483" cy="4201184"/>
              <a:chOff x="7235333" y="1932916"/>
              <a:chExt cx="1917483" cy="4201184"/>
            </a:xfrm>
          </p:grpSpPr>
          <p:sp>
            <p:nvSpPr>
              <p:cNvPr id="20" name="IconBackground4">
                <a:extLst>
                  <a:ext uri="{FF2B5EF4-FFF2-40B4-BE49-F238E27FC236}">
                    <a16:creationId xmlns:a16="http://schemas.microsoft.com/office/drawing/2014/main" id="{D00D7EF5-55FB-024F-8C47-BEDBD9D5749C}"/>
                  </a:ext>
                </a:extLst>
              </p:cNvPr>
              <p:cNvSpPr/>
              <p:nvPr/>
            </p:nvSpPr>
            <p:spPr bwMode="auto">
              <a:xfrm>
                <a:off x="7235333" y="1932916"/>
                <a:ext cx="660974" cy="768918"/>
              </a:xfrm>
              <a:custGeom>
                <a:avLst/>
                <a:gdLst>
                  <a:gd name="T0" fmla="*/ 104 w 207"/>
                  <a:gd name="T1" fmla="*/ 0 h 277"/>
                  <a:gd name="T2" fmla="*/ 104 w 207"/>
                  <a:gd name="T3" fmla="*/ 0 h 277"/>
                  <a:gd name="T4" fmla="*/ 103 w 207"/>
                  <a:gd name="T5" fmla="*/ 0 h 277"/>
                  <a:gd name="T6" fmla="*/ 0 w 207"/>
                  <a:gd name="T7" fmla="*/ 103 h 277"/>
                  <a:gd name="T8" fmla="*/ 4 w 207"/>
                  <a:gd name="T9" fmla="*/ 129 h 277"/>
                  <a:gd name="T10" fmla="*/ 13 w 207"/>
                  <a:gd name="T11" fmla="*/ 152 h 277"/>
                  <a:gd name="T12" fmla="*/ 13 w 207"/>
                  <a:gd name="T13" fmla="*/ 152 h 277"/>
                  <a:gd name="T14" fmla="*/ 17 w 207"/>
                  <a:gd name="T15" fmla="*/ 159 h 277"/>
                  <a:gd name="T16" fmla="*/ 19 w 207"/>
                  <a:gd name="T17" fmla="*/ 162 h 277"/>
                  <a:gd name="T18" fmla="*/ 24 w 207"/>
                  <a:gd name="T19" fmla="*/ 168 h 277"/>
                  <a:gd name="T20" fmla="*/ 24 w 207"/>
                  <a:gd name="T21" fmla="*/ 168 h 277"/>
                  <a:gd name="T22" fmla="*/ 72 w 207"/>
                  <a:gd name="T23" fmla="*/ 209 h 277"/>
                  <a:gd name="T24" fmla="*/ 103 w 207"/>
                  <a:gd name="T25" fmla="*/ 275 h 277"/>
                  <a:gd name="T26" fmla="*/ 103 w 207"/>
                  <a:gd name="T27" fmla="*/ 277 h 277"/>
                  <a:gd name="T28" fmla="*/ 104 w 207"/>
                  <a:gd name="T29" fmla="*/ 276 h 277"/>
                  <a:gd name="T30" fmla="*/ 104 w 207"/>
                  <a:gd name="T31" fmla="*/ 277 h 277"/>
                  <a:gd name="T32" fmla="*/ 104 w 207"/>
                  <a:gd name="T33" fmla="*/ 275 h 277"/>
                  <a:gd name="T34" fmla="*/ 136 w 207"/>
                  <a:gd name="T35" fmla="*/ 209 h 277"/>
                  <a:gd name="T36" fmla="*/ 183 w 207"/>
                  <a:gd name="T37" fmla="*/ 168 h 277"/>
                  <a:gd name="T38" fmla="*/ 184 w 207"/>
                  <a:gd name="T39" fmla="*/ 168 h 277"/>
                  <a:gd name="T40" fmla="*/ 188 w 207"/>
                  <a:gd name="T41" fmla="*/ 162 h 277"/>
                  <a:gd name="T42" fmla="*/ 190 w 207"/>
                  <a:gd name="T43" fmla="*/ 159 h 277"/>
                  <a:gd name="T44" fmla="*/ 195 w 207"/>
                  <a:gd name="T45" fmla="*/ 152 h 277"/>
                  <a:gd name="T46" fmla="*/ 195 w 207"/>
                  <a:gd name="T47" fmla="*/ 152 h 277"/>
                  <a:gd name="T48" fmla="*/ 204 w 207"/>
                  <a:gd name="T49" fmla="*/ 129 h 277"/>
                  <a:gd name="T50" fmla="*/ 207 w 207"/>
                  <a:gd name="T51" fmla="*/ 103 h 277"/>
                  <a:gd name="T52" fmla="*/ 104 w 207"/>
                  <a:gd name="T53" fmla="*/ 0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07" h="277">
                    <a:moveTo>
                      <a:pt x="104" y="0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12"/>
                      <a:pt x="2" y="121"/>
                      <a:pt x="4" y="129"/>
                    </a:cubicBezTo>
                    <a:cubicBezTo>
                      <a:pt x="5" y="133"/>
                      <a:pt x="7" y="141"/>
                      <a:pt x="13" y="152"/>
                    </a:cubicBezTo>
                    <a:cubicBezTo>
                      <a:pt x="13" y="152"/>
                      <a:pt x="13" y="152"/>
                      <a:pt x="13" y="152"/>
                    </a:cubicBezTo>
                    <a:cubicBezTo>
                      <a:pt x="14" y="154"/>
                      <a:pt x="16" y="156"/>
                      <a:pt x="17" y="159"/>
                    </a:cubicBezTo>
                    <a:cubicBezTo>
                      <a:pt x="18" y="160"/>
                      <a:pt x="19" y="161"/>
                      <a:pt x="19" y="162"/>
                    </a:cubicBezTo>
                    <a:cubicBezTo>
                      <a:pt x="21" y="164"/>
                      <a:pt x="22" y="166"/>
                      <a:pt x="24" y="168"/>
                    </a:cubicBezTo>
                    <a:cubicBezTo>
                      <a:pt x="24" y="168"/>
                      <a:pt x="24" y="168"/>
                      <a:pt x="24" y="168"/>
                    </a:cubicBezTo>
                    <a:cubicBezTo>
                      <a:pt x="34" y="181"/>
                      <a:pt x="53" y="194"/>
                      <a:pt x="72" y="209"/>
                    </a:cubicBezTo>
                    <a:cubicBezTo>
                      <a:pt x="84" y="221"/>
                      <a:pt x="98" y="256"/>
                      <a:pt x="103" y="275"/>
                    </a:cubicBezTo>
                    <a:cubicBezTo>
                      <a:pt x="103" y="277"/>
                      <a:pt x="103" y="277"/>
                      <a:pt x="103" y="277"/>
                    </a:cubicBezTo>
                    <a:cubicBezTo>
                      <a:pt x="104" y="276"/>
                      <a:pt x="104" y="276"/>
                      <a:pt x="104" y="276"/>
                    </a:cubicBezTo>
                    <a:cubicBezTo>
                      <a:pt x="104" y="277"/>
                      <a:pt x="104" y="277"/>
                      <a:pt x="104" y="277"/>
                    </a:cubicBezTo>
                    <a:cubicBezTo>
                      <a:pt x="104" y="275"/>
                      <a:pt x="104" y="275"/>
                      <a:pt x="104" y="275"/>
                    </a:cubicBezTo>
                    <a:cubicBezTo>
                      <a:pt x="109" y="256"/>
                      <a:pt x="124" y="221"/>
                      <a:pt x="136" y="209"/>
                    </a:cubicBezTo>
                    <a:cubicBezTo>
                      <a:pt x="155" y="194"/>
                      <a:pt x="173" y="181"/>
                      <a:pt x="183" y="168"/>
                    </a:cubicBezTo>
                    <a:cubicBezTo>
                      <a:pt x="184" y="168"/>
                      <a:pt x="184" y="168"/>
                      <a:pt x="184" y="168"/>
                    </a:cubicBezTo>
                    <a:cubicBezTo>
                      <a:pt x="185" y="166"/>
                      <a:pt x="187" y="164"/>
                      <a:pt x="188" y="162"/>
                    </a:cubicBezTo>
                    <a:cubicBezTo>
                      <a:pt x="189" y="161"/>
                      <a:pt x="189" y="160"/>
                      <a:pt x="190" y="159"/>
                    </a:cubicBezTo>
                    <a:cubicBezTo>
                      <a:pt x="192" y="156"/>
                      <a:pt x="193" y="154"/>
                      <a:pt x="195" y="152"/>
                    </a:cubicBezTo>
                    <a:cubicBezTo>
                      <a:pt x="195" y="152"/>
                      <a:pt x="195" y="152"/>
                      <a:pt x="195" y="152"/>
                    </a:cubicBezTo>
                    <a:cubicBezTo>
                      <a:pt x="200" y="141"/>
                      <a:pt x="203" y="133"/>
                      <a:pt x="204" y="129"/>
                    </a:cubicBezTo>
                    <a:cubicBezTo>
                      <a:pt x="206" y="121"/>
                      <a:pt x="207" y="112"/>
                      <a:pt x="207" y="103"/>
                    </a:cubicBezTo>
                    <a:cubicBezTo>
                      <a:pt x="207" y="46"/>
                      <a:pt x="161" y="0"/>
                      <a:pt x="104" y="0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en-US"/>
              </a:p>
            </p:txBody>
          </p:sp>
          <p:sp>
            <p:nvSpPr>
              <p:cNvPr id="24" name="Number4">
                <a:extLst>
                  <a:ext uri="{FF2B5EF4-FFF2-40B4-BE49-F238E27FC236}">
                    <a16:creationId xmlns:a16="http://schemas.microsoft.com/office/drawing/2014/main" id="{A740219B-F18D-B86A-9306-C56823EB3598}"/>
                  </a:ext>
                </a:extLst>
              </p:cNvPr>
              <p:cNvSpPr/>
              <p:nvPr/>
            </p:nvSpPr>
            <p:spPr>
              <a:xfrm>
                <a:off x="7240100" y="2959370"/>
                <a:ext cx="642829" cy="39548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91440" tIns="45720" rIns="91440" bIns="45720" anchor="ctr" anchorCtr="0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id-ID" sz="1400" b="1"/>
                  <a:t>1,125</a:t>
                </a:r>
                <a:endParaRPr lang="en-US" sz="1400" b="1" dirty="0"/>
              </a:p>
            </p:txBody>
          </p:sp>
          <p:sp>
            <p:nvSpPr>
              <p:cNvPr id="30" name="Icon4">
                <a:extLst>
                  <a:ext uri="{FF2B5EF4-FFF2-40B4-BE49-F238E27FC236}">
                    <a16:creationId xmlns:a16="http://schemas.microsoft.com/office/drawing/2014/main" id="{DF9F0136-B595-4864-DF2A-85C75D03BF20}"/>
                  </a:ext>
                </a:extLst>
              </p:cNvPr>
              <p:cNvSpPr/>
              <p:nvPr/>
            </p:nvSpPr>
            <p:spPr>
              <a:xfrm>
                <a:off x="7460146" y="2087495"/>
                <a:ext cx="211348" cy="265766"/>
              </a:xfrm>
              <a:custGeom>
                <a:avLst/>
                <a:gdLst>
                  <a:gd name="connsiteX0" fmla="*/ 53348 w 255257"/>
                  <a:gd name="connsiteY0" fmla="*/ 279073 h 320981"/>
                  <a:gd name="connsiteX1" fmla="*/ 46658 w 255257"/>
                  <a:gd name="connsiteY1" fmla="*/ 281921 h 320981"/>
                  <a:gd name="connsiteX2" fmla="*/ 46658 w 255257"/>
                  <a:gd name="connsiteY2" fmla="*/ 297157 h 320981"/>
                  <a:gd name="connsiteX3" fmla="*/ 49506 w 255257"/>
                  <a:gd name="connsiteY3" fmla="*/ 297157 h 320981"/>
                  <a:gd name="connsiteX4" fmla="*/ 52355 w 255257"/>
                  <a:gd name="connsiteY4" fmla="*/ 294308 h 320981"/>
                  <a:gd name="connsiteX5" fmla="*/ 53348 w 255257"/>
                  <a:gd name="connsiteY5" fmla="*/ 279073 h 320981"/>
                  <a:gd name="connsiteX6" fmla="*/ 170488 w 255257"/>
                  <a:gd name="connsiteY6" fmla="*/ 275231 h 320981"/>
                  <a:gd name="connsiteX7" fmla="*/ 170488 w 255257"/>
                  <a:gd name="connsiteY7" fmla="*/ 276224 h 320981"/>
                  <a:gd name="connsiteX8" fmla="*/ 166690 w 255257"/>
                  <a:gd name="connsiteY8" fmla="*/ 283820 h 320981"/>
                  <a:gd name="connsiteX9" fmla="*/ 172387 w 255257"/>
                  <a:gd name="connsiteY9" fmla="*/ 296207 h 320981"/>
                  <a:gd name="connsiteX10" fmla="*/ 178128 w 255257"/>
                  <a:gd name="connsiteY10" fmla="*/ 275231 h 320981"/>
                  <a:gd name="connsiteX11" fmla="*/ 119989 w 255257"/>
                  <a:gd name="connsiteY11" fmla="*/ 267635 h 320981"/>
                  <a:gd name="connsiteX12" fmla="*/ 127629 w 255257"/>
                  <a:gd name="connsiteY12" fmla="*/ 273332 h 320981"/>
                  <a:gd name="connsiteX13" fmla="*/ 128578 w 255257"/>
                  <a:gd name="connsiteY13" fmla="*/ 274282 h 320981"/>
                  <a:gd name="connsiteX14" fmla="*/ 126679 w 255257"/>
                  <a:gd name="connsiteY14" fmla="*/ 275231 h 320981"/>
                  <a:gd name="connsiteX15" fmla="*/ 95257 w 255257"/>
                  <a:gd name="connsiteY15" fmla="*/ 276224 h 320981"/>
                  <a:gd name="connsiteX16" fmla="*/ 95257 w 255257"/>
                  <a:gd name="connsiteY16" fmla="*/ 287618 h 320981"/>
                  <a:gd name="connsiteX17" fmla="*/ 110493 w 255257"/>
                  <a:gd name="connsiteY17" fmla="*/ 287618 h 320981"/>
                  <a:gd name="connsiteX18" fmla="*/ 113342 w 255257"/>
                  <a:gd name="connsiteY18" fmla="*/ 282871 h 320981"/>
                  <a:gd name="connsiteX19" fmla="*/ 120939 w 255257"/>
                  <a:gd name="connsiteY19" fmla="*/ 285719 h 320981"/>
                  <a:gd name="connsiteX20" fmla="*/ 121888 w 255257"/>
                  <a:gd name="connsiteY20" fmla="*/ 287618 h 320981"/>
                  <a:gd name="connsiteX21" fmla="*/ 119039 w 255257"/>
                  <a:gd name="connsiteY21" fmla="*/ 290510 h 320981"/>
                  <a:gd name="connsiteX22" fmla="*/ 118090 w 255257"/>
                  <a:gd name="connsiteY22" fmla="*/ 306695 h 320981"/>
                  <a:gd name="connsiteX23" fmla="*/ 103803 w 255257"/>
                  <a:gd name="connsiteY23" fmla="*/ 319082 h 320981"/>
                  <a:gd name="connsiteX24" fmla="*/ 93315 w 255257"/>
                  <a:gd name="connsiteY24" fmla="*/ 312392 h 320981"/>
                  <a:gd name="connsiteX25" fmla="*/ 93315 w 255257"/>
                  <a:gd name="connsiteY25" fmla="*/ 310493 h 320981"/>
                  <a:gd name="connsiteX26" fmla="*/ 103803 w 255257"/>
                  <a:gd name="connsiteY26" fmla="*/ 311443 h 320981"/>
                  <a:gd name="connsiteX27" fmla="*/ 110493 w 255257"/>
                  <a:gd name="connsiteY27" fmla="*/ 305746 h 320981"/>
                  <a:gd name="connsiteX28" fmla="*/ 111443 w 255257"/>
                  <a:gd name="connsiteY28" fmla="*/ 289517 h 320981"/>
                  <a:gd name="connsiteX29" fmla="*/ 95257 w 255257"/>
                  <a:gd name="connsiteY29" fmla="*/ 289517 h 320981"/>
                  <a:gd name="connsiteX30" fmla="*/ 71432 w 255257"/>
                  <a:gd name="connsiteY30" fmla="*/ 320981 h 320981"/>
                  <a:gd name="connsiteX31" fmla="*/ 70483 w 255257"/>
                  <a:gd name="connsiteY31" fmla="*/ 319082 h 320981"/>
                  <a:gd name="connsiteX32" fmla="*/ 83820 w 255257"/>
                  <a:gd name="connsiteY32" fmla="*/ 303846 h 320981"/>
                  <a:gd name="connsiteX33" fmla="*/ 87618 w 255257"/>
                  <a:gd name="connsiteY33" fmla="*/ 279073 h 320981"/>
                  <a:gd name="connsiteX34" fmla="*/ 87618 w 255257"/>
                  <a:gd name="connsiteY34" fmla="*/ 276224 h 320981"/>
                  <a:gd name="connsiteX35" fmla="*/ 69533 w 255257"/>
                  <a:gd name="connsiteY35" fmla="*/ 276224 h 320981"/>
                  <a:gd name="connsiteX36" fmla="*/ 69533 w 255257"/>
                  <a:gd name="connsiteY36" fmla="*/ 274282 h 320981"/>
                  <a:gd name="connsiteX37" fmla="*/ 96586 w 255257"/>
                  <a:gd name="connsiteY37" fmla="*/ 273720 h 320981"/>
                  <a:gd name="connsiteX38" fmla="*/ 97157 w 255257"/>
                  <a:gd name="connsiteY38" fmla="*/ 274282 h 320981"/>
                  <a:gd name="connsiteX39" fmla="*/ 97643 w 255257"/>
                  <a:gd name="connsiteY39" fmla="*/ 273698 h 320981"/>
                  <a:gd name="connsiteX40" fmla="*/ 115241 w 255257"/>
                  <a:gd name="connsiteY40" fmla="*/ 273332 h 320981"/>
                  <a:gd name="connsiteX41" fmla="*/ 40011 w 255257"/>
                  <a:gd name="connsiteY41" fmla="*/ 263837 h 320981"/>
                  <a:gd name="connsiteX42" fmla="*/ 48557 w 255257"/>
                  <a:gd name="connsiteY42" fmla="*/ 264787 h 320981"/>
                  <a:gd name="connsiteX43" fmla="*/ 49506 w 255257"/>
                  <a:gd name="connsiteY43" fmla="*/ 265736 h 320981"/>
                  <a:gd name="connsiteX44" fmla="*/ 46658 w 255257"/>
                  <a:gd name="connsiteY44" fmla="*/ 267635 h 320981"/>
                  <a:gd name="connsiteX45" fmla="*/ 46658 w 255257"/>
                  <a:gd name="connsiteY45" fmla="*/ 280022 h 320981"/>
                  <a:gd name="connsiteX46" fmla="*/ 52355 w 255257"/>
                  <a:gd name="connsiteY46" fmla="*/ 278123 h 320981"/>
                  <a:gd name="connsiteX47" fmla="*/ 54297 w 255257"/>
                  <a:gd name="connsiteY47" fmla="*/ 274282 h 320981"/>
                  <a:gd name="connsiteX48" fmla="*/ 60944 w 255257"/>
                  <a:gd name="connsiteY48" fmla="*/ 276224 h 320981"/>
                  <a:gd name="connsiteX49" fmla="*/ 61894 w 255257"/>
                  <a:gd name="connsiteY49" fmla="*/ 278123 h 320981"/>
                  <a:gd name="connsiteX50" fmla="*/ 59045 w 255257"/>
                  <a:gd name="connsiteY50" fmla="*/ 280972 h 320981"/>
                  <a:gd name="connsiteX51" fmla="*/ 59045 w 255257"/>
                  <a:gd name="connsiteY51" fmla="*/ 296207 h 320981"/>
                  <a:gd name="connsiteX52" fmla="*/ 50456 w 255257"/>
                  <a:gd name="connsiteY52" fmla="*/ 303846 h 320981"/>
                  <a:gd name="connsiteX53" fmla="*/ 46658 w 255257"/>
                  <a:gd name="connsiteY53" fmla="*/ 299056 h 320981"/>
                  <a:gd name="connsiteX54" fmla="*/ 46658 w 255257"/>
                  <a:gd name="connsiteY54" fmla="*/ 304796 h 320981"/>
                  <a:gd name="connsiteX55" fmla="*/ 45708 w 255257"/>
                  <a:gd name="connsiteY55" fmla="*/ 307645 h 320981"/>
                  <a:gd name="connsiteX56" fmla="*/ 43809 w 255257"/>
                  <a:gd name="connsiteY56" fmla="*/ 307645 h 320981"/>
                  <a:gd name="connsiteX57" fmla="*/ 40011 w 255257"/>
                  <a:gd name="connsiteY57" fmla="*/ 308594 h 320981"/>
                  <a:gd name="connsiteX58" fmla="*/ 40011 w 255257"/>
                  <a:gd name="connsiteY58" fmla="*/ 298106 h 320981"/>
                  <a:gd name="connsiteX59" fmla="*/ 40011 w 255257"/>
                  <a:gd name="connsiteY59" fmla="*/ 284770 h 320981"/>
                  <a:gd name="connsiteX60" fmla="*/ 34270 w 255257"/>
                  <a:gd name="connsiteY60" fmla="*/ 286669 h 320981"/>
                  <a:gd name="connsiteX61" fmla="*/ 34270 w 255257"/>
                  <a:gd name="connsiteY61" fmla="*/ 309544 h 320981"/>
                  <a:gd name="connsiteX62" fmla="*/ 38068 w 255257"/>
                  <a:gd name="connsiteY62" fmla="*/ 312392 h 320981"/>
                  <a:gd name="connsiteX63" fmla="*/ 53348 w 255257"/>
                  <a:gd name="connsiteY63" fmla="*/ 312392 h 320981"/>
                  <a:gd name="connsiteX64" fmla="*/ 58095 w 255257"/>
                  <a:gd name="connsiteY64" fmla="*/ 309544 h 320981"/>
                  <a:gd name="connsiteX65" fmla="*/ 61894 w 255257"/>
                  <a:gd name="connsiteY65" fmla="*/ 299056 h 320981"/>
                  <a:gd name="connsiteX66" fmla="*/ 62843 w 255257"/>
                  <a:gd name="connsiteY66" fmla="*/ 299056 h 320981"/>
                  <a:gd name="connsiteX67" fmla="*/ 62843 w 255257"/>
                  <a:gd name="connsiteY67" fmla="*/ 307645 h 320981"/>
                  <a:gd name="connsiteX68" fmla="*/ 63793 w 255257"/>
                  <a:gd name="connsiteY68" fmla="*/ 310493 h 320981"/>
                  <a:gd name="connsiteX69" fmla="*/ 65692 w 255257"/>
                  <a:gd name="connsiteY69" fmla="*/ 313342 h 320981"/>
                  <a:gd name="connsiteX70" fmla="*/ 55247 w 255257"/>
                  <a:gd name="connsiteY70" fmla="*/ 318132 h 320981"/>
                  <a:gd name="connsiteX71" fmla="*/ 37119 w 255257"/>
                  <a:gd name="connsiteY71" fmla="*/ 318132 h 320981"/>
                  <a:gd name="connsiteX72" fmla="*/ 28573 w 255257"/>
                  <a:gd name="connsiteY72" fmla="*/ 310493 h 320981"/>
                  <a:gd name="connsiteX73" fmla="*/ 28573 w 255257"/>
                  <a:gd name="connsiteY73" fmla="*/ 289517 h 320981"/>
                  <a:gd name="connsiteX74" fmla="*/ 22832 w 255257"/>
                  <a:gd name="connsiteY74" fmla="*/ 292409 h 320981"/>
                  <a:gd name="connsiteX75" fmla="*/ 20933 w 255257"/>
                  <a:gd name="connsiteY75" fmla="*/ 290510 h 320981"/>
                  <a:gd name="connsiteX76" fmla="*/ 27623 w 255257"/>
                  <a:gd name="connsiteY76" fmla="*/ 287618 h 320981"/>
                  <a:gd name="connsiteX77" fmla="*/ 27623 w 255257"/>
                  <a:gd name="connsiteY77" fmla="*/ 282871 h 320981"/>
                  <a:gd name="connsiteX78" fmla="*/ 26674 w 255257"/>
                  <a:gd name="connsiteY78" fmla="*/ 269534 h 320981"/>
                  <a:gd name="connsiteX79" fmla="*/ 35220 w 255257"/>
                  <a:gd name="connsiteY79" fmla="*/ 270484 h 320981"/>
                  <a:gd name="connsiteX80" fmla="*/ 36169 w 255257"/>
                  <a:gd name="connsiteY80" fmla="*/ 271433 h 320981"/>
                  <a:gd name="connsiteX81" fmla="*/ 33321 w 255257"/>
                  <a:gd name="connsiteY81" fmla="*/ 273332 h 320981"/>
                  <a:gd name="connsiteX82" fmla="*/ 33321 w 255257"/>
                  <a:gd name="connsiteY82" fmla="*/ 285719 h 320981"/>
                  <a:gd name="connsiteX83" fmla="*/ 40011 w 255257"/>
                  <a:gd name="connsiteY83" fmla="*/ 282871 h 320981"/>
                  <a:gd name="connsiteX84" fmla="*/ 40011 w 255257"/>
                  <a:gd name="connsiteY84" fmla="*/ 275231 h 320981"/>
                  <a:gd name="connsiteX85" fmla="*/ 40011 w 255257"/>
                  <a:gd name="connsiteY85" fmla="*/ 267635 h 320981"/>
                  <a:gd name="connsiteX86" fmla="*/ 11395 w 255257"/>
                  <a:gd name="connsiteY86" fmla="*/ 263837 h 320981"/>
                  <a:gd name="connsiteX87" fmla="*/ 19984 w 255257"/>
                  <a:gd name="connsiteY87" fmla="*/ 264787 h 320981"/>
                  <a:gd name="connsiteX88" fmla="*/ 20933 w 255257"/>
                  <a:gd name="connsiteY88" fmla="*/ 265736 h 320981"/>
                  <a:gd name="connsiteX89" fmla="*/ 18085 w 255257"/>
                  <a:gd name="connsiteY89" fmla="*/ 267635 h 320981"/>
                  <a:gd name="connsiteX90" fmla="*/ 18085 w 255257"/>
                  <a:gd name="connsiteY90" fmla="*/ 280972 h 320981"/>
                  <a:gd name="connsiteX91" fmla="*/ 19984 w 255257"/>
                  <a:gd name="connsiteY91" fmla="*/ 280972 h 320981"/>
                  <a:gd name="connsiteX92" fmla="*/ 20933 w 255257"/>
                  <a:gd name="connsiteY92" fmla="*/ 277174 h 320981"/>
                  <a:gd name="connsiteX93" fmla="*/ 25724 w 255257"/>
                  <a:gd name="connsiteY93" fmla="*/ 280972 h 320981"/>
                  <a:gd name="connsiteX94" fmla="*/ 25724 w 255257"/>
                  <a:gd name="connsiteY94" fmla="*/ 281921 h 320981"/>
                  <a:gd name="connsiteX95" fmla="*/ 23782 w 255257"/>
                  <a:gd name="connsiteY95" fmla="*/ 282871 h 320981"/>
                  <a:gd name="connsiteX96" fmla="*/ 16186 w 255257"/>
                  <a:gd name="connsiteY96" fmla="*/ 282871 h 320981"/>
                  <a:gd name="connsiteX97" fmla="*/ 16186 w 255257"/>
                  <a:gd name="connsiteY97" fmla="*/ 303846 h 320981"/>
                  <a:gd name="connsiteX98" fmla="*/ 21883 w 255257"/>
                  <a:gd name="connsiteY98" fmla="*/ 301904 h 320981"/>
                  <a:gd name="connsiteX99" fmla="*/ 24732 w 255257"/>
                  <a:gd name="connsiteY99" fmla="*/ 300955 h 320981"/>
                  <a:gd name="connsiteX100" fmla="*/ 25724 w 255257"/>
                  <a:gd name="connsiteY100" fmla="*/ 301904 h 320981"/>
                  <a:gd name="connsiteX101" fmla="*/ 9496 w 255257"/>
                  <a:gd name="connsiteY101" fmla="*/ 312392 h 320981"/>
                  <a:gd name="connsiteX102" fmla="*/ 8546 w 255257"/>
                  <a:gd name="connsiteY102" fmla="*/ 315241 h 320981"/>
                  <a:gd name="connsiteX103" fmla="*/ 7596 w 255257"/>
                  <a:gd name="connsiteY103" fmla="*/ 314291 h 320981"/>
                  <a:gd name="connsiteX104" fmla="*/ 3798 w 255257"/>
                  <a:gd name="connsiteY104" fmla="*/ 305746 h 320981"/>
                  <a:gd name="connsiteX105" fmla="*/ 10445 w 255257"/>
                  <a:gd name="connsiteY105" fmla="*/ 304796 h 320981"/>
                  <a:gd name="connsiteX106" fmla="*/ 11395 w 255257"/>
                  <a:gd name="connsiteY106" fmla="*/ 304796 h 320981"/>
                  <a:gd name="connsiteX107" fmla="*/ 11395 w 255257"/>
                  <a:gd name="connsiteY107" fmla="*/ 282871 h 320981"/>
                  <a:gd name="connsiteX108" fmla="*/ 4748 w 255257"/>
                  <a:gd name="connsiteY108" fmla="*/ 282871 h 320981"/>
                  <a:gd name="connsiteX109" fmla="*/ 4748 w 255257"/>
                  <a:gd name="connsiteY109" fmla="*/ 280972 h 320981"/>
                  <a:gd name="connsiteX110" fmla="*/ 11395 w 255257"/>
                  <a:gd name="connsiteY110" fmla="*/ 280972 h 320981"/>
                  <a:gd name="connsiteX111" fmla="*/ 11395 w 255257"/>
                  <a:gd name="connsiteY111" fmla="*/ 276224 h 320981"/>
                  <a:gd name="connsiteX112" fmla="*/ 11395 w 255257"/>
                  <a:gd name="connsiteY112" fmla="*/ 269534 h 320981"/>
                  <a:gd name="connsiteX113" fmla="*/ 89517 w 255257"/>
                  <a:gd name="connsiteY113" fmla="*/ 262888 h 320981"/>
                  <a:gd name="connsiteX114" fmla="*/ 101904 w 255257"/>
                  <a:gd name="connsiteY114" fmla="*/ 268585 h 320981"/>
                  <a:gd name="connsiteX115" fmla="*/ 97643 w 255257"/>
                  <a:gd name="connsiteY115" fmla="*/ 273698 h 320981"/>
                  <a:gd name="connsiteX116" fmla="*/ 96586 w 255257"/>
                  <a:gd name="connsiteY116" fmla="*/ 273720 h 320981"/>
                  <a:gd name="connsiteX117" fmla="*/ 94265 w 255257"/>
                  <a:gd name="connsiteY117" fmla="*/ 271433 h 320981"/>
                  <a:gd name="connsiteX118" fmla="*/ 89517 w 255257"/>
                  <a:gd name="connsiteY118" fmla="*/ 262888 h 320981"/>
                  <a:gd name="connsiteX119" fmla="*/ 229533 w 255257"/>
                  <a:gd name="connsiteY119" fmla="*/ 259996 h 320981"/>
                  <a:gd name="connsiteX120" fmla="*/ 237172 w 255257"/>
                  <a:gd name="connsiteY120" fmla="*/ 260945 h 320981"/>
                  <a:gd name="connsiteX121" fmla="*/ 238122 w 255257"/>
                  <a:gd name="connsiteY121" fmla="*/ 261895 h 320981"/>
                  <a:gd name="connsiteX122" fmla="*/ 235273 w 255257"/>
                  <a:gd name="connsiteY122" fmla="*/ 263837 h 320981"/>
                  <a:gd name="connsiteX123" fmla="*/ 232381 w 255257"/>
                  <a:gd name="connsiteY123" fmla="*/ 267635 h 320981"/>
                  <a:gd name="connsiteX124" fmla="*/ 243819 w 255257"/>
                  <a:gd name="connsiteY124" fmla="*/ 267635 h 320981"/>
                  <a:gd name="connsiteX125" fmla="*/ 247661 w 255257"/>
                  <a:gd name="connsiteY125" fmla="*/ 262888 h 320981"/>
                  <a:gd name="connsiteX126" fmla="*/ 254308 w 255257"/>
                  <a:gd name="connsiteY126" fmla="*/ 267635 h 320981"/>
                  <a:gd name="connsiteX127" fmla="*/ 254308 w 255257"/>
                  <a:gd name="connsiteY127" fmla="*/ 268585 h 320981"/>
                  <a:gd name="connsiteX128" fmla="*/ 252408 w 255257"/>
                  <a:gd name="connsiteY128" fmla="*/ 269534 h 320981"/>
                  <a:gd name="connsiteX129" fmla="*/ 236223 w 255257"/>
                  <a:gd name="connsiteY129" fmla="*/ 269534 h 320981"/>
                  <a:gd name="connsiteX130" fmla="*/ 242870 w 255257"/>
                  <a:gd name="connsiteY130" fmla="*/ 274282 h 320981"/>
                  <a:gd name="connsiteX131" fmla="*/ 240021 w 255257"/>
                  <a:gd name="connsiteY131" fmla="*/ 278123 h 320981"/>
                  <a:gd name="connsiteX132" fmla="*/ 237172 w 255257"/>
                  <a:gd name="connsiteY132" fmla="*/ 276224 h 320981"/>
                  <a:gd name="connsiteX133" fmla="*/ 234324 w 255257"/>
                  <a:gd name="connsiteY133" fmla="*/ 269534 h 320981"/>
                  <a:gd name="connsiteX134" fmla="*/ 231432 w 255257"/>
                  <a:gd name="connsiteY134" fmla="*/ 269534 h 320981"/>
                  <a:gd name="connsiteX135" fmla="*/ 225735 w 255257"/>
                  <a:gd name="connsiteY135" fmla="*/ 275231 h 320981"/>
                  <a:gd name="connsiteX136" fmla="*/ 228583 w 255257"/>
                  <a:gd name="connsiteY136" fmla="*/ 275231 h 320981"/>
                  <a:gd name="connsiteX137" fmla="*/ 229533 w 255257"/>
                  <a:gd name="connsiteY137" fmla="*/ 276224 h 320981"/>
                  <a:gd name="connsiteX138" fmla="*/ 227634 w 255257"/>
                  <a:gd name="connsiteY138" fmla="*/ 278123 h 320981"/>
                  <a:gd name="connsiteX139" fmla="*/ 227634 w 255257"/>
                  <a:gd name="connsiteY139" fmla="*/ 280022 h 320981"/>
                  <a:gd name="connsiteX140" fmla="*/ 243819 w 255257"/>
                  <a:gd name="connsiteY140" fmla="*/ 280022 h 320981"/>
                  <a:gd name="connsiteX141" fmla="*/ 247661 w 255257"/>
                  <a:gd name="connsiteY141" fmla="*/ 275231 h 320981"/>
                  <a:gd name="connsiteX142" fmla="*/ 254308 w 255257"/>
                  <a:gd name="connsiteY142" fmla="*/ 280022 h 320981"/>
                  <a:gd name="connsiteX143" fmla="*/ 255257 w 255257"/>
                  <a:gd name="connsiteY143" fmla="*/ 280972 h 320981"/>
                  <a:gd name="connsiteX144" fmla="*/ 253358 w 255257"/>
                  <a:gd name="connsiteY144" fmla="*/ 281921 h 320981"/>
                  <a:gd name="connsiteX145" fmla="*/ 228583 w 255257"/>
                  <a:gd name="connsiteY145" fmla="*/ 281921 h 320981"/>
                  <a:gd name="connsiteX146" fmla="*/ 228583 w 255257"/>
                  <a:gd name="connsiteY146" fmla="*/ 287618 h 320981"/>
                  <a:gd name="connsiteX147" fmla="*/ 238122 w 255257"/>
                  <a:gd name="connsiteY147" fmla="*/ 287618 h 320981"/>
                  <a:gd name="connsiteX148" fmla="*/ 240021 w 255257"/>
                  <a:gd name="connsiteY148" fmla="*/ 283820 h 320981"/>
                  <a:gd name="connsiteX149" fmla="*/ 246711 w 255257"/>
                  <a:gd name="connsiteY149" fmla="*/ 286669 h 320981"/>
                  <a:gd name="connsiteX150" fmla="*/ 247661 w 255257"/>
                  <a:gd name="connsiteY150" fmla="*/ 287618 h 320981"/>
                  <a:gd name="connsiteX151" fmla="*/ 245718 w 255257"/>
                  <a:gd name="connsiteY151" fmla="*/ 290510 h 320981"/>
                  <a:gd name="connsiteX152" fmla="*/ 245718 w 255257"/>
                  <a:gd name="connsiteY152" fmla="*/ 295258 h 320981"/>
                  <a:gd name="connsiteX153" fmla="*/ 240198 w 255257"/>
                  <a:gd name="connsiteY153" fmla="*/ 300088 h 320981"/>
                  <a:gd name="connsiteX154" fmla="*/ 233374 w 255257"/>
                  <a:gd name="connsiteY154" fmla="*/ 296433 h 320981"/>
                  <a:gd name="connsiteX155" fmla="*/ 233374 w 255257"/>
                  <a:gd name="connsiteY155" fmla="*/ 296207 h 320981"/>
                  <a:gd name="connsiteX156" fmla="*/ 236223 w 255257"/>
                  <a:gd name="connsiteY156" fmla="*/ 296207 h 320981"/>
                  <a:gd name="connsiteX157" fmla="*/ 239072 w 255257"/>
                  <a:gd name="connsiteY157" fmla="*/ 294308 h 320981"/>
                  <a:gd name="connsiteX158" fmla="*/ 239072 w 255257"/>
                  <a:gd name="connsiteY158" fmla="*/ 288568 h 320981"/>
                  <a:gd name="connsiteX159" fmla="*/ 227634 w 255257"/>
                  <a:gd name="connsiteY159" fmla="*/ 288568 h 320981"/>
                  <a:gd name="connsiteX160" fmla="*/ 227634 w 255257"/>
                  <a:gd name="connsiteY160" fmla="*/ 293359 h 320981"/>
                  <a:gd name="connsiteX161" fmla="*/ 233374 w 255257"/>
                  <a:gd name="connsiteY161" fmla="*/ 296433 h 320981"/>
                  <a:gd name="connsiteX162" fmla="*/ 233374 w 255257"/>
                  <a:gd name="connsiteY162" fmla="*/ 297157 h 320981"/>
                  <a:gd name="connsiteX163" fmla="*/ 238122 w 255257"/>
                  <a:gd name="connsiteY163" fmla="*/ 301904 h 320981"/>
                  <a:gd name="connsiteX164" fmla="*/ 240198 w 255257"/>
                  <a:gd name="connsiteY164" fmla="*/ 300088 h 320981"/>
                  <a:gd name="connsiteX165" fmla="*/ 254308 w 255257"/>
                  <a:gd name="connsiteY165" fmla="*/ 307645 h 320981"/>
                  <a:gd name="connsiteX166" fmla="*/ 254308 w 255257"/>
                  <a:gd name="connsiteY166" fmla="*/ 309544 h 320981"/>
                  <a:gd name="connsiteX167" fmla="*/ 247661 w 255257"/>
                  <a:gd name="connsiteY167" fmla="*/ 316190 h 320981"/>
                  <a:gd name="connsiteX168" fmla="*/ 227634 w 255257"/>
                  <a:gd name="connsiteY168" fmla="*/ 298106 h 320981"/>
                  <a:gd name="connsiteX169" fmla="*/ 227634 w 255257"/>
                  <a:gd name="connsiteY169" fmla="*/ 317140 h 320981"/>
                  <a:gd name="connsiteX170" fmla="*/ 225735 w 255257"/>
                  <a:gd name="connsiteY170" fmla="*/ 319082 h 320981"/>
                  <a:gd name="connsiteX171" fmla="*/ 220037 w 255257"/>
                  <a:gd name="connsiteY171" fmla="*/ 320031 h 320981"/>
                  <a:gd name="connsiteX172" fmla="*/ 220037 w 255257"/>
                  <a:gd name="connsiteY172" fmla="*/ 312392 h 320981"/>
                  <a:gd name="connsiteX173" fmla="*/ 220037 w 255257"/>
                  <a:gd name="connsiteY173" fmla="*/ 303846 h 320981"/>
                  <a:gd name="connsiteX174" fmla="*/ 194313 w 255257"/>
                  <a:gd name="connsiteY174" fmla="*/ 319082 h 320981"/>
                  <a:gd name="connsiteX175" fmla="*/ 195263 w 255257"/>
                  <a:gd name="connsiteY175" fmla="*/ 315241 h 320981"/>
                  <a:gd name="connsiteX176" fmla="*/ 220987 w 255257"/>
                  <a:gd name="connsiteY176" fmla="*/ 290510 h 320981"/>
                  <a:gd name="connsiteX177" fmla="*/ 220987 w 255257"/>
                  <a:gd name="connsiteY177" fmla="*/ 288568 h 320981"/>
                  <a:gd name="connsiteX178" fmla="*/ 209549 w 255257"/>
                  <a:gd name="connsiteY178" fmla="*/ 288568 h 320981"/>
                  <a:gd name="connsiteX179" fmla="*/ 209549 w 255257"/>
                  <a:gd name="connsiteY179" fmla="*/ 300005 h 320981"/>
                  <a:gd name="connsiteX180" fmla="*/ 207650 w 255257"/>
                  <a:gd name="connsiteY180" fmla="*/ 301904 h 320981"/>
                  <a:gd name="connsiteX181" fmla="*/ 202859 w 255257"/>
                  <a:gd name="connsiteY181" fmla="*/ 302854 h 320981"/>
                  <a:gd name="connsiteX182" fmla="*/ 202859 w 255257"/>
                  <a:gd name="connsiteY182" fmla="*/ 291460 h 320981"/>
                  <a:gd name="connsiteX183" fmla="*/ 202859 w 255257"/>
                  <a:gd name="connsiteY183" fmla="*/ 284770 h 320981"/>
                  <a:gd name="connsiteX184" fmla="*/ 211448 w 255257"/>
                  <a:gd name="connsiteY184" fmla="*/ 286669 h 320981"/>
                  <a:gd name="connsiteX185" fmla="*/ 220987 w 255257"/>
                  <a:gd name="connsiteY185" fmla="*/ 286669 h 320981"/>
                  <a:gd name="connsiteX186" fmla="*/ 220987 w 255257"/>
                  <a:gd name="connsiteY186" fmla="*/ 281921 h 320981"/>
                  <a:gd name="connsiteX187" fmla="*/ 198111 w 255257"/>
                  <a:gd name="connsiteY187" fmla="*/ 281921 h 320981"/>
                  <a:gd name="connsiteX188" fmla="*/ 198111 w 255257"/>
                  <a:gd name="connsiteY188" fmla="*/ 280971 h 320981"/>
                  <a:gd name="connsiteX189" fmla="*/ 199061 w 255257"/>
                  <a:gd name="connsiteY189" fmla="*/ 280022 h 320981"/>
                  <a:gd name="connsiteX190" fmla="*/ 220987 w 255257"/>
                  <a:gd name="connsiteY190" fmla="*/ 280022 h 320981"/>
                  <a:gd name="connsiteX191" fmla="*/ 220987 w 255257"/>
                  <a:gd name="connsiteY191" fmla="*/ 274282 h 320981"/>
                  <a:gd name="connsiteX192" fmla="*/ 223836 w 255257"/>
                  <a:gd name="connsiteY192" fmla="*/ 274282 h 320981"/>
                  <a:gd name="connsiteX193" fmla="*/ 225491 w 255257"/>
                  <a:gd name="connsiteY193" fmla="*/ 270131 h 320981"/>
                  <a:gd name="connsiteX194" fmla="*/ 226684 w 255257"/>
                  <a:gd name="connsiteY194" fmla="*/ 269534 h 320981"/>
                  <a:gd name="connsiteX195" fmla="*/ 226001 w 255257"/>
                  <a:gd name="connsiteY195" fmla="*/ 268852 h 320981"/>
                  <a:gd name="connsiteX196" fmla="*/ 203809 w 255257"/>
                  <a:gd name="connsiteY196" fmla="*/ 259996 h 320981"/>
                  <a:gd name="connsiteX197" fmla="*/ 212398 w 255257"/>
                  <a:gd name="connsiteY197" fmla="*/ 261895 h 320981"/>
                  <a:gd name="connsiteX198" fmla="*/ 213347 w 255257"/>
                  <a:gd name="connsiteY198" fmla="*/ 262888 h 320981"/>
                  <a:gd name="connsiteX199" fmla="*/ 211448 w 255257"/>
                  <a:gd name="connsiteY199" fmla="*/ 264787 h 320981"/>
                  <a:gd name="connsiteX200" fmla="*/ 208600 w 255257"/>
                  <a:gd name="connsiteY200" fmla="*/ 268585 h 320981"/>
                  <a:gd name="connsiteX201" fmla="*/ 217145 w 255257"/>
                  <a:gd name="connsiteY201" fmla="*/ 268585 h 320981"/>
                  <a:gd name="connsiteX202" fmla="*/ 220037 w 255257"/>
                  <a:gd name="connsiteY202" fmla="*/ 264787 h 320981"/>
                  <a:gd name="connsiteX203" fmla="*/ 225735 w 255257"/>
                  <a:gd name="connsiteY203" fmla="*/ 268585 h 320981"/>
                  <a:gd name="connsiteX204" fmla="*/ 226001 w 255257"/>
                  <a:gd name="connsiteY204" fmla="*/ 268852 h 320981"/>
                  <a:gd name="connsiteX205" fmla="*/ 225491 w 255257"/>
                  <a:gd name="connsiteY205" fmla="*/ 270131 h 320981"/>
                  <a:gd name="connsiteX206" fmla="*/ 224785 w 255257"/>
                  <a:gd name="connsiteY206" fmla="*/ 270484 h 320981"/>
                  <a:gd name="connsiteX207" fmla="*/ 211448 w 255257"/>
                  <a:gd name="connsiteY207" fmla="*/ 270484 h 320981"/>
                  <a:gd name="connsiteX208" fmla="*/ 218095 w 255257"/>
                  <a:gd name="connsiteY208" fmla="*/ 275231 h 320981"/>
                  <a:gd name="connsiteX209" fmla="*/ 214297 w 255257"/>
                  <a:gd name="connsiteY209" fmla="*/ 279073 h 320981"/>
                  <a:gd name="connsiteX210" fmla="*/ 212398 w 255257"/>
                  <a:gd name="connsiteY210" fmla="*/ 277174 h 320981"/>
                  <a:gd name="connsiteX211" fmla="*/ 210499 w 255257"/>
                  <a:gd name="connsiteY211" fmla="*/ 270484 h 320981"/>
                  <a:gd name="connsiteX212" fmla="*/ 208600 w 255257"/>
                  <a:gd name="connsiteY212" fmla="*/ 270484 h 320981"/>
                  <a:gd name="connsiteX213" fmla="*/ 199061 w 255257"/>
                  <a:gd name="connsiteY213" fmla="*/ 280022 h 320981"/>
                  <a:gd name="connsiteX214" fmla="*/ 198111 w 255257"/>
                  <a:gd name="connsiteY214" fmla="*/ 280022 h 320981"/>
                  <a:gd name="connsiteX215" fmla="*/ 198111 w 255257"/>
                  <a:gd name="connsiteY215" fmla="*/ 280971 h 320981"/>
                  <a:gd name="connsiteX216" fmla="*/ 197162 w 255257"/>
                  <a:gd name="connsiteY216" fmla="*/ 281921 h 320981"/>
                  <a:gd name="connsiteX217" fmla="*/ 196212 w 255257"/>
                  <a:gd name="connsiteY217" fmla="*/ 280972 h 320981"/>
                  <a:gd name="connsiteX218" fmla="*/ 203809 w 255257"/>
                  <a:gd name="connsiteY218" fmla="*/ 259996 h 320981"/>
                  <a:gd name="connsiteX219" fmla="*/ 166690 w 255257"/>
                  <a:gd name="connsiteY219" fmla="*/ 259046 h 320981"/>
                  <a:gd name="connsiteX220" fmla="*/ 176185 w 255257"/>
                  <a:gd name="connsiteY220" fmla="*/ 259996 h 320981"/>
                  <a:gd name="connsiteX221" fmla="*/ 177135 w 255257"/>
                  <a:gd name="connsiteY221" fmla="*/ 260945 h 320981"/>
                  <a:gd name="connsiteX222" fmla="*/ 174286 w 255257"/>
                  <a:gd name="connsiteY222" fmla="*/ 262888 h 320981"/>
                  <a:gd name="connsiteX223" fmla="*/ 171437 w 255257"/>
                  <a:gd name="connsiteY223" fmla="*/ 271433 h 320981"/>
                  <a:gd name="connsiteX224" fmla="*/ 180027 w 255257"/>
                  <a:gd name="connsiteY224" fmla="*/ 273332 h 320981"/>
                  <a:gd name="connsiteX225" fmla="*/ 183825 w 255257"/>
                  <a:gd name="connsiteY225" fmla="*/ 267635 h 320981"/>
                  <a:gd name="connsiteX226" fmla="*/ 190472 w 255257"/>
                  <a:gd name="connsiteY226" fmla="*/ 272383 h 320981"/>
                  <a:gd name="connsiteX227" fmla="*/ 191464 w 255257"/>
                  <a:gd name="connsiteY227" fmla="*/ 273332 h 320981"/>
                  <a:gd name="connsiteX228" fmla="*/ 189522 w 255257"/>
                  <a:gd name="connsiteY228" fmla="*/ 274282 h 320981"/>
                  <a:gd name="connsiteX229" fmla="*/ 185724 w 255257"/>
                  <a:gd name="connsiteY229" fmla="*/ 274282 h 320981"/>
                  <a:gd name="connsiteX230" fmla="*/ 177135 w 255257"/>
                  <a:gd name="connsiteY230" fmla="*/ 300955 h 320981"/>
                  <a:gd name="connsiteX231" fmla="*/ 192414 w 255257"/>
                  <a:gd name="connsiteY231" fmla="*/ 309544 h 320981"/>
                  <a:gd name="connsiteX232" fmla="*/ 192414 w 255257"/>
                  <a:gd name="connsiteY232" fmla="*/ 310493 h 320981"/>
                  <a:gd name="connsiteX233" fmla="*/ 185724 w 255257"/>
                  <a:gd name="connsiteY233" fmla="*/ 316190 h 320981"/>
                  <a:gd name="connsiteX234" fmla="*/ 173337 w 255257"/>
                  <a:gd name="connsiteY234" fmla="*/ 305746 h 320981"/>
                  <a:gd name="connsiteX235" fmla="*/ 151454 w 255257"/>
                  <a:gd name="connsiteY235" fmla="*/ 317140 h 320981"/>
                  <a:gd name="connsiteX236" fmla="*/ 150504 w 255257"/>
                  <a:gd name="connsiteY236" fmla="*/ 316190 h 320981"/>
                  <a:gd name="connsiteX237" fmla="*/ 169538 w 255257"/>
                  <a:gd name="connsiteY237" fmla="*/ 300005 h 320981"/>
                  <a:gd name="connsiteX238" fmla="*/ 165740 w 255257"/>
                  <a:gd name="connsiteY238" fmla="*/ 284770 h 320981"/>
                  <a:gd name="connsiteX239" fmla="*/ 159050 w 255257"/>
                  <a:gd name="connsiteY239" fmla="*/ 294308 h 320981"/>
                  <a:gd name="connsiteX240" fmla="*/ 158101 w 255257"/>
                  <a:gd name="connsiteY240" fmla="*/ 293359 h 320981"/>
                  <a:gd name="connsiteX241" fmla="*/ 160000 w 255257"/>
                  <a:gd name="connsiteY241" fmla="*/ 286669 h 320981"/>
                  <a:gd name="connsiteX242" fmla="*/ 160949 w 255257"/>
                  <a:gd name="connsiteY242" fmla="*/ 283820 h 320981"/>
                  <a:gd name="connsiteX243" fmla="*/ 153353 w 255257"/>
                  <a:gd name="connsiteY243" fmla="*/ 283820 h 320981"/>
                  <a:gd name="connsiteX244" fmla="*/ 153353 w 255257"/>
                  <a:gd name="connsiteY244" fmla="*/ 300005 h 320981"/>
                  <a:gd name="connsiteX245" fmla="*/ 161899 w 255257"/>
                  <a:gd name="connsiteY245" fmla="*/ 297157 h 320981"/>
                  <a:gd name="connsiteX246" fmla="*/ 162848 w 255257"/>
                  <a:gd name="connsiteY246" fmla="*/ 298106 h 320981"/>
                  <a:gd name="connsiteX247" fmla="*/ 136218 w 255257"/>
                  <a:gd name="connsiteY247" fmla="*/ 309544 h 320981"/>
                  <a:gd name="connsiteX248" fmla="*/ 134275 w 255257"/>
                  <a:gd name="connsiteY248" fmla="*/ 311443 h 320981"/>
                  <a:gd name="connsiteX249" fmla="*/ 133326 w 255257"/>
                  <a:gd name="connsiteY249" fmla="*/ 310493 h 320981"/>
                  <a:gd name="connsiteX250" fmla="*/ 130477 w 255257"/>
                  <a:gd name="connsiteY250" fmla="*/ 302854 h 320981"/>
                  <a:gd name="connsiteX251" fmla="*/ 134275 w 255257"/>
                  <a:gd name="connsiteY251" fmla="*/ 301904 h 320981"/>
                  <a:gd name="connsiteX252" fmla="*/ 135225 w 255257"/>
                  <a:gd name="connsiteY252" fmla="*/ 301904 h 320981"/>
                  <a:gd name="connsiteX253" fmla="*/ 135225 w 255257"/>
                  <a:gd name="connsiteY253" fmla="*/ 285719 h 320981"/>
                  <a:gd name="connsiteX254" fmla="*/ 135225 w 255257"/>
                  <a:gd name="connsiteY254" fmla="*/ 275231 h 320981"/>
                  <a:gd name="connsiteX255" fmla="*/ 143814 w 255257"/>
                  <a:gd name="connsiteY255" fmla="*/ 276224 h 320981"/>
                  <a:gd name="connsiteX256" fmla="*/ 144764 w 255257"/>
                  <a:gd name="connsiteY256" fmla="*/ 277174 h 320981"/>
                  <a:gd name="connsiteX257" fmla="*/ 141915 w 255257"/>
                  <a:gd name="connsiteY257" fmla="*/ 279073 h 320981"/>
                  <a:gd name="connsiteX258" fmla="*/ 141915 w 255257"/>
                  <a:gd name="connsiteY258" fmla="*/ 301904 h 320981"/>
                  <a:gd name="connsiteX259" fmla="*/ 147612 w 255257"/>
                  <a:gd name="connsiteY259" fmla="*/ 300955 h 320981"/>
                  <a:gd name="connsiteX260" fmla="*/ 146663 w 255257"/>
                  <a:gd name="connsiteY260" fmla="*/ 267635 h 320981"/>
                  <a:gd name="connsiteX261" fmla="*/ 132376 w 255257"/>
                  <a:gd name="connsiteY261" fmla="*/ 267635 h 320981"/>
                  <a:gd name="connsiteX262" fmla="*/ 132376 w 255257"/>
                  <a:gd name="connsiteY262" fmla="*/ 265736 h 320981"/>
                  <a:gd name="connsiteX263" fmla="*/ 153353 w 255257"/>
                  <a:gd name="connsiteY263" fmla="*/ 265736 h 320981"/>
                  <a:gd name="connsiteX264" fmla="*/ 157151 w 255257"/>
                  <a:gd name="connsiteY264" fmla="*/ 260945 h 320981"/>
                  <a:gd name="connsiteX265" fmla="*/ 163841 w 255257"/>
                  <a:gd name="connsiteY265" fmla="*/ 265736 h 320981"/>
                  <a:gd name="connsiteX266" fmla="*/ 164791 w 255257"/>
                  <a:gd name="connsiteY266" fmla="*/ 266686 h 320981"/>
                  <a:gd name="connsiteX267" fmla="*/ 162848 w 255257"/>
                  <a:gd name="connsiteY267" fmla="*/ 267635 h 320981"/>
                  <a:gd name="connsiteX268" fmla="*/ 154302 w 255257"/>
                  <a:gd name="connsiteY268" fmla="*/ 267635 h 320981"/>
                  <a:gd name="connsiteX269" fmla="*/ 154302 w 255257"/>
                  <a:gd name="connsiteY269" fmla="*/ 281921 h 320981"/>
                  <a:gd name="connsiteX270" fmla="*/ 155252 w 255257"/>
                  <a:gd name="connsiteY270" fmla="*/ 281921 h 320981"/>
                  <a:gd name="connsiteX271" fmla="*/ 158101 w 255257"/>
                  <a:gd name="connsiteY271" fmla="*/ 278123 h 320981"/>
                  <a:gd name="connsiteX272" fmla="*/ 162848 w 255257"/>
                  <a:gd name="connsiteY272" fmla="*/ 281921 h 320981"/>
                  <a:gd name="connsiteX273" fmla="*/ 166690 w 255257"/>
                  <a:gd name="connsiteY273" fmla="*/ 259046 h 320981"/>
                  <a:gd name="connsiteX274" fmla="*/ 122881 w 255257"/>
                  <a:gd name="connsiteY274" fmla="*/ 0 h 320981"/>
                  <a:gd name="connsiteX275" fmla="*/ 154302 w 255257"/>
                  <a:gd name="connsiteY275" fmla="*/ 87615 h 320981"/>
                  <a:gd name="connsiteX276" fmla="*/ 247661 w 255257"/>
                  <a:gd name="connsiteY276" fmla="*/ 87615 h 320981"/>
                  <a:gd name="connsiteX277" fmla="*/ 173337 w 255257"/>
                  <a:gd name="connsiteY277" fmla="*/ 144759 h 320981"/>
                  <a:gd name="connsiteX278" fmla="*/ 202859 w 255257"/>
                  <a:gd name="connsiteY278" fmla="*/ 233323 h 320981"/>
                  <a:gd name="connsiteX279" fmla="*/ 125729 w 255257"/>
                  <a:gd name="connsiteY279" fmla="*/ 180970 h 320981"/>
                  <a:gd name="connsiteX280" fmla="*/ 50456 w 255257"/>
                  <a:gd name="connsiteY280" fmla="*/ 236215 h 320981"/>
                  <a:gd name="connsiteX281" fmla="*/ 76180 w 255257"/>
                  <a:gd name="connsiteY281" fmla="*/ 145708 h 320981"/>
                  <a:gd name="connsiteX282" fmla="*/ 0 w 255257"/>
                  <a:gd name="connsiteY282" fmla="*/ 91413 h 320981"/>
                  <a:gd name="connsiteX283" fmla="*/ 94265 w 255257"/>
                  <a:gd name="connsiteY283" fmla="*/ 88564 h 32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</a:cxnLst>
                <a:rect l="l" t="t" r="r" b="b"/>
                <a:pathLst>
                  <a:path w="255257" h="320981">
                    <a:moveTo>
                      <a:pt x="53348" y="279073"/>
                    </a:moveTo>
                    <a:lnTo>
                      <a:pt x="46658" y="281921"/>
                    </a:lnTo>
                    <a:lnTo>
                      <a:pt x="46658" y="297157"/>
                    </a:lnTo>
                    <a:lnTo>
                      <a:pt x="49506" y="297157"/>
                    </a:lnTo>
                    <a:cubicBezTo>
                      <a:pt x="51405" y="297157"/>
                      <a:pt x="52355" y="296207"/>
                      <a:pt x="52355" y="294308"/>
                    </a:cubicBezTo>
                    <a:cubicBezTo>
                      <a:pt x="53348" y="290510"/>
                      <a:pt x="53348" y="284770"/>
                      <a:pt x="53348" y="279073"/>
                    </a:cubicBezTo>
                    <a:close/>
                    <a:moveTo>
                      <a:pt x="170488" y="275231"/>
                    </a:moveTo>
                    <a:lnTo>
                      <a:pt x="170488" y="276224"/>
                    </a:lnTo>
                    <a:cubicBezTo>
                      <a:pt x="168589" y="280022"/>
                      <a:pt x="167639" y="282871"/>
                      <a:pt x="166690" y="283820"/>
                    </a:cubicBezTo>
                    <a:cubicBezTo>
                      <a:pt x="168589" y="288568"/>
                      <a:pt x="170488" y="292409"/>
                      <a:pt x="172387" y="296207"/>
                    </a:cubicBezTo>
                    <a:cubicBezTo>
                      <a:pt x="175236" y="290510"/>
                      <a:pt x="177135" y="283820"/>
                      <a:pt x="178128" y="275231"/>
                    </a:cubicBezTo>
                    <a:close/>
                    <a:moveTo>
                      <a:pt x="119989" y="267635"/>
                    </a:moveTo>
                    <a:lnTo>
                      <a:pt x="127629" y="273332"/>
                    </a:lnTo>
                    <a:cubicBezTo>
                      <a:pt x="127629" y="273332"/>
                      <a:pt x="128578" y="273332"/>
                      <a:pt x="128578" y="274282"/>
                    </a:cubicBezTo>
                    <a:cubicBezTo>
                      <a:pt x="128578" y="275231"/>
                      <a:pt x="127629" y="275231"/>
                      <a:pt x="126679" y="275231"/>
                    </a:cubicBezTo>
                    <a:lnTo>
                      <a:pt x="95257" y="276224"/>
                    </a:lnTo>
                    <a:lnTo>
                      <a:pt x="95257" y="287618"/>
                    </a:lnTo>
                    <a:lnTo>
                      <a:pt x="110493" y="287618"/>
                    </a:lnTo>
                    <a:lnTo>
                      <a:pt x="113342" y="282871"/>
                    </a:lnTo>
                    <a:lnTo>
                      <a:pt x="120939" y="285719"/>
                    </a:lnTo>
                    <a:cubicBezTo>
                      <a:pt x="121888" y="285719"/>
                      <a:pt x="121888" y="286669"/>
                      <a:pt x="121888" y="287618"/>
                    </a:cubicBezTo>
                    <a:cubicBezTo>
                      <a:pt x="121888" y="288568"/>
                      <a:pt x="120939" y="289517"/>
                      <a:pt x="119039" y="290510"/>
                    </a:cubicBezTo>
                    <a:cubicBezTo>
                      <a:pt x="119039" y="295258"/>
                      <a:pt x="119039" y="300955"/>
                      <a:pt x="118090" y="306695"/>
                    </a:cubicBezTo>
                    <a:cubicBezTo>
                      <a:pt x="118090" y="314291"/>
                      <a:pt x="113342" y="318132"/>
                      <a:pt x="103803" y="319082"/>
                    </a:cubicBezTo>
                    <a:cubicBezTo>
                      <a:pt x="103803" y="315241"/>
                      <a:pt x="100955" y="313342"/>
                      <a:pt x="93315" y="312392"/>
                    </a:cubicBezTo>
                    <a:lnTo>
                      <a:pt x="93315" y="310493"/>
                    </a:lnTo>
                    <a:lnTo>
                      <a:pt x="103803" y="311443"/>
                    </a:lnTo>
                    <a:cubicBezTo>
                      <a:pt x="107602" y="311443"/>
                      <a:pt x="109544" y="309544"/>
                      <a:pt x="110493" y="305746"/>
                    </a:cubicBezTo>
                    <a:cubicBezTo>
                      <a:pt x="111443" y="300005"/>
                      <a:pt x="111443" y="294308"/>
                      <a:pt x="111443" y="289517"/>
                    </a:cubicBezTo>
                    <a:lnTo>
                      <a:pt x="95257" y="289517"/>
                    </a:lnTo>
                    <a:cubicBezTo>
                      <a:pt x="94265" y="305746"/>
                      <a:pt x="86668" y="316190"/>
                      <a:pt x="71432" y="320981"/>
                    </a:cubicBezTo>
                    <a:lnTo>
                      <a:pt x="70483" y="319082"/>
                    </a:lnTo>
                    <a:cubicBezTo>
                      <a:pt x="77130" y="314291"/>
                      <a:pt x="81921" y="309544"/>
                      <a:pt x="83820" y="303846"/>
                    </a:cubicBezTo>
                    <a:cubicBezTo>
                      <a:pt x="86668" y="298106"/>
                      <a:pt x="87618" y="289517"/>
                      <a:pt x="87618" y="279073"/>
                    </a:cubicBezTo>
                    <a:lnTo>
                      <a:pt x="87618" y="276224"/>
                    </a:lnTo>
                    <a:lnTo>
                      <a:pt x="69533" y="276224"/>
                    </a:lnTo>
                    <a:lnTo>
                      <a:pt x="69533" y="274282"/>
                    </a:lnTo>
                    <a:lnTo>
                      <a:pt x="96586" y="273720"/>
                    </a:lnTo>
                    <a:lnTo>
                      <a:pt x="97157" y="274282"/>
                    </a:lnTo>
                    <a:lnTo>
                      <a:pt x="97643" y="273698"/>
                    </a:lnTo>
                    <a:lnTo>
                      <a:pt x="115241" y="273332"/>
                    </a:lnTo>
                    <a:close/>
                    <a:moveTo>
                      <a:pt x="40011" y="263837"/>
                    </a:moveTo>
                    <a:lnTo>
                      <a:pt x="48557" y="264787"/>
                    </a:lnTo>
                    <a:cubicBezTo>
                      <a:pt x="49506" y="264787"/>
                      <a:pt x="49506" y="265736"/>
                      <a:pt x="49506" y="265736"/>
                    </a:cubicBezTo>
                    <a:cubicBezTo>
                      <a:pt x="49506" y="266686"/>
                      <a:pt x="48557" y="267635"/>
                      <a:pt x="46658" y="267635"/>
                    </a:cubicBezTo>
                    <a:lnTo>
                      <a:pt x="46658" y="280022"/>
                    </a:lnTo>
                    <a:lnTo>
                      <a:pt x="52355" y="278123"/>
                    </a:lnTo>
                    <a:lnTo>
                      <a:pt x="54297" y="274282"/>
                    </a:lnTo>
                    <a:lnTo>
                      <a:pt x="60944" y="276224"/>
                    </a:lnTo>
                    <a:cubicBezTo>
                      <a:pt x="61894" y="276224"/>
                      <a:pt x="61894" y="277174"/>
                      <a:pt x="61894" y="278123"/>
                    </a:cubicBezTo>
                    <a:cubicBezTo>
                      <a:pt x="61894" y="279073"/>
                      <a:pt x="60944" y="280022"/>
                      <a:pt x="59045" y="280972"/>
                    </a:cubicBezTo>
                    <a:lnTo>
                      <a:pt x="59045" y="296207"/>
                    </a:lnTo>
                    <a:cubicBezTo>
                      <a:pt x="59045" y="300955"/>
                      <a:pt x="56196" y="303846"/>
                      <a:pt x="50456" y="303846"/>
                    </a:cubicBezTo>
                    <a:cubicBezTo>
                      <a:pt x="50456" y="300955"/>
                      <a:pt x="48557" y="299056"/>
                      <a:pt x="46658" y="299056"/>
                    </a:cubicBezTo>
                    <a:lnTo>
                      <a:pt x="46658" y="304796"/>
                    </a:lnTo>
                    <a:cubicBezTo>
                      <a:pt x="46658" y="306695"/>
                      <a:pt x="46658" y="306695"/>
                      <a:pt x="45708" y="307645"/>
                    </a:cubicBezTo>
                    <a:lnTo>
                      <a:pt x="43809" y="307645"/>
                    </a:lnTo>
                    <a:cubicBezTo>
                      <a:pt x="41910" y="307645"/>
                      <a:pt x="40960" y="308594"/>
                      <a:pt x="40011" y="308594"/>
                    </a:cubicBezTo>
                    <a:lnTo>
                      <a:pt x="40011" y="298106"/>
                    </a:lnTo>
                    <a:lnTo>
                      <a:pt x="40011" y="284770"/>
                    </a:lnTo>
                    <a:lnTo>
                      <a:pt x="34270" y="286669"/>
                    </a:lnTo>
                    <a:lnTo>
                      <a:pt x="34270" y="309544"/>
                    </a:lnTo>
                    <a:cubicBezTo>
                      <a:pt x="34270" y="311443"/>
                      <a:pt x="35220" y="312392"/>
                      <a:pt x="38068" y="312392"/>
                    </a:cubicBezTo>
                    <a:lnTo>
                      <a:pt x="53348" y="312392"/>
                    </a:lnTo>
                    <a:cubicBezTo>
                      <a:pt x="55247" y="312392"/>
                      <a:pt x="57146" y="311443"/>
                      <a:pt x="58095" y="309544"/>
                    </a:cubicBezTo>
                    <a:lnTo>
                      <a:pt x="61894" y="299056"/>
                    </a:lnTo>
                    <a:lnTo>
                      <a:pt x="62843" y="299056"/>
                    </a:lnTo>
                    <a:lnTo>
                      <a:pt x="62843" y="307645"/>
                    </a:lnTo>
                    <a:cubicBezTo>
                      <a:pt x="62843" y="309544"/>
                      <a:pt x="62843" y="310493"/>
                      <a:pt x="63793" y="310493"/>
                    </a:cubicBezTo>
                    <a:cubicBezTo>
                      <a:pt x="64742" y="311443"/>
                      <a:pt x="65692" y="312392"/>
                      <a:pt x="65692" y="313342"/>
                    </a:cubicBezTo>
                    <a:cubicBezTo>
                      <a:pt x="65692" y="316190"/>
                      <a:pt x="61894" y="318132"/>
                      <a:pt x="55247" y="318132"/>
                    </a:cubicBezTo>
                    <a:lnTo>
                      <a:pt x="37119" y="318132"/>
                    </a:lnTo>
                    <a:cubicBezTo>
                      <a:pt x="31422" y="318132"/>
                      <a:pt x="28573" y="316190"/>
                      <a:pt x="28573" y="310493"/>
                    </a:cubicBezTo>
                    <a:lnTo>
                      <a:pt x="28573" y="289517"/>
                    </a:lnTo>
                    <a:lnTo>
                      <a:pt x="22832" y="292409"/>
                    </a:lnTo>
                    <a:lnTo>
                      <a:pt x="20933" y="290510"/>
                    </a:lnTo>
                    <a:lnTo>
                      <a:pt x="27623" y="287618"/>
                    </a:lnTo>
                    <a:lnTo>
                      <a:pt x="27623" y="282871"/>
                    </a:lnTo>
                    <a:cubicBezTo>
                      <a:pt x="27623" y="280972"/>
                      <a:pt x="27623" y="276224"/>
                      <a:pt x="26674" y="269534"/>
                    </a:cubicBezTo>
                    <a:lnTo>
                      <a:pt x="35220" y="270484"/>
                    </a:lnTo>
                    <a:cubicBezTo>
                      <a:pt x="36169" y="270484"/>
                      <a:pt x="36169" y="270484"/>
                      <a:pt x="36169" y="271433"/>
                    </a:cubicBezTo>
                    <a:cubicBezTo>
                      <a:pt x="36169" y="272383"/>
                      <a:pt x="35220" y="273332"/>
                      <a:pt x="33321" y="273332"/>
                    </a:cubicBezTo>
                    <a:lnTo>
                      <a:pt x="33321" y="285719"/>
                    </a:lnTo>
                    <a:lnTo>
                      <a:pt x="40011" y="282871"/>
                    </a:lnTo>
                    <a:lnTo>
                      <a:pt x="40011" y="275231"/>
                    </a:lnTo>
                    <a:lnTo>
                      <a:pt x="40011" y="267635"/>
                    </a:lnTo>
                    <a:close/>
                    <a:moveTo>
                      <a:pt x="11395" y="263837"/>
                    </a:moveTo>
                    <a:lnTo>
                      <a:pt x="19984" y="264787"/>
                    </a:lnTo>
                    <a:cubicBezTo>
                      <a:pt x="20933" y="264787"/>
                      <a:pt x="20933" y="264787"/>
                      <a:pt x="20933" y="265736"/>
                    </a:cubicBezTo>
                    <a:cubicBezTo>
                      <a:pt x="20933" y="266686"/>
                      <a:pt x="19984" y="267635"/>
                      <a:pt x="18085" y="267635"/>
                    </a:cubicBezTo>
                    <a:lnTo>
                      <a:pt x="18085" y="280972"/>
                    </a:lnTo>
                    <a:lnTo>
                      <a:pt x="19984" y="280972"/>
                    </a:lnTo>
                    <a:lnTo>
                      <a:pt x="20933" y="277174"/>
                    </a:lnTo>
                    <a:lnTo>
                      <a:pt x="25724" y="280972"/>
                    </a:lnTo>
                    <a:lnTo>
                      <a:pt x="25724" y="281921"/>
                    </a:lnTo>
                    <a:cubicBezTo>
                      <a:pt x="25724" y="282871"/>
                      <a:pt x="24732" y="282871"/>
                      <a:pt x="23782" y="282871"/>
                    </a:cubicBezTo>
                    <a:lnTo>
                      <a:pt x="16186" y="282871"/>
                    </a:lnTo>
                    <a:lnTo>
                      <a:pt x="16186" y="303846"/>
                    </a:lnTo>
                    <a:cubicBezTo>
                      <a:pt x="17135" y="303846"/>
                      <a:pt x="19034" y="302854"/>
                      <a:pt x="21883" y="301904"/>
                    </a:cubicBezTo>
                    <a:cubicBezTo>
                      <a:pt x="22832" y="301904"/>
                      <a:pt x="23782" y="300955"/>
                      <a:pt x="24732" y="300955"/>
                    </a:cubicBezTo>
                    <a:lnTo>
                      <a:pt x="25724" y="301904"/>
                    </a:lnTo>
                    <a:cubicBezTo>
                      <a:pt x="21883" y="306695"/>
                      <a:pt x="16186" y="309544"/>
                      <a:pt x="9496" y="312392"/>
                    </a:cubicBezTo>
                    <a:cubicBezTo>
                      <a:pt x="9496" y="314291"/>
                      <a:pt x="9496" y="315241"/>
                      <a:pt x="8546" y="315241"/>
                    </a:cubicBezTo>
                    <a:cubicBezTo>
                      <a:pt x="7596" y="315241"/>
                      <a:pt x="7596" y="315241"/>
                      <a:pt x="7596" y="314291"/>
                    </a:cubicBezTo>
                    <a:lnTo>
                      <a:pt x="3798" y="305746"/>
                    </a:lnTo>
                    <a:cubicBezTo>
                      <a:pt x="4748" y="305746"/>
                      <a:pt x="7596" y="305746"/>
                      <a:pt x="10445" y="304796"/>
                    </a:cubicBezTo>
                    <a:lnTo>
                      <a:pt x="11395" y="304796"/>
                    </a:lnTo>
                    <a:lnTo>
                      <a:pt x="11395" y="282871"/>
                    </a:lnTo>
                    <a:lnTo>
                      <a:pt x="4748" y="282871"/>
                    </a:lnTo>
                    <a:lnTo>
                      <a:pt x="4748" y="280972"/>
                    </a:lnTo>
                    <a:lnTo>
                      <a:pt x="11395" y="280972"/>
                    </a:lnTo>
                    <a:lnTo>
                      <a:pt x="11395" y="276224"/>
                    </a:lnTo>
                    <a:lnTo>
                      <a:pt x="11395" y="269534"/>
                    </a:lnTo>
                    <a:close/>
                    <a:moveTo>
                      <a:pt x="89517" y="262888"/>
                    </a:moveTo>
                    <a:cubicBezTo>
                      <a:pt x="98106" y="262888"/>
                      <a:pt x="101904" y="264787"/>
                      <a:pt x="101904" y="268585"/>
                    </a:cubicBezTo>
                    <a:lnTo>
                      <a:pt x="97643" y="273698"/>
                    </a:lnTo>
                    <a:lnTo>
                      <a:pt x="96586" y="273720"/>
                    </a:lnTo>
                    <a:lnTo>
                      <a:pt x="94265" y="271433"/>
                    </a:lnTo>
                    <a:cubicBezTo>
                      <a:pt x="93315" y="267635"/>
                      <a:pt x="91416" y="264787"/>
                      <a:pt x="89517" y="262888"/>
                    </a:cubicBezTo>
                    <a:close/>
                    <a:moveTo>
                      <a:pt x="229533" y="259996"/>
                    </a:moveTo>
                    <a:lnTo>
                      <a:pt x="237172" y="260945"/>
                    </a:lnTo>
                    <a:cubicBezTo>
                      <a:pt x="238122" y="260945"/>
                      <a:pt x="238122" y="261895"/>
                      <a:pt x="238122" y="261895"/>
                    </a:cubicBezTo>
                    <a:cubicBezTo>
                      <a:pt x="238122" y="262888"/>
                      <a:pt x="237172" y="262888"/>
                      <a:pt x="235273" y="263837"/>
                    </a:cubicBezTo>
                    <a:cubicBezTo>
                      <a:pt x="234324" y="264787"/>
                      <a:pt x="233374" y="266686"/>
                      <a:pt x="232381" y="267635"/>
                    </a:cubicBezTo>
                    <a:lnTo>
                      <a:pt x="243819" y="267635"/>
                    </a:lnTo>
                    <a:lnTo>
                      <a:pt x="247661" y="262888"/>
                    </a:lnTo>
                    <a:lnTo>
                      <a:pt x="254308" y="267635"/>
                    </a:lnTo>
                    <a:lnTo>
                      <a:pt x="254308" y="268585"/>
                    </a:lnTo>
                    <a:cubicBezTo>
                      <a:pt x="254308" y="269534"/>
                      <a:pt x="253358" y="269534"/>
                      <a:pt x="252408" y="269534"/>
                    </a:cubicBezTo>
                    <a:lnTo>
                      <a:pt x="236223" y="269534"/>
                    </a:lnTo>
                    <a:cubicBezTo>
                      <a:pt x="240971" y="270484"/>
                      <a:pt x="242870" y="272383"/>
                      <a:pt x="242870" y="274282"/>
                    </a:cubicBezTo>
                    <a:cubicBezTo>
                      <a:pt x="242870" y="276224"/>
                      <a:pt x="241920" y="277174"/>
                      <a:pt x="240021" y="278123"/>
                    </a:cubicBezTo>
                    <a:cubicBezTo>
                      <a:pt x="238122" y="278123"/>
                      <a:pt x="238122" y="277174"/>
                      <a:pt x="237172" y="276224"/>
                    </a:cubicBezTo>
                    <a:cubicBezTo>
                      <a:pt x="237172" y="274282"/>
                      <a:pt x="236223" y="271433"/>
                      <a:pt x="234324" y="269534"/>
                    </a:cubicBezTo>
                    <a:lnTo>
                      <a:pt x="231432" y="269534"/>
                    </a:lnTo>
                    <a:lnTo>
                      <a:pt x="225735" y="275231"/>
                    </a:lnTo>
                    <a:lnTo>
                      <a:pt x="228583" y="275231"/>
                    </a:lnTo>
                    <a:cubicBezTo>
                      <a:pt x="229533" y="275231"/>
                      <a:pt x="229533" y="275231"/>
                      <a:pt x="229533" y="276224"/>
                    </a:cubicBezTo>
                    <a:cubicBezTo>
                      <a:pt x="229533" y="277174"/>
                      <a:pt x="228583" y="278123"/>
                      <a:pt x="227634" y="278123"/>
                    </a:cubicBezTo>
                    <a:lnTo>
                      <a:pt x="227634" y="280022"/>
                    </a:lnTo>
                    <a:lnTo>
                      <a:pt x="243819" y="280022"/>
                    </a:lnTo>
                    <a:lnTo>
                      <a:pt x="247661" y="275231"/>
                    </a:lnTo>
                    <a:lnTo>
                      <a:pt x="254308" y="280022"/>
                    </a:lnTo>
                    <a:lnTo>
                      <a:pt x="255257" y="280972"/>
                    </a:lnTo>
                    <a:cubicBezTo>
                      <a:pt x="255257" y="281921"/>
                      <a:pt x="254308" y="281921"/>
                      <a:pt x="253358" y="281921"/>
                    </a:cubicBezTo>
                    <a:lnTo>
                      <a:pt x="228583" y="281921"/>
                    </a:lnTo>
                    <a:lnTo>
                      <a:pt x="228583" y="287618"/>
                    </a:lnTo>
                    <a:lnTo>
                      <a:pt x="238122" y="287618"/>
                    </a:lnTo>
                    <a:lnTo>
                      <a:pt x="240021" y="283820"/>
                    </a:lnTo>
                    <a:lnTo>
                      <a:pt x="246711" y="286669"/>
                    </a:lnTo>
                    <a:cubicBezTo>
                      <a:pt x="247661" y="286669"/>
                      <a:pt x="247661" y="287618"/>
                      <a:pt x="247661" y="287618"/>
                    </a:cubicBezTo>
                    <a:cubicBezTo>
                      <a:pt x="247661" y="288568"/>
                      <a:pt x="246711" y="289517"/>
                      <a:pt x="245718" y="290510"/>
                    </a:cubicBezTo>
                    <a:lnTo>
                      <a:pt x="245718" y="295258"/>
                    </a:lnTo>
                    <a:lnTo>
                      <a:pt x="240198" y="300088"/>
                    </a:lnTo>
                    <a:lnTo>
                      <a:pt x="233374" y="296433"/>
                    </a:lnTo>
                    <a:lnTo>
                      <a:pt x="233374" y="296207"/>
                    </a:lnTo>
                    <a:lnTo>
                      <a:pt x="236223" y="296207"/>
                    </a:lnTo>
                    <a:cubicBezTo>
                      <a:pt x="238122" y="296207"/>
                      <a:pt x="239072" y="296207"/>
                      <a:pt x="239072" y="294308"/>
                    </a:cubicBezTo>
                    <a:lnTo>
                      <a:pt x="239072" y="288568"/>
                    </a:lnTo>
                    <a:lnTo>
                      <a:pt x="227634" y="288568"/>
                    </a:lnTo>
                    <a:lnTo>
                      <a:pt x="227634" y="293359"/>
                    </a:lnTo>
                    <a:lnTo>
                      <a:pt x="233374" y="296433"/>
                    </a:lnTo>
                    <a:lnTo>
                      <a:pt x="233374" y="297157"/>
                    </a:lnTo>
                    <a:cubicBezTo>
                      <a:pt x="236223" y="298106"/>
                      <a:pt x="238122" y="300005"/>
                      <a:pt x="238122" y="301904"/>
                    </a:cubicBezTo>
                    <a:lnTo>
                      <a:pt x="240198" y="300088"/>
                    </a:lnTo>
                    <a:lnTo>
                      <a:pt x="254308" y="307645"/>
                    </a:lnTo>
                    <a:lnTo>
                      <a:pt x="254308" y="309544"/>
                    </a:lnTo>
                    <a:cubicBezTo>
                      <a:pt x="251459" y="310493"/>
                      <a:pt x="248610" y="312392"/>
                      <a:pt x="247661" y="316190"/>
                    </a:cubicBezTo>
                    <a:cubicBezTo>
                      <a:pt x="238122" y="312392"/>
                      <a:pt x="231432" y="306695"/>
                      <a:pt x="227634" y="298106"/>
                    </a:cubicBezTo>
                    <a:lnTo>
                      <a:pt x="227634" y="317140"/>
                    </a:lnTo>
                    <a:cubicBezTo>
                      <a:pt x="227634" y="318132"/>
                      <a:pt x="226684" y="319082"/>
                      <a:pt x="225735" y="319082"/>
                    </a:cubicBezTo>
                    <a:cubicBezTo>
                      <a:pt x="223836" y="320031"/>
                      <a:pt x="221936" y="320031"/>
                      <a:pt x="220037" y="320031"/>
                    </a:cubicBezTo>
                    <a:lnTo>
                      <a:pt x="220037" y="312392"/>
                    </a:lnTo>
                    <a:lnTo>
                      <a:pt x="220037" y="303846"/>
                    </a:lnTo>
                    <a:cubicBezTo>
                      <a:pt x="213347" y="310493"/>
                      <a:pt x="204758" y="315241"/>
                      <a:pt x="194313" y="319082"/>
                    </a:cubicBezTo>
                    <a:lnTo>
                      <a:pt x="195263" y="315241"/>
                    </a:lnTo>
                    <a:cubicBezTo>
                      <a:pt x="205751" y="308594"/>
                      <a:pt x="214297" y="300955"/>
                      <a:pt x="220987" y="290510"/>
                    </a:cubicBezTo>
                    <a:lnTo>
                      <a:pt x="220987" y="288568"/>
                    </a:lnTo>
                    <a:lnTo>
                      <a:pt x="209549" y="288568"/>
                    </a:lnTo>
                    <a:lnTo>
                      <a:pt x="209549" y="300005"/>
                    </a:lnTo>
                    <a:cubicBezTo>
                      <a:pt x="209549" y="300955"/>
                      <a:pt x="209549" y="301904"/>
                      <a:pt x="207650" y="301904"/>
                    </a:cubicBezTo>
                    <a:cubicBezTo>
                      <a:pt x="205751" y="302854"/>
                      <a:pt x="203809" y="302854"/>
                      <a:pt x="202859" y="302854"/>
                    </a:cubicBezTo>
                    <a:lnTo>
                      <a:pt x="202859" y="291460"/>
                    </a:lnTo>
                    <a:lnTo>
                      <a:pt x="202859" y="284770"/>
                    </a:lnTo>
                    <a:lnTo>
                      <a:pt x="211448" y="286669"/>
                    </a:lnTo>
                    <a:lnTo>
                      <a:pt x="220987" y="286669"/>
                    </a:lnTo>
                    <a:lnTo>
                      <a:pt x="220987" y="281921"/>
                    </a:lnTo>
                    <a:lnTo>
                      <a:pt x="198111" y="281921"/>
                    </a:lnTo>
                    <a:lnTo>
                      <a:pt x="198111" y="280971"/>
                    </a:lnTo>
                    <a:lnTo>
                      <a:pt x="199061" y="280022"/>
                    </a:lnTo>
                    <a:lnTo>
                      <a:pt x="220987" y="280022"/>
                    </a:lnTo>
                    <a:lnTo>
                      <a:pt x="220987" y="274282"/>
                    </a:lnTo>
                    <a:lnTo>
                      <a:pt x="223836" y="274282"/>
                    </a:lnTo>
                    <a:lnTo>
                      <a:pt x="225491" y="270131"/>
                    </a:lnTo>
                    <a:lnTo>
                      <a:pt x="226684" y="269534"/>
                    </a:lnTo>
                    <a:lnTo>
                      <a:pt x="226001" y="268852"/>
                    </a:lnTo>
                    <a:close/>
                    <a:moveTo>
                      <a:pt x="203809" y="259996"/>
                    </a:moveTo>
                    <a:lnTo>
                      <a:pt x="212398" y="261895"/>
                    </a:lnTo>
                    <a:cubicBezTo>
                      <a:pt x="213347" y="261895"/>
                      <a:pt x="213347" y="261895"/>
                      <a:pt x="213347" y="262888"/>
                    </a:cubicBezTo>
                    <a:cubicBezTo>
                      <a:pt x="213347" y="263837"/>
                      <a:pt x="212398" y="264787"/>
                      <a:pt x="211448" y="264787"/>
                    </a:cubicBezTo>
                    <a:cubicBezTo>
                      <a:pt x="210499" y="265736"/>
                      <a:pt x="209549" y="267635"/>
                      <a:pt x="208600" y="268585"/>
                    </a:cubicBezTo>
                    <a:lnTo>
                      <a:pt x="217145" y="268585"/>
                    </a:lnTo>
                    <a:lnTo>
                      <a:pt x="220037" y="264787"/>
                    </a:lnTo>
                    <a:lnTo>
                      <a:pt x="225735" y="268585"/>
                    </a:lnTo>
                    <a:lnTo>
                      <a:pt x="226001" y="268852"/>
                    </a:lnTo>
                    <a:lnTo>
                      <a:pt x="225491" y="270131"/>
                    </a:lnTo>
                    <a:lnTo>
                      <a:pt x="224785" y="270484"/>
                    </a:lnTo>
                    <a:lnTo>
                      <a:pt x="211448" y="270484"/>
                    </a:lnTo>
                    <a:cubicBezTo>
                      <a:pt x="215246" y="271433"/>
                      <a:pt x="218095" y="273332"/>
                      <a:pt x="218095" y="275231"/>
                    </a:cubicBezTo>
                    <a:cubicBezTo>
                      <a:pt x="218095" y="277174"/>
                      <a:pt x="216196" y="279073"/>
                      <a:pt x="214297" y="279073"/>
                    </a:cubicBezTo>
                    <a:cubicBezTo>
                      <a:pt x="213347" y="279073"/>
                      <a:pt x="212398" y="278123"/>
                      <a:pt x="212398" y="277174"/>
                    </a:cubicBezTo>
                    <a:cubicBezTo>
                      <a:pt x="212398" y="274282"/>
                      <a:pt x="211448" y="272383"/>
                      <a:pt x="210499" y="270484"/>
                    </a:cubicBezTo>
                    <a:lnTo>
                      <a:pt x="208600" y="270484"/>
                    </a:lnTo>
                    <a:lnTo>
                      <a:pt x="199061" y="280022"/>
                    </a:lnTo>
                    <a:lnTo>
                      <a:pt x="198111" y="280022"/>
                    </a:lnTo>
                    <a:lnTo>
                      <a:pt x="198111" y="280971"/>
                    </a:lnTo>
                    <a:lnTo>
                      <a:pt x="197162" y="281921"/>
                    </a:lnTo>
                    <a:lnTo>
                      <a:pt x="196212" y="280972"/>
                    </a:lnTo>
                    <a:cubicBezTo>
                      <a:pt x="200010" y="273332"/>
                      <a:pt x="202859" y="266686"/>
                      <a:pt x="203809" y="259996"/>
                    </a:cubicBezTo>
                    <a:close/>
                    <a:moveTo>
                      <a:pt x="166690" y="259046"/>
                    </a:moveTo>
                    <a:lnTo>
                      <a:pt x="176185" y="259996"/>
                    </a:lnTo>
                    <a:cubicBezTo>
                      <a:pt x="177135" y="259996"/>
                      <a:pt x="177135" y="260945"/>
                      <a:pt x="177135" y="260945"/>
                    </a:cubicBezTo>
                    <a:cubicBezTo>
                      <a:pt x="177135" y="261895"/>
                      <a:pt x="176185" y="262888"/>
                      <a:pt x="174286" y="262888"/>
                    </a:cubicBezTo>
                    <a:lnTo>
                      <a:pt x="171437" y="271433"/>
                    </a:lnTo>
                    <a:lnTo>
                      <a:pt x="180027" y="273332"/>
                    </a:lnTo>
                    <a:lnTo>
                      <a:pt x="183825" y="267635"/>
                    </a:lnTo>
                    <a:lnTo>
                      <a:pt x="190472" y="272383"/>
                    </a:lnTo>
                    <a:cubicBezTo>
                      <a:pt x="190472" y="272383"/>
                      <a:pt x="191464" y="272383"/>
                      <a:pt x="191464" y="273332"/>
                    </a:cubicBezTo>
                    <a:cubicBezTo>
                      <a:pt x="191464" y="274282"/>
                      <a:pt x="190472" y="274282"/>
                      <a:pt x="189522" y="274282"/>
                    </a:cubicBezTo>
                    <a:lnTo>
                      <a:pt x="185724" y="274282"/>
                    </a:lnTo>
                    <a:cubicBezTo>
                      <a:pt x="183825" y="286669"/>
                      <a:pt x="181926" y="295258"/>
                      <a:pt x="177135" y="300955"/>
                    </a:cubicBezTo>
                    <a:cubicBezTo>
                      <a:pt x="180976" y="304796"/>
                      <a:pt x="186673" y="307645"/>
                      <a:pt x="192414" y="309544"/>
                    </a:cubicBezTo>
                    <a:lnTo>
                      <a:pt x="192414" y="310493"/>
                    </a:lnTo>
                    <a:cubicBezTo>
                      <a:pt x="189522" y="311443"/>
                      <a:pt x="187623" y="313342"/>
                      <a:pt x="185724" y="316190"/>
                    </a:cubicBezTo>
                    <a:cubicBezTo>
                      <a:pt x="180027" y="312392"/>
                      <a:pt x="176185" y="309544"/>
                      <a:pt x="173337" y="305746"/>
                    </a:cubicBezTo>
                    <a:cubicBezTo>
                      <a:pt x="168589" y="309544"/>
                      <a:pt x="161899" y="313342"/>
                      <a:pt x="151454" y="317140"/>
                    </a:cubicBezTo>
                    <a:lnTo>
                      <a:pt x="150504" y="316190"/>
                    </a:lnTo>
                    <a:cubicBezTo>
                      <a:pt x="160000" y="311443"/>
                      <a:pt x="166690" y="305746"/>
                      <a:pt x="169538" y="300005"/>
                    </a:cubicBezTo>
                    <a:cubicBezTo>
                      <a:pt x="167639" y="295258"/>
                      <a:pt x="165740" y="290510"/>
                      <a:pt x="165740" y="284770"/>
                    </a:cubicBezTo>
                    <a:cubicBezTo>
                      <a:pt x="163841" y="287618"/>
                      <a:pt x="161899" y="291460"/>
                      <a:pt x="159050" y="294308"/>
                    </a:cubicBezTo>
                    <a:lnTo>
                      <a:pt x="158101" y="293359"/>
                    </a:lnTo>
                    <a:cubicBezTo>
                      <a:pt x="158101" y="291460"/>
                      <a:pt x="159050" y="289517"/>
                      <a:pt x="160000" y="286669"/>
                    </a:cubicBezTo>
                    <a:cubicBezTo>
                      <a:pt x="160000" y="285719"/>
                      <a:pt x="160949" y="284770"/>
                      <a:pt x="160949" y="283820"/>
                    </a:cubicBezTo>
                    <a:lnTo>
                      <a:pt x="153353" y="283820"/>
                    </a:lnTo>
                    <a:lnTo>
                      <a:pt x="153353" y="300005"/>
                    </a:lnTo>
                    <a:lnTo>
                      <a:pt x="161899" y="297157"/>
                    </a:lnTo>
                    <a:lnTo>
                      <a:pt x="162848" y="298106"/>
                    </a:lnTo>
                    <a:cubicBezTo>
                      <a:pt x="155252" y="301904"/>
                      <a:pt x="145713" y="305746"/>
                      <a:pt x="136218" y="309544"/>
                    </a:cubicBezTo>
                    <a:cubicBezTo>
                      <a:pt x="136218" y="310493"/>
                      <a:pt x="136218" y="311443"/>
                      <a:pt x="134275" y="311443"/>
                    </a:cubicBezTo>
                    <a:cubicBezTo>
                      <a:pt x="133326" y="311443"/>
                      <a:pt x="133326" y="311443"/>
                      <a:pt x="133326" y="310493"/>
                    </a:cubicBezTo>
                    <a:lnTo>
                      <a:pt x="130477" y="302854"/>
                    </a:lnTo>
                    <a:cubicBezTo>
                      <a:pt x="131427" y="302854"/>
                      <a:pt x="132376" y="302854"/>
                      <a:pt x="134275" y="301904"/>
                    </a:cubicBezTo>
                    <a:lnTo>
                      <a:pt x="135225" y="301904"/>
                    </a:lnTo>
                    <a:lnTo>
                      <a:pt x="135225" y="285719"/>
                    </a:lnTo>
                    <a:lnTo>
                      <a:pt x="135225" y="275231"/>
                    </a:lnTo>
                    <a:lnTo>
                      <a:pt x="143814" y="276224"/>
                    </a:lnTo>
                    <a:cubicBezTo>
                      <a:pt x="144764" y="276224"/>
                      <a:pt x="144764" y="276224"/>
                      <a:pt x="144764" y="277174"/>
                    </a:cubicBezTo>
                    <a:cubicBezTo>
                      <a:pt x="144764" y="278123"/>
                      <a:pt x="143814" y="279073"/>
                      <a:pt x="141915" y="279073"/>
                    </a:cubicBezTo>
                    <a:lnTo>
                      <a:pt x="141915" y="301904"/>
                    </a:lnTo>
                    <a:cubicBezTo>
                      <a:pt x="143814" y="301904"/>
                      <a:pt x="145713" y="300955"/>
                      <a:pt x="147612" y="300955"/>
                    </a:cubicBezTo>
                    <a:lnTo>
                      <a:pt x="146663" y="267635"/>
                    </a:lnTo>
                    <a:lnTo>
                      <a:pt x="132376" y="267635"/>
                    </a:lnTo>
                    <a:lnTo>
                      <a:pt x="132376" y="265736"/>
                    </a:lnTo>
                    <a:lnTo>
                      <a:pt x="153353" y="265736"/>
                    </a:lnTo>
                    <a:lnTo>
                      <a:pt x="157151" y="260945"/>
                    </a:lnTo>
                    <a:lnTo>
                      <a:pt x="163841" y="265736"/>
                    </a:lnTo>
                    <a:cubicBezTo>
                      <a:pt x="163841" y="265736"/>
                      <a:pt x="164791" y="265736"/>
                      <a:pt x="164791" y="266686"/>
                    </a:cubicBezTo>
                    <a:cubicBezTo>
                      <a:pt x="164791" y="267635"/>
                      <a:pt x="163841" y="267635"/>
                      <a:pt x="162848" y="267635"/>
                    </a:cubicBezTo>
                    <a:lnTo>
                      <a:pt x="154302" y="267635"/>
                    </a:lnTo>
                    <a:lnTo>
                      <a:pt x="154302" y="281921"/>
                    </a:lnTo>
                    <a:lnTo>
                      <a:pt x="155252" y="281921"/>
                    </a:lnTo>
                    <a:lnTo>
                      <a:pt x="158101" y="278123"/>
                    </a:lnTo>
                    <a:lnTo>
                      <a:pt x="162848" y="281921"/>
                    </a:lnTo>
                    <a:cubicBezTo>
                      <a:pt x="164791" y="273332"/>
                      <a:pt x="166690" y="266686"/>
                      <a:pt x="166690" y="259046"/>
                    </a:cubicBezTo>
                    <a:close/>
                    <a:moveTo>
                      <a:pt x="122881" y="0"/>
                    </a:moveTo>
                    <a:lnTo>
                      <a:pt x="154302" y="87615"/>
                    </a:lnTo>
                    <a:lnTo>
                      <a:pt x="247661" y="87615"/>
                    </a:lnTo>
                    <a:lnTo>
                      <a:pt x="173337" y="144759"/>
                    </a:lnTo>
                    <a:lnTo>
                      <a:pt x="202859" y="233323"/>
                    </a:lnTo>
                    <a:lnTo>
                      <a:pt x="125729" y="180970"/>
                    </a:lnTo>
                    <a:lnTo>
                      <a:pt x="50456" y="236215"/>
                    </a:lnTo>
                    <a:lnTo>
                      <a:pt x="76180" y="145708"/>
                    </a:lnTo>
                    <a:lnTo>
                      <a:pt x="0" y="91413"/>
                    </a:lnTo>
                    <a:lnTo>
                      <a:pt x="94265" y="8856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Text4">
                <a:extLst>
                  <a:ext uri="{FF2B5EF4-FFF2-40B4-BE49-F238E27FC236}">
                    <a16:creationId xmlns:a16="http://schemas.microsoft.com/office/drawing/2014/main" id="{1B3AC0F4-20EF-EFE2-C6E6-5A90E7414AB7}"/>
                  </a:ext>
                </a:extLst>
              </p:cNvPr>
              <p:cNvSpPr/>
              <p:nvPr/>
            </p:nvSpPr>
            <p:spPr bwMode="auto">
              <a:xfrm>
                <a:off x="7326691" y="5220010"/>
                <a:ext cx="1826125" cy="91409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环保政策的实施需要政府、企业和个人共同努力，形成全社会共同参与的环保格局。</a:t>
                </a:r>
                <a:endParaRPr lang="en-US" dirty="0"/>
              </a:p>
            </p:txBody>
          </p:sp>
          <p:sp>
            <p:nvSpPr>
              <p:cNvPr id="40" name="Bullet4">
                <a:extLst>
                  <a:ext uri="{FF2B5EF4-FFF2-40B4-BE49-F238E27FC236}">
                    <a16:creationId xmlns:a16="http://schemas.microsoft.com/office/drawing/2014/main" id="{A5A432BA-C3ED-F3D5-8E63-AAE80DE79DE5}"/>
                  </a:ext>
                </a:extLst>
              </p:cNvPr>
              <p:cNvSpPr txBox="1"/>
              <p:nvPr/>
            </p:nvSpPr>
            <p:spPr bwMode="auto">
              <a:xfrm>
                <a:off x="7326691" y="4804281"/>
                <a:ext cx="1826125" cy="41572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b="1" dirty="0"/>
                  <a:t>环保政策的实施</a:t>
                </a:r>
                <a:endParaRPr lang="en-US" dirty="0"/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F767271F-8B4E-E7F9-3255-1157F6CE735D}"/>
                </a:ext>
              </a:extLst>
            </p:cNvPr>
            <p:cNvGrpSpPr/>
            <p:nvPr/>
          </p:nvGrpSpPr>
          <p:grpSpPr>
            <a:xfrm>
              <a:off x="8446977" y="2440804"/>
              <a:ext cx="2855939" cy="3693296"/>
              <a:chOff x="8446977" y="2440804"/>
              <a:chExt cx="2855939" cy="3693296"/>
            </a:xfrm>
          </p:grpSpPr>
          <p:sp>
            <p:nvSpPr>
              <p:cNvPr id="22" name="IconBackground5">
                <a:extLst>
                  <a:ext uri="{FF2B5EF4-FFF2-40B4-BE49-F238E27FC236}">
                    <a16:creationId xmlns:a16="http://schemas.microsoft.com/office/drawing/2014/main" id="{03B993EB-D404-44DB-146F-50812541F520}"/>
                  </a:ext>
                </a:extLst>
              </p:cNvPr>
              <p:cNvSpPr/>
              <p:nvPr/>
            </p:nvSpPr>
            <p:spPr bwMode="auto">
              <a:xfrm>
                <a:off x="8446977" y="2440804"/>
                <a:ext cx="660974" cy="768918"/>
              </a:xfrm>
              <a:custGeom>
                <a:avLst/>
                <a:gdLst>
                  <a:gd name="T0" fmla="*/ 104 w 207"/>
                  <a:gd name="T1" fmla="*/ 0 h 278"/>
                  <a:gd name="T2" fmla="*/ 103 w 207"/>
                  <a:gd name="T3" fmla="*/ 0 h 278"/>
                  <a:gd name="T4" fmla="*/ 103 w 207"/>
                  <a:gd name="T5" fmla="*/ 0 h 278"/>
                  <a:gd name="T6" fmla="*/ 0 w 207"/>
                  <a:gd name="T7" fmla="*/ 103 h 278"/>
                  <a:gd name="T8" fmla="*/ 4 w 207"/>
                  <a:gd name="T9" fmla="*/ 129 h 278"/>
                  <a:gd name="T10" fmla="*/ 12 w 207"/>
                  <a:gd name="T11" fmla="*/ 152 h 278"/>
                  <a:gd name="T12" fmla="*/ 12 w 207"/>
                  <a:gd name="T13" fmla="*/ 152 h 278"/>
                  <a:gd name="T14" fmla="*/ 17 w 207"/>
                  <a:gd name="T15" fmla="*/ 159 h 278"/>
                  <a:gd name="T16" fmla="*/ 19 w 207"/>
                  <a:gd name="T17" fmla="*/ 162 h 278"/>
                  <a:gd name="T18" fmla="*/ 23 w 207"/>
                  <a:gd name="T19" fmla="*/ 168 h 278"/>
                  <a:gd name="T20" fmla="*/ 24 w 207"/>
                  <a:gd name="T21" fmla="*/ 168 h 278"/>
                  <a:gd name="T22" fmla="*/ 71 w 207"/>
                  <a:gd name="T23" fmla="*/ 210 h 278"/>
                  <a:gd name="T24" fmla="*/ 103 w 207"/>
                  <a:gd name="T25" fmla="*/ 276 h 278"/>
                  <a:gd name="T26" fmla="*/ 103 w 207"/>
                  <a:gd name="T27" fmla="*/ 278 h 278"/>
                  <a:gd name="T28" fmla="*/ 103 w 207"/>
                  <a:gd name="T29" fmla="*/ 277 h 278"/>
                  <a:gd name="T30" fmla="*/ 104 w 207"/>
                  <a:gd name="T31" fmla="*/ 278 h 278"/>
                  <a:gd name="T32" fmla="*/ 104 w 207"/>
                  <a:gd name="T33" fmla="*/ 276 h 278"/>
                  <a:gd name="T34" fmla="*/ 135 w 207"/>
                  <a:gd name="T35" fmla="*/ 210 h 278"/>
                  <a:gd name="T36" fmla="*/ 183 w 207"/>
                  <a:gd name="T37" fmla="*/ 168 h 278"/>
                  <a:gd name="T38" fmla="*/ 183 w 207"/>
                  <a:gd name="T39" fmla="*/ 168 h 278"/>
                  <a:gd name="T40" fmla="*/ 188 w 207"/>
                  <a:gd name="T41" fmla="*/ 162 h 278"/>
                  <a:gd name="T42" fmla="*/ 190 w 207"/>
                  <a:gd name="T43" fmla="*/ 159 h 278"/>
                  <a:gd name="T44" fmla="*/ 194 w 207"/>
                  <a:gd name="T45" fmla="*/ 152 h 278"/>
                  <a:gd name="T46" fmla="*/ 194 w 207"/>
                  <a:gd name="T47" fmla="*/ 152 h 278"/>
                  <a:gd name="T48" fmla="*/ 203 w 207"/>
                  <a:gd name="T49" fmla="*/ 129 h 278"/>
                  <a:gd name="T50" fmla="*/ 207 w 207"/>
                  <a:gd name="T51" fmla="*/ 103 h 278"/>
                  <a:gd name="T52" fmla="*/ 104 w 207"/>
                  <a:gd name="T53" fmla="*/ 0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07" h="278">
                    <a:moveTo>
                      <a:pt x="104" y="0"/>
                    </a:moveTo>
                    <a:cubicBezTo>
                      <a:pt x="103" y="0"/>
                      <a:pt x="103" y="0"/>
                      <a:pt x="103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46" y="0"/>
                      <a:pt x="0" y="46"/>
                      <a:pt x="0" y="103"/>
                    </a:cubicBezTo>
                    <a:cubicBezTo>
                      <a:pt x="0" y="112"/>
                      <a:pt x="1" y="121"/>
                      <a:pt x="4" y="129"/>
                    </a:cubicBezTo>
                    <a:cubicBezTo>
                      <a:pt x="5" y="134"/>
                      <a:pt x="7" y="142"/>
                      <a:pt x="12" y="152"/>
                    </a:cubicBezTo>
                    <a:cubicBezTo>
                      <a:pt x="12" y="152"/>
                      <a:pt x="12" y="152"/>
                      <a:pt x="12" y="152"/>
                    </a:cubicBezTo>
                    <a:cubicBezTo>
                      <a:pt x="14" y="154"/>
                      <a:pt x="15" y="157"/>
                      <a:pt x="17" y="159"/>
                    </a:cubicBezTo>
                    <a:cubicBezTo>
                      <a:pt x="18" y="160"/>
                      <a:pt x="18" y="161"/>
                      <a:pt x="19" y="162"/>
                    </a:cubicBezTo>
                    <a:cubicBezTo>
                      <a:pt x="20" y="164"/>
                      <a:pt x="22" y="166"/>
                      <a:pt x="23" y="168"/>
                    </a:cubicBezTo>
                    <a:cubicBezTo>
                      <a:pt x="24" y="168"/>
                      <a:pt x="24" y="168"/>
                      <a:pt x="24" y="168"/>
                    </a:cubicBezTo>
                    <a:cubicBezTo>
                      <a:pt x="34" y="181"/>
                      <a:pt x="52" y="194"/>
                      <a:pt x="71" y="210"/>
                    </a:cubicBezTo>
                    <a:cubicBezTo>
                      <a:pt x="84" y="221"/>
                      <a:pt x="98" y="256"/>
                      <a:pt x="103" y="276"/>
                    </a:cubicBezTo>
                    <a:cubicBezTo>
                      <a:pt x="103" y="278"/>
                      <a:pt x="103" y="278"/>
                      <a:pt x="103" y="278"/>
                    </a:cubicBezTo>
                    <a:cubicBezTo>
                      <a:pt x="103" y="277"/>
                      <a:pt x="103" y="277"/>
                      <a:pt x="103" y="277"/>
                    </a:cubicBezTo>
                    <a:cubicBezTo>
                      <a:pt x="104" y="278"/>
                      <a:pt x="104" y="278"/>
                      <a:pt x="104" y="278"/>
                    </a:cubicBezTo>
                    <a:cubicBezTo>
                      <a:pt x="104" y="276"/>
                      <a:pt x="104" y="276"/>
                      <a:pt x="104" y="276"/>
                    </a:cubicBezTo>
                    <a:cubicBezTo>
                      <a:pt x="109" y="256"/>
                      <a:pt x="123" y="221"/>
                      <a:pt x="135" y="210"/>
                    </a:cubicBezTo>
                    <a:cubicBezTo>
                      <a:pt x="154" y="194"/>
                      <a:pt x="173" y="181"/>
                      <a:pt x="183" y="168"/>
                    </a:cubicBezTo>
                    <a:cubicBezTo>
                      <a:pt x="183" y="168"/>
                      <a:pt x="183" y="168"/>
                      <a:pt x="183" y="168"/>
                    </a:cubicBezTo>
                    <a:cubicBezTo>
                      <a:pt x="185" y="166"/>
                      <a:pt x="186" y="164"/>
                      <a:pt x="188" y="162"/>
                    </a:cubicBezTo>
                    <a:cubicBezTo>
                      <a:pt x="188" y="161"/>
                      <a:pt x="189" y="160"/>
                      <a:pt x="190" y="159"/>
                    </a:cubicBezTo>
                    <a:cubicBezTo>
                      <a:pt x="191" y="157"/>
                      <a:pt x="193" y="154"/>
                      <a:pt x="194" y="152"/>
                    </a:cubicBezTo>
                    <a:cubicBezTo>
                      <a:pt x="194" y="152"/>
                      <a:pt x="194" y="152"/>
                      <a:pt x="194" y="152"/>
                    </a:cubicBezTo>
                    <a:cubicBezTo>
                      <a:pt x="200" y="142"/>
                      <a:pt x="202" y="134"/>
                      <a:pt x="203" y="129"/>
                    </a:cubicBezTo>
                    <a:cubicBezTo>
                      <a:pt x="205" y="121"/>
                      <a:pt x="207" y="112"/>
                      <a:pt x="207" y="103"/>
                    </a:cubicBezTo>
                    <a:cubicBezTo>
                      <a:pt x="207" y="46"/>
                      <a:pt x="161" y="0"/>
                      <a:pt x="1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en-US"/>
              </a:p>
            </p:txBody>
          </p:sp>
          <p:sp>
            <p:nvSpPr>
              <p:cNvPr id="25" name="Number5">
                <a:extLst>
                  <a:ext uri="{FF2B5EF4-FFF2-40B4-BE49-F238E27FC236}">
                    <a16:creationId xmlns:a16="http://schemas.microsoft.com/office/drawing/2014/main" id="{BB5E5EC0-816C-7A7F-5456-9CE95F9554A5}"/>
                  </a:ext>
                </a:extLst>
              </p:cNvPr>
              <p:cNvSpPr/>
              <p:nvPr/>
            </p:nvSpPr>
            <p:spPr>
              <a:xfrm>
                <a:off x="8451743" y="3574502"/>
                <a:ext cx="655005" cy="39548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91440" tIns="45720" rIns="91440" bIns="45720" anchor="ctr" anchorCtr="0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id-ID" sz="1400" b="1"/>
                  <a:t>6,548</a:t>
                </a:r>
                <a:endParaRPr lang="en-US" sz="1400" b="1" dirty="0"/>
              </a:p>
            </p:txBody>
          </p:sp>
          <p:sp>
            <p:nvSpPr>
              <p:cNvPr id="31" name="Icon5">
                <a:extLst>
                  <a:ext uri="{FF2B5EF4-FFF2-40B4-BE49-F238E27FC236}">
                    <a16:creationId xmlns:a16="http://schemas.microsoft.com/office/drawing/2014/main" id="{D8EBDE31-E1D2-3EF7-5A74-69C989928E13}"/>
                  </a:ext>
                </a:extLst>
              </p:cNvPr>
              <p:cNvSpPr/>
              <p:nvPr/>
            </p:nvSpPr>
            <p:spPr>
              <a:xfrm>
                <a:off x="8653473" y="2595384"/>
                <a:ext cx="247982" cy="265766"/>
              </a:xfrm>
              <a:custGeom>
                <a:avLst/>
                <a:gdLst>
                  <a:gd name="connsiteX0" fmla="*/ 283423 w 566847"/>
                  <a:gd name="connsiteY0" fmla="*/ 58922 h 607498"/>
                  <a:gd name="connsiteX1" fmla="*/ 292667 w 566847"/>
                  <a:gd name="connsiteY1" fmla="*/ 68126 h 607498"/>
                  <a:gd name="connsiteX2" fmla="*/ 292667 w 566847"/>
                  <a:gd name="connsiteY2" fmla="*/ 539372 h 607498"/>
                  <a:gd name="connsiteX3" fmla="*/ 283423 w 566847"/>
                  <a:gd name="connsiteY3" fmla="*/ 548576 h 607498"/>
                  <a:gd name="connsiteX4" fmla="*/ 274179 w 566847"/>
                  <a:gd name="connsiteY4" fmla="*/ 539372 h 607498"/>
                  <a:gd name="connsiteX5" fmla="*/ 274179 w 566847"/>
                  <a:gd name="connsiteY5" fmla="*/ 68126 h 607498"/>
                  <a:gd name="connsiteX6" fmla="*/ 283423 w 566847"/>
                  <a:gd name="connsiteY6" fmla="*/ 58922 h 607498"/>
                  <a:gd name="connsiteX7" fmla="*/ 283424 w 566847"/>
                  <a:gd name="connsiteY7" fmla="*/ 18409 h 607498"/>
                  <a:gd name="connsiteX8" fmla="*/ 275311 w 566847"/>
                  <a:gd name="connsiteY8" fmla="*/ 22367 h 607498"/>
                  <a:gd name="connsiteX9" fmla="*/ 19034 w 566847"/>
                  <a:gd name="connsiteY9" fmla="*/ 172124 h 607498"/>
                  <a:gd name="connsiteX10" fmla="*/ 18481 w 566847"/>
                  <a:gd name="connsiteY10" fmla="*/ 172677 h 607498"/>
                  <a:gd name="connsiteX11" fmla="*/ 99789 w 566847"/>
                  <a:gd name="connsiteY11" fmla="*/ 412454 h 607498"/>
                  <a:gd name="connsiteX12" fmla="*/ 283424 w 566847"/>
                  <a:gd name="connsiteY12" fmla="*/ 587616 h 607498"/>
                  <a:gd name="connsiteX13" fmla="*/ 467058 w 566847"/>
                  <a:gd name="connsiteY13" fmla="*/ 412454 h 607498"/>
                  <a:gd name="connsiteX14" fmla="*/ 548366 w 566847"/>
                  <a:gd name="connsiteY14" fmla="*/ 172677 h 607498"/>
                  <a:gd name="connsiteX15" fmla="*/ 547813 w 566847"/>
                  <a:gd name="connsiteY15" fmla="*/ 172124 h 607498"/>
                  <a:gd name="connsiteX16" fmla="*/ 291536 w 566847"/>
                  <a:gd name="connsiteY16" fmla="*/ 22367 h 607498"/>
                  <a:gd name="connsiteX17" fmla="*/ 283424 w 566847"/>
                  <a:gd name="connsiteY17" fmla="*/ 18409 h 607498"/>
                  <a:gd name="connsiteX18" fmla="*/ 283424 w 566847"/>
                  <a:gd name="connsiteY18" fmla="*/ 0 h 607498"/>
                  <a:gd name="connsiteX19" fmla="*/ 305917 w 566847"/>
                  <a:gd name="connsiteY19" fmla="*/ 10861 h 607498"/>
                  <a:gd name="connsiteX20" fmla="*/ 551409 w 566847"/>
                  <a:gd name="connsiteY20" fmla="*/ 153992 h 607498"/>
                  <a:gd name="connsiteX21" fmla="*/ 566804 w 566847"/>
                  <a:gd name="connsiteY21" fmla="*/ 173873 h 607498"/>
                  <a:gd name="connsiteX22" fmla="*/ 482453 w 566847"/>
                  <a:gd name="connsiteY22" fmla="*/ 422579 h 607498"/>
                  <a:gd name="connsiteX23" fmla="*/ 288125 w 566847"/>
                  <a:gd name="connsiteY23" fmla="*/ 606209 h 607498"/>
                  <a:gd name="connsiteX24" fmla="*/ 283424 w 566847"/>
                  <a:gd name="connsiteY24" fmla="*/ 607498 h 607498"/>
                  <a:gd name="connsiteX25" fmla="*/ 278722 w 566847"/>
                  <a:gd name="connsiteY25" fmla="*/ 606209 h 607498"/>
                  <a:gd name="connsiteX26" fmla="*/ 84394 w 566847"/>
                  <a:gd name="connsiteY26" fmla="*/ 422579 h 607498"/>
                  <a:gd name="connsiteX27" fmla="*/ 43 w 566847"/>
                  <a:gd name="connsiteY27" fmla="*/ 173873 h 607498"/>
                  <a:gd name="connsiteX28" fmla="*/ 15438 w 566847"/>
                  <a:gd name="connsiteY28" fmla="*/ 153992 h 607498"/>
                  <a:gd name="connsiteX29" fmla="*/ 260930 w 566847"/>
                  <a:gd name="connsiteY29" fmla="*/ 10861 h 607498"/>
                  <a:gd name="connsiteX30" fmla="*/ 283424 w 566847"/>
                  <a:gd name="connsiteY30" fmla="*/ 0 h 607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566847" h="607498">
                    <a:moveTo>
                      <a:pt x="283423" y="58922"/>
                    </a:moveTo>
                    <a:cubicBezTo>
                      <a:pt x="288507" y="58922"/>
                      <a:pt x="292667" y="63064"/>
                      <a:pt x="292667" y="68126"/>
                    </a:cubicBezTo>
                    <a:lnTo>
                      <a:pt x="292667" y="539372"/>
                    </a:lnTo>
                    <a:cubicBezTo>
                      <a:pt x="292667" y="544434"/>
                      <a:pt x="288507" y="548576"/>
                      <a:pt x="283423" y="548576"/>
                    </a:cubicBezTo>
                    <a:cubicBezTo>
                      <a:pt x="278339" y="548576"/>
                      <a:pt x="274179" y="544434"/>
                      <a:pt x="274179" y="539372"/>
                    </a:cubicBezTo>
                    <a:lnTo>
                      <a:pt x="274179" y="68126"/>
                    </a:lnTo>
                    <a:cubicBezTo>
                      <a:pt x="274179" y="63064"/>
                      <a:pt x="278339" y="58922"/>
                      <a:pt x="283423" y="58922"/>
                    </a:cubicBezTo>
                    <a:close/>
                    <a:moveTo>
                      <a:pt x="283424" y="18409"/>
                    </a:moveTo>
                    <a:cubicBezTo>
                      <a:pt x="280289" y="18409"/>
                      <a:pt x="277339" y="19882"/>
                      <a:pt x="275311" y="22367"/>
                    </a:cubicBezTo>
                    <a:cubicBezTo>
                      <a:pt x="229771" y="79251"/>
                      <a:pt x="138507" y="148469"/>
                      <a:pt x="19034" y="172124"/>
                    </a:cubicBezTo>
                    <a:cubicBezTo>
                      <a:pt x="18665" y="172124"/>
                      <a:pt x="18481" y="172493"/>
                      <a:pt x="18481" y="172677"/>
                    </a:cubicBezTo>
                    <a:cubicBezTo>
                      <a:pt x="24012" y="256898"/>
                      <a:pt x="52128" y="339831"/>
                      <a:pt x="99789" y="412454"/>
                    </a:cubicBezTo>
                    <a:cubicBezTo>
                      <a:pt x="145329" y="481856"/>
                      <a:pt x="208753" y="542330"/>
                      <a:pt x="283424" y="587616"/>
                    </a:cubicBezTo>
                    <a:cubicBezTo>
                      <a:pt x="358186" y="542330"/>
                      <a:pt x="421518" y="481856"/>
                      <a:pt x="467058" y="412454"/>
                    </a:cubicBezTo>
                    <a:cubicBezTo>
                      <a:pt x="514719" y="339831"/>
                      <a:pt x="542835" y="256898"/>
                      <a:pt x="548366" y="172677"/>
                    </a:cubicBezTo>
                    <a:cubicBezTo>
                      <a:pt x="548459" y="172493"/>
                      <a:pt x="548182" y="172124"/>
                      <a:pt x="547813" y="172124"/>
                    </a:cubicBezTo>
                    <a:cubicBezTo>
                      <a:pt x="428432" y="148469"/>
                      <a:pt x="337168" y="79251"/>
                      <a:pt x="291536" y="22367"/>
                    </a:cubicBezTo>
                    <a:cubicBezTo>
                      <a:pt x="289508" y="19882"/>
                      <a:pt x="286558" y="18409"/>
                      <a:pt x="283424" y="18409"/>
                    </a:cubicBezTo>
                    <a:close/>
                    <a:moveTo>
                      <a:pt x="283424" y="0"/>
                    </a:moveTo>
                    <a:cubicBezTo>
                      <a:pt x="292181" y="0"/>
                      <a:pt x="300386" y="3958"/>
                      <a:pt x="305917" y="10861"/>
                    </a:cubicBezTo>
                    <a:cubicBezTo>
                      <a:pt x="349521" y="65168"/>
                      <a:pt x="436821" y="131348"/>
                      <a:pt x="551409" y="153992"/>
                    </a:cubicBezTo>
                    <a:cubicBezTo>
                      <a:pt x="560812" y="155924"/>
                      <a:pt x="567449" y="164393"/>
                      <a:pt x="566804" y="173873"/>
                    </a:cubicBezTo>
                    <a:cubicBezTo>
                      <a:pt x="560996" y="261224"/>
                      <a:pt x="531865" y="347194"/>
                      <a:pt x="482453" y="422579"/>
                    </a:cubicBezTo>
                    <a:cubicBezTo>
                      <a:pt x="434517" y="495755"/>
                      <a:pt x="367313" y="559266"/>
                      <a:pt x="288125" y="606209"/>
                    </a:cubicBezTo>
                    <a:cubicBezTo>
                      <a:pt x="286650" y="607130"/>
                      <a:pt x="285083" y="607498"/>
                      <a:pt x="283424" y="607498"/>
                    </a:cubicBezTo>
                    <a:cubicBezTo>
                      <a:pt x="281764" y="607498"/>
                      <a:pt x="280197" y="607130"/>
                      <a:pt x="278722" y="606209"/>
                    </a:cubicBezTo>
                    <a:cubicBezTo>
                      <a:pt x="199534" y="559266"/>
                      <a:pt x="132423" y="495755"/>
                      <a:pt x="84394" y="422579"/>
                    </a:cubicBezTo>
                    <a:cubicBezTo>
                      <a:pt x="34982" y="347194"/>
                      <a:pt x="5851" y="261224"/>
                      <a:pt x="43" y="173873"/>
                    </a:cubicBezTo>
                    <a:cubicBezTo>
                      <a:pt x="-602" y="164393"/>
                      <a:pt x="6035" y="155924"/>
                      <a:pt x="15438" y="153992"/>
                    </a:cubicBezTo>
                    <a:cubicBezTo>
                      <a:pt x="130026" y="131348"/>
                      <a:pt x="217418" y="65168"/>
                      <a:pt x="260930" y="10861"/>
                    </a:cubicBezTo>
                    <a:cubicBezTo>
                      <a:pt x="266461" y="3958"/>
                      <a:pt x="274666" y="0"/>
                      <a:pt x="283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1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Text5">
                <a:extLst>
                  <a:ext uri="{FF2B5EF4-FFF2-40B4-BE49-F238E27FC236}">
                    <a16:creationId xmlns:a16="http://schemas.microsoft.com/office/drawing/2014/main" id="{79895E24-D7DC-386D-08D2-5C39463B5A29}"/>
                  </a:ext>
                </a:extLst>
              </p:cNvPr>
              <p:cNvSpPr/>
              <p:nvPr/>
            </p:nvSpPr>
            <p:spPr bwMode="auto">
              <a:xfrm>
                <a:off x="9476791" y="5220010"/>
                <a:ext cx="1826125" cy="91409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环保政策将更加注重生态文明建设，强化法治保障，推动绿色发展理念深入人心。</a:t>
                </a:r>
                <a:endParaRPr lang="en-US" dirty="0"/>
              </a:p>
            </p:txBody>
          </p:sp>
          <p:sp>
            <p:nvSpPr>
              <p:cNvPr id="38" name="Bullet5">
                <a:extLst>
                  <a:ext uri="{FF2B5EF4-FFF2-40B4-BE49-F238E27FC236}">
                    <a16:creationId xmlns:a16="http://schemas.microsoft.com/office/drawing/2014/main" id="{9D84E833-F038-B199-B93C-B41F2BE38B9D}"/>
                  </a:ext>
                </a:extLst>
              </p:cNvPr>
              <p:cNvSpPr txBox="1"/>
              <p:nvPr/>
            </p:nvSpPr>
            <p:spPr bwMode="auto">
              <a:xfrm>
                <a:off x="9476791" y="4804281"/>
                <a:ext cx="1826125" cy="41572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b="1" dirty="0"/>
                  <a:t>环保政策的未来趋势</a:t>
                </a:r>
                <a:endParaRPr lang="en-US" dirty="0"/>
              </a:p>
            </p:txBody>
          </p:sp>
        </p:grpSp>
        <p:sp>
          <p:nvSpPr>
            <p:cNvPr id="48" name="Title">
              <a:extLst>
                <a:ext uri="{FF2B5EF4-FFF2-40B4-BE49-F238E27FC236}">
                  <a16:creationId xmlns:a16="http://schemas.microsoft.com/office/drawing/2014/main" id="{8FBF0155-82A4-4759-D21E-B48CAB757A56}"/>
                </a:ext>
              </a:extLst>
            </p:cNvPr>
            <p:cNvSpPr txBox="1"/>
            <p:nvPr/>
          </p:nvSpPr>
          <p:spPr>
            <a:xfrm>
              <a:off x="673100" y="1130300"/>
              <a:ext cx="10845800" cy="758954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/>
                <a:t>解读环保政策与法规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教育改革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探讨教育体制的改革与创新</a:t>
            </a:r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素质教育</a:t>
            </a:r>
            <a:endParaRPr lang="en-US" dirty="0"/>
          </a:p>
        </p:txBody>
      </p:sp>
      <p:grpSp>
        <p:nvGrpSpPr>
          <p:cNvPr id="3" name="34acc5bc-3f95-4570-b50d-9b1e81212726.source.6.zh-Hans.pptx">
            <a:extLst>
              <a:ext uri="{FF2B5EF4-FFF2-40B4-BE49-F238E27FC236}">
                <a16:creationId xmlns:a16="http://schemas.microsoft.com/office/drawing/2014/main" id="{A8984D3C-C6CF-9ADD-768B-A90FBABA5256}"/>
              </a:ext>
            </a:extLst>
          </p:cNvPr>
          <p:cNvGrpSpPr/>
          <p:nvPr/>
        </p:nvGrpSpPr>
        <p:grpSpPr>
          <a:xfrm>
            <a:off x="658812" y="1130300"/>
            <a:ext cx="10874376" cy="4868724"/>
            <a:chOff x="658812" y="1130300"/>
            <a:chExt cx="10874376" cy="4868724"/>
          </a:xfrm>
        </p:grpSpPr>
        <p:sp>
          <p:nvSpPr>
            <p:cNvPr id="16" name="îṣḷïḍê">
              <a:extLst>
                <a:ext uri="{FF2B5EF4-FFF2-40B4-BE49-F238E27FC236}">
                  <a16:creationId xmlns:a16="http://schemas.microsoft.com/office/drawing/2014/main" id="{9AB9C1D1-BDF1-4B0F-BB12-3F36856488F7}"/>
                </a:ext>
              </a:extLst>
            </p:cNvPr>
            <p:cNvSpPr/>
            <p:nvPr/>
          </p:nvSpPr>
          <p:spPr>
            <a:xfrm rot="3600000">
              <a:off x="5481291" y="3101138"/>
              <a:ext cx="2515242" cy="1259390"/>
            </a:xfrm>
            <a:custGeom>
              <a:avLst/>
              <a:gdLst>
                <a:gd name="connsiteX0" fmla="*/ 1213505 w 1391850"/>
                <a:gd name="connsiteY0" fmla="*/ 0 h 696292"/>
                <a:gd name="connsiteX1" fmla="*/ 1391850 w 1391850"/>
                <a:gd name="connsiteY1" fmla="*/ 680523 h 696292"/>
                <a:gd name="connsiteX2" fmla="*/ 664395 w 1391850"/>
                <a:gd name="connsiteY2" fmla="*/ 679784 h 696292"/>
                <a:gd name="connsiteX3" fmla="*/ 810270 w 1391850"/>
                <a:gd name="connsiteY3" fmla="*/ 476062 h 696292"/>
                <a:gd name="connsiteX4" fmla="*/ 0 w 1391850"/>
                <a:gd name="connsiteY4" fmla="*/ 696292 h 696292"/>
                <a:gd name="connsiteX5" fmla="*/ 1084978 w 1391850"/>
                <a:gd name="connsiteY5" fmla="*/ 149640 h 696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1850" h="696292">
                  <a:moveTo>
                    <a:pt x="1213505" y="0"/>
                  </a:moveTo>
                  <a:lnTo>
                    <a:pt x="1391850" y="680523"/>
                  </a:lnTo>
                  <a:lnTo>
                    <a:pt x="664395" y="679784"/>
                  </a:lnTo>
                  <a:lnTo>
                    <a:pt x="810270" y="476062"/>
                  </a:lnTo>
                  <a:cubicBezTo>
                    <a:pt x="711564" y="424684"/>
                    <a:pt x="364296" y="301346"/>
                    <a:pt x="0" y="696292"/>
                  </a:cubicBezTo>
                  <a:cubicBezTo>
                    <a:pt x="100779" y="106417"/>
                    <a:pt x="733669" y="-15667"/>
                    <a:pt x="1084978" y="149640"/>
                  </a:cubicBezTo>
                  <a:close/>
                </a:path>
              </a:pathLst>
            </a:custGeom>
            <a:solidFill>
              <a:schemeClr val="tx2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17" name="iṣlïďè">
              <a:extLst>
                <a:ext uri="{FF2B5EF4-FFF2-40B4-BE49-F238E27FC236}">
                  <a16:creationId xmlns:a16="http://schemas.microsoft.com/office/drawing/2014/main" id="{531B8DFE-A54B-4169-8F70-461A25DFBAFB}"/>
                </a:ext>
              </a:extLst>
            </p:cNvPr>
            <p:cNvSpPr/>
            <p:nvPr/>
          </p:nvSpPr>
          <p:spPr>
            <a:xfrm rot="3600000" flipH="1" flipV="1">
              <a:off x="4195467" y="3843509"/>
              <a:ext cx="2515242" cy="1259390"/>
            </a:xfrm>
            <a:custGeom>
              <a:avLst/>
              <a:gdLst>
                <a:gd name="connsiteX0" fmla="*/ 1213505 w 1391850"/>
                <a:gd name="connsiteY0" fmla="*/ 0 h 696292"/>
                <a:gd name="connsiteX1" fmla="*/ 1391850 w 1391850"/>
                <a:gd name="connsiteY1" fmla="*/ 680523 h 696292"/>
                <a:gd name="connsiteX2" fmla="*/ 664395 w 1391850"/>
                <a:gd name="connsiteY2" fmla="*/ 679784 h 696292"/>
                <a:gd name="connsiteX3" fmla="*/ 810270 w 1391850"/>
                <a:gd name="connsiteY3" fmla="*/ 476062 h 696292"/>
                <a:gd name="connsiteX4" fmla="*/ 0 w 1391850"/>
                <a:gd name="connsiteY4" fmla="*/ 696292 h 696292"/>
                <a:gd name="connsiteX5" fmla="*/ 1084978 w 1391850"/>
                <a:gd name="connsiteY5" fmla="*/ 149640 h 696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1850" h="696292">
                  <a:moveTo>
                    <a:pt x="1213505" y="0"/>
                  </a:moveTo>
                  <a:lnTo>
                    <a:pt x="1391850" y="680523"/>
                  </a:lnTo>
                  <a:lnTo>
                    <a:pt x="664395" y="679784"/>
                  </a:lnTo>
                  <a:lnTo>
                    <a:pt x="810270" y="476062"/>
                  </a:lnTo>
                  <a:cubicBezTo>
                    <a:pt x="711564" y="424684"/>
                    <a:pt x="364296" y="301346"/>
                    <a:pt x="0" y="696292"/>
                  </a:cubicBezTo>
                  <a:cubicBezTo>
                    <a:pt x="100779" y="106417"/>
                    <a:pt x="733669" y="-15667"/>
                    <a:pt x="1084978" y="149640"/>
                  </a:cubicBezTo>
                  <a:close/>
                </a:path>
              </a:pathLst>
            </a:cu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35" name="Title">
              <a:extLst>
                <a:ext uri="{FF2B5EF4-FFF2-40B4-BE49-F238E27FC236}">
                  <a16:creationId xmlns:a16="http://schemas.microsoft.com/office/drawing/2014/main" id="{06D38642-51A6-7926-77FE-3EB8A6019585}"/>
                </a:ext>
              </a:extLst>
            </p:cNvPr>
            <p:cNvSpPr txBox="1"/>
            <p:nvPr/>
          </p:nvSpPr>
          <p:spPr>
            <a:xfrm>
              <a:off x="658812" y="1130300"/>
              <a:ext cx="10874376" cy="746106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培养全面发展的优秀人才</a:t>
              </a:r>
              <a:endParaRPr lang="en-US" dirty="0"/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74640A68-4B65-C65C-1213-FC136E4AD5FC}"/>
                </a:ext>
              </a:extLst>
            </p:cNvPr>
            <p:cNvGrpSpPr/>
            <p:nvPr/>
          </p:nvGrpSpPr>
          <p:grpSpPr>
            <a:xfrm>
              <a:off x="983432" y="2051794"/>
              <a:ext cx="3085133" cy="1017430"/>
              <a:chOff x="983432" y="2051794"/>
              <a:chExt cx="3085133" cy="1017430"/>
            </a:xfrm>
          </p:grpSpPr>
          <p:sp>
            <p:nvSpPr>
              <p:cNvPr id="18" name="Icon1">
                <a:extLst>
                  <a:ext uri="{FF2B5EF4-FFF2-40B4-BE49-F238E27FC236}">
                    <a16:creationId xmlns:a16="http://schemas.microsoft.com/office/drawing/2014/main" id="{A0DBE943-DAE5-4183-9DB6-EA575D302D67}"/>
                  </a:ext>
                </a:extLst>
              </p:cNvPr>
              <p:cNvSpPr/>
              <p:nvPr/>
            </p:nvSpPr>
            <p:spPr bwMode="auto">
              <a:xfrm>
                <a:off x="983432" y="2265233"/>
                <a:ext cx="461080" cy="460395"/>
              </a:xfrm>
              <a:custGeom>
                <a:avLst/>
                <a:gdLst>
                  <a:gd name="connsiteX0" fmla="*/ 552009 w 598142"/>
                  <a:gd name="connsiteY0" fmla="*/ 516148 h 597254"/>
                  <a:gd name="connsiteX1" fmla="*/ 516949 w 598142"/>
                  <a:gd name="connsiteY1" fmla="*/ 551171 h 597254"/>
                  <a:gd name="connsiteX2" fmla="*/ 552009 w 598142"/>
                  <a:gd name="connsiteY2" fmla="*/ 551171 h 597254"/>
                  <a:gd name="connsiteX3" fmla="*/ 138512 w 598142"/>
                  <a:gd name="connsiteY3" fmla="*/ 414941 h 597254"/>
                  <a:gd name="connsiteX4" fmla="*/ 184683 w 598142"/>
                  <a:gd name="connsiteY4" fmla="*/ 460964 h 597254"/>
                  <a:gd name="connsiteX5" fmla="*/ 138512 w 598142"/>
                  <a:gd name="connsiteY5" fmla="*/ 506987 h 597254"/>
                  <a:gd name="connsiteX6" fmla="*/ 92341 w 598142"/>
                  <a:gd name="connsiteY6" fmla="*/ 460964 h 597254"/>
                  <a:gd name="connsiteX7" fmla="*/ 138512 w 598142"/>
                  <a:gd name="connsiteY7" fmla="*/ 414941 h 597254"/>
                  <a:gd name="connsiteX8" fmla="*/ 552009 w 598142"/>
                  <a:gd name="connsiteY8" fmla="*/ 400019 h 597254"/>
                  <a:gd name="connsiteX9" fmla="*/ 400695 w 598142"/>
                  <a:gd name="connsiteY9" fmla="*/ 551171 h 597254"/>
                  <a:gd name="connsiteX10" fmla="*/ 450518 w 598142"/>
                  <a:gd name="connsiteY10" fmla="*/ 551171 h 597254"/>
                  <a:gd name="connsiteX11" fmla="*/ 552009 w 598142"/>
                  <a:gd name="connsiteY11" fmla="*/ 449789 h 597254"/>
                  <a:gd name="connsiteX12" fmla="*/ 470816 w 598142"/>
                  <a:gd name="connsiteY12" fmla="*/ 368683 h 597254"/>
                  <a:gd name="connsiteX13" fmla="*/ 369325 w 598142"/>
                  <a:gd name="connsiteY13" fmla="*/ 470065 h 597254"/>
                  <a:gd name="connsiteX14" fmla="*/ 369325 w 598142"/>
                  <a:gd name="connsiteY14" fmla="*/ 519835 h 597254"/>
                  <a:gd name="connsiteX15" fmla="*/ 520639 w 598142"/>
                  <a:gd name="connsiteY15" fmla="*/ 368683 h 597254"/>
                  <a:gd name="connsiteX16" fmla="*/ 369325 w 598142"/>
                  <a:gd name="connsiteY16" fmla="*/ 368683 h 597254"/>
                  <a:gd name="connsiteX17" fmla="*/ 369325 w 598142"/>
                  <a:gd name="connsiteY17" fmla="*/ 403706 h 597254"/>
                  <a:gd name="connsiteX18" fmla="*/ 404385 w 598142"/>
                  <a:gd name="connsiteY18" fmla="*/ 368683 h 597254"/>
                  <a:gd name="connsiteX19" fmla="*/ 108962 w 598142"/>
                  <a:gd name="connsiteY19" fmla="*/ 368683 h 597254"/>
                  <a:gd name="connsiteX20" fmla="*/ 114502 w 598142"/>
                  <a:gd name="connsiteY20" fmla="*/ 390803 h 597254"/>
                  <a:gd name="connsiteX21" fmla="*/ 68332 w 598142"/>
                  <a:gd name="connsiteY21" fmla="*/ 436886 h 597254"/>
                  <a:gd name="connsiteX22" fmla="*/ 46170 w 598142"/>
                  <a:gd name="connsiteY22" fmla="*/ 431356 h 597254"/>
                  <a:gd name="connsiteX23" fmla="*/ 46170 w 598142"/>
                  <a:gd name="connsiteY23" fmla="*/ 490342 h 597254"/>
                  <a:gd name="connsiteX24" fmla="*/ 68332 w 598142"/>
                  <a:gd name="connsiteY24" fmla="*/ 482969 h 597254"/>
                  <a:gd name="connsiteX25" fmla="*/ 114502 w 598142"/>
                  <a:gd name="connsiteY25" fmla="*/ 529051 h 597254"/>
                  <a:gd name="connsiteX26" fmla="*/ 108962 w 598142"/>
                  <a:gd name="connsiteY26" fmla="*/ 551171 h 597254"/>
                  <a:gd name="connsiteX27" fmla="*/ 168060 w 598142"/>
                  <a:gd name="connsiteY27" fmla="*/ 551171 h 597254"/>
                  <a:gd name="connsiteX28" fmla="*/ 160673 w 598142"/>
                  <a:gd name="connsiteY28" fmla="*/ 529051 h 597254"/>
                  <a:gd name="connsiteX29" fmla="*/ 206843 w 598142"/>
                  <a:gd name="connsiteY29" fmla="*/ 482969 h 597254"/>
                  <a:gd name="connsiteX30" fmla="*/ 230852 w 598142"/>
                  <a:gd name="connsiteY30" fmla="*/ 490342 h 597254"/>
                  <a:gd name="connsiteX31" fmla="*/ 230852 w 598142"/>
                  <a:gd name="connsiteY31" fmla="*/ 431356 h 597254"/>
                  <a:gd name="connsiteX32" fmla="*/ 206843 w 598142"/>
                  <a:gd name="connsiteY32" fmla="*/ 436886 h 597254"/>
                  <a:gd name="connsiteX33" fmla="*/ 160673 w 598142"/>
                  <a:gd name="connsiteY33" fmla="*/ 390803 h 597254"/>
                  <a:gd name="connsiteX34" fmla="*/ 168060 w 598142"/>
                  <a:gd name="connsiteY34" fmla="*/ 368683 h 597254"/>
                  <a:gd name="connsiteX35" fmla="*/ 345336 w 598142"/>
                  <a:gd name="connsiteY35" fmla="*/ 322600 h 597254"/>
                  <a:gd name="connsiteX36" fmla="*/ 575998 w 598142"/>
                  <a:gd name="connsiteY36" fmla="*/ 322600 h 597254"/>
                  <a:gd name="connsiteX37" fmla="*/ 598142 w 598142"/>
                  <a:gd name="connsiteY37" fmla="*/ 344720 h 597254"/>
                  <a:gd name="connsiteX38" fmla="*/ 598142 w 598142"/>
                  <a:gd name="connsiteY38" fmla="*/ 575134 h 597254"/>
                  <a:gd name="connsiteX39" fmla="*/ 575998 w 598142"/>
                  <a:gd name="connsiteY39" fmla="*/ 597254 h 597254"/>
                  <a:gd name="connsiteX40" fmla="*/ 461590 w 598142"/>
                  <a:gd name="connsiteY40" fmla="*/ 597254 h 597254"/>
                  <a:gd name="connsiteX41" fmla="*/ 345336 w 598142"/>
                  <a:gd name="connsiteY41" fmla="*/ 597254 h 597254"/>
                  <a:gd name="connsiteX42" fmla="*/ 323192 w 598142"/>
                  <a:gd name="connsiteY42" fmla="*/ 575134 h 597254"/>
                  <a:gd name="connsiteX43" fmla="*/ 323192 w 598142"/>
                  <a:gd name="connsiteY43" fmla="*/ 460849 h 597254"/>
                  <a:gd name="connsiteX44" fmla="*/ 323192 w 598142"/>
                  <a:gd name="connsiteY44" fmla="*/ 344720 h 597254"/>
                  <a:gd name="connsiteX45" fmla="*/ 345336 w 598142"/>
                  <a:gd name="connsiteY45" fmla="*/ 322600 h 597254"/>
                  <a:gd name="connsiteX46" fmla="*/ 22162 w 598142"/>
                  <a:gd name="connsiteY46" fmla="*/ 322600 h 597254"/>
                  <a:gd name="connsiteX47" fmla="*/ 253013 w 598142"/>
                  <a:gd name="connsiteY47" fmla="*/ 322600 h 597254"/>
                  <a:gd name="connsiteX48" fmla="*/ 277022 w 598142"/>
                  <a:gd name="connsiteY48" fmla="*/ 344720 h 597254"/>
                  <a:gd name="connsiteX49" fmla="*/ 277022 w 598142"/>
                  <a:gd name="connsiteY49" fmla="*/ 575134 h 597254"/>
                  <a:gd name="connsiteX50" fmla="*/ 253013 w 598142"/>
                  <a:gd name="connsiteY50" fmla="*/ 597254 h 597254"/>
                  <a:gd name="connsiteX51" fmla="*/ 22162 w 598142"/>
                  <a:gd name="connsiteY51" fmla="*/ 597254 h 597254"/>
                  <a:gd name="connsiteX52" fmla="*/ 0 w 598142"/>
                  <a:gd name="connsiteY52" fmla="*/ 575134 h 597254"/>
                  <a:gd name="connsiteX53" fmla="*/ 0 w 598142"/>
                  <a:gd name="connsiteY53" fmla="*/ 344720 h 597254"/>
                  <a:gd name="connsiteX54" fmla="*/ 22162 w 598142"/>
                  <a:gd name="connsiteY54" fmla="*/ 322600 h 597254"/>
                  <a:gd name="connsiteX55" fmla="*/ 369325 w 598142"/>
                  <a:gd name="connsiteY55" fmla="*/ 46072 h 597254"/>
                  <a:gd name="connsiteX56" fmla="*/ 369325 w 598142"/>
                  <a:gd name="connsiteY56" fmla="*/ 230358 h 597254"/>
                  <a:gd name="connsiteX57" fmla="*/ 552009 w 598142"/>
                  <a:gd name="connsiteY57" fmla="*/ 230358 h 597254"/>
                  <a:gd name="connsiteX58" fmla="*/ 552009 w 598142"/>
                  <a:gd name="connsiteY58" fmla="*/ 46072 h 597254"/>
                  <a:gd name="connsiteX59" fmla="*/ 345336 w 598142"/>
                  <a:gd name="connsiteY59" fmla="*/ 0 h 597254"/>
                  <a:gd name="connsiteX60" fmla="*/ 575998 w 598142"/>
                  <a:gd name="connsiteY60" fmla="*/ 0 h 597254"/>
                  <a:gd name="connsiteX61" fmla="*/ 598142 w 598142"/>
                  <a:gd name="connsiteY61" fmla="*/ 22114 h 597254"/>
                  <a:gd name="connsiteX62" fmla="*/ 598142 w 598142"/>
                  <a:gd name="connsiteY62" fmla="*/ 252473 h 597254"/>
                  <a:gd name="connsiteX63" fmla="*/ 575998 w 598142"/>
                  <a:gd name="connsiteY63" fmla="*/ 276430 h 597254"/>
                  <a:gd name="connsiteX64" fmla="*/ 345336 w 598142"/>
                  <a:gd name="connsiteY64" fmla="*/ 276430 h 597254"/>
                  <a:gd name="connsiteX65" fmla="*/ 323192 w 598142"/>
                  <a:gd name="connsiteY65" fmla="*/ 252473 h 597254"/>
                  <a:gd name="connsiteX66" fmla="*/ 323192 w 598142"/>
                  <a:gd name="connsiteY66" fmla="*/ 22114 h 597254"/>
                  <a:gd name="connsiteX67" fmla="*/ 345336 w 598142"/>
                  <a:gd name="connsiteY67" fmla="*/ 0 h 597254"/>
                  <a:gd name="connsiteX68" fmla="*/ 22162 w 598142"/>
                  <a:gd name="connsiteY68" fmla="*/ 0 h 597254"/>
                  <a:gd name="connsiteX69" fmla="*/ 253013 w 598142"/>
                  <a:gd name="connsiteY69" fmla="*/ 0 h 597254"/>
                  <a:gd name="connsiteX70" fmla="*/ 277022 w 598142"/>
                  <a:gd name="connsiteY70" fmla="*/ 22114 h 597254"/>
                  <a:gd name="connsiteX71" fmla="*/ 277022 w 598142"/>
                  <a:gd name="connsiteY71" fmla="*/ 252473 h 597254"/>
                  <a:gd name="connsiteX72" fmla="*/ 253013 w 598142"/>
                  <a:gd name="connsiteY72" fmla="*/ 276430 h 597254"/>
                  <a:gd name="connsiteX73" fmla="*/ 22162 w 598142"/>
                  <a:gd name="connsiteY73" fmla="*/ 276430 h 597254"/>
                  <a:gd name="connsiteX74" fmla="*/ 0 w 598142"/>
                  <a:gd name="connsiteY74" fmla="*/ 252473 h 597254"/>
                  <a:gd name="connsiteX75" fmla="*/ 0 w 598142"/>
                  <a:gd name="connsiteY75" fmla="*/ 22114 h 597254"/>
                  <a:gd name="connsiteX76" fmla="*/ 22162 w 598142"/>
                  <a:gd name="connsiteY76" fmla="*/ 0 h 597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598142" h="597254">
                    <a:moveTo>
                      <a:pt x="552009" y="516148"/>
                    </a:moveTo>
                    <a:lnTo>
                      <a:pt x="516949" y="551171"/>
                    </a:lnTo>
                    <a:lnTo>
                      <a:pt x="552009" y="551171"/>
                    </a:lnTo>
                    <a:close/>
                    <a:moveTo>
                      <a:pt x="138512" y="414941"/>
                    </a:moveTo>
                    <a:cubicBezTo>
                      <a:pt x="164012" y="414941"/>
                      <a:pt x="184683" y="435546"/>
                      <a:pt x="184683" y="460964"/>
                    </a:cubicBezTo>
                    <a:cubicBezTo>
                      <a:pt x="184683" y="486382"/>
                      <a:pt x="164012" y="506987"/>
                      <a:pt x="138512" y="506987"/>
                    </a:cubicBezTo>
                    <a:cubicBezTo>
                      <a:pt x="113012" y="506987"/>
                      <a:pt x="92341" y="486382"/>
                      <a:pt x="92341" y="460964"/>
                    </a:cubicBezTo>
                    <a:cubicBezTo>
                      <a:pt x="92341" y="435546"/>
                      <a:pt x="113012" y="414941"/>
                      <a:pt x="138512" y="414941"/>
                    </a:cubicBezTo>
                    <a:close/>
                    <a:moveTo>
                      <a:pt x="552009" y="400019"/>
                    </a:moveTo>
                    <a:lnTo>
                      <a:pt x="400695" y="551171"/>
                    </a:lnTo>
                    <a:lnTo>
                      <a:pt x="450518" y="551171"/>
                    </a:lnTo>
                    <a:lnTo>
                      <a:pt x="552009" y="449789"/>
                    </a:lnTo>
                    <a:close/>
                    <a:moveTo>
                      <a:pt x="470816" y="368683"/>
                    </a:moveTo>
                    <a:lnTo>
                      <a:pt x="369325" y="470065"/>
                    </a:lnTo>
                    <a:lnTo>
                      <a:pt x="369325" y="519835"/>
                    </a:lnTo>
                    <a:lnTo>
                      <a:pt x="520639" y="368683"/>
                    </a:lnTo>
                    <a:close/>
                    <a:moveTo>
                      <a:pt x="369325" y="368683"/>
                    </a:moveTo>
                    <a:lnTo>
                      <a:pt x="369325" y="403706"/>
                    </a:lnTo>
                    <a:lnTo>
                      <a:pt x="404385" y="368683"/>
                    </a:lnTo>
                    <a:close/>
                    <a:moveTo>
                      <a:pt x="108962" y="368683"/>
                    </a:moveTo>
                    <a:cubicBezTo>
                      <a:pt x="112656" y="374213"/>
                      <a:pt x="114502" y="383429"/>
                      <a:pt x="114502" y="390803"/>
                    </a:cubicBezTo>
                    <a:cubicBezTo>
                      <a:pt x="114502" y="416609"/>
                      <a:pt x="94187" y="436886"/>
                      <a:pt x="68332" y="436886"/>
                    </a:cubicBezTo>
                    <a:cubicBezTo>
                      <a:pt x="60945" y="436886"/>
                      <a:pt x="53558" y="435042"/>
                      <a:pt x="46170" y="431356"/>
                    </a:cubicBezTo>
                    <a:lnTo>
                      <a:pt x="46170" y="490342"/>
                    </a:lnTo>
                    <a:cubicBezTo>
                      <a:pt x="53558" y="484812"/>
                      <a:pt x="60945" y="482969"/>
                      <a:pt x="68332" y="482969"/>
                    </a:cubicBezTo>
                    <a:cubicBezTo>
                      <a:pt x="94187" y="482969"/>
                      <a:pt x="114502" y="503245"/>
                      <a:pt x="114502" y="529051"/>
                    </a:cubicBezTo>
                    <a:cubicBezTo>
                      <a:pt x="114502" y="538268"/>
                      <a:pt x="112656" y="545641"/>
                      <a:pt x="108962" y="551171"/>
                    </a:cubicBezTo>
                    <a:lnTo>
                      <a:pt x="168060" y="551171"/>
                    </a:lnTo>
                    <a:cubicBezTo>
                      <a:pt x="164366" y="545641"/>
                      <a:pt x="160673" y="538268"/>
                      <a:pt x="160673" y="529051"/>
                    </a:cubicBezTo>
                    <a:cubicBezTo>
                      <a:pt x="160673" y="503245"/>
                      <a:pt x="182835" y="482969"/>
                      <a:pt x="206843" y="482969"/>
                    </a:cubicBezTo>
                    <a:cubicBezTo>
                      <a:pt x="216077" y="482969"/>
                      <a:pt x="223464" y="484812"/>
                      <a:pt x="230852" y="490342"/>
                    </a:cubicBezTo>
                    <a:lnTo>
                      <a:pt x="230852" y="431356"/>
                    </a:lnTo>
                    <a:cubicBezTo>
                      <a:pt x="223464" y="435042"/>
                      <a:pt x="216077" y="436886"/>
                      <a:pt x="206843" y="436886"/>
                    </a:cubicBezTo>
                    <a:cubicBezTo>
                      <a:pt x="182835" y="436886"/>
                      <a:pt x="160673" y="416609"/>
                      <a:pt x="160673" y="390803"/>
                    </a:cubicBezTo>
                    <a:cubicBezTo>
                      <a:pt x="160673" y="383429"/>
                      <a:pt x="164366" y="374213"/>
                      <a:pt x="168060" y="368683"/>
                    </a:cubicBezTo>
                    <a:close/>
                    <a:moveTo>
                      <a:pt x="345336" y="322600"/>
                    </a:moveTo>
                    <a:lnTo>
                      <a:pt x="575998" y="322600"/>
                    </a:lnTo>
                    <a:cubicBezTo>
                      <a:pt x="588916" y="322600"/>
                      <a:pt x="598142" y="331816"/>
                      <a:pt x="598142" y="344720"/>
                    </a:cubicBezTo>
                    <a:lnTo>
                      <a:pt x="598142" y="575134"/>
                    </a:lnTo>
                    <a:cubicBezTo>
                      <a:pt x="598142" y="588038"/>
                      <a:pt x="588916" y="597254"/>
                      <a:pt x="575998" y="597254"/>
                    </a:cubicBezTo>
                    <a:lnTo>
                      <a:pt x="461590" y="597254"/>
                    </a:lnTo>
                    <a:lnTo>
                      <a:pt x="345336" y="597254"/>
                    </a:lnTo>
                    <a:cubicBezTo>
                      <a:pt x="332419" y="597254"/>
                      <a:pt x="323192" y="588038"/>
                      <a:pt x="323192" y="575134"/>
                    </a:cubicBezTo>
                    <a:lnTo>
                      <a:pt x="323192" y="460849"/>
                    </a:lnTo>
                    <a:lnTo>
                      <a:pt x="323192" y="344720"/>
                    </a:lnTo>
                    <a:cubicBezTo>
                      <a:pt x="323192" y="331816"/>
                      <a:pt x="332419" y="322600"/>
                      <a:pt x="345336" y="322600"/>
                    </a:cubicBezTo>
                    <a:close/>
                    <a:moveTo>
                      <a:pt x="22162" y="322600"/>
                    </a:moveTo>
                    <a:lnTo>
                      <a:pt x="253013" y="322600"/>
                    </a:lnTo>
                    <a:cubicBezTo>
                      <a:pt x="265941" y="322600"/>
                      <a:pt x="277022" y="331816"/>
                      <a:pt x="277022" y="344720"/>
                    </a:cubicBezTo>
                    <a:lnTo>
                      <a:pt x="277022" y="575134"/>
                    </a:lnTo>
                    <a:cubicBezTo>
                      <a:pt x="277022" y="588038"/>
                      <a:pt x="265941" y="597254"/>
                      <a:pt x="253013" y="597254"/>
                    </a:cubicBezTo>
                    <a:lnTo>
                      <a:pt x="22162" y="597254"/>
                    </a:lnTo>
                    <a:cubicBezTo>
                      <a:pt x="11081" y="597254"/>
                      <a:pt x="0" y="588038"/>
                      <a:pt x="0" y="575134"/>
                    </a:cubicBezTo>
                    <a:lnTo>
                      <a:pt x="0" y="344720"/>
                    </a:lnTo>
                    <a:cubicBezTo>
                      <a:pt x="0" y="331816"/>
                      <a:pt x="11081" y="322600"/>
                      <a:pt x="22162" y="322600"/>
                    </a:cubicBezTo>
                    <a:close/>
                    <a:moveTo>
                      <a:pt x="369325" y="46072"/>
                    </a:moveTo>
                    <a:lnTo>
                      <a:pt x="369325" y="230358"/>
                    </a:lnTo>
                    <a:lnTo>
                      <a:pt x="552009" y="230358"/>
                    </a:lnTo>
                    <a:lnTo>
                      <a:pt x="552009" y="46072"/>
                    </a:lnTo>
                    <a:close/>
                    <a:moveTo>
                      <a:pt x="345336" y="0"/>
                    </a:moveTo>
                    <a:lnTo>
                      <a:pt x="575998" y="0"/>
                    </a:lnTo>
                    <a:cubicBezTo>
                      <a:pt x="588916" y="0"/>
                      <a:pt x="598142" y="11057"/>
                      <a:pt x="598142" y="22114"/>
                    </a:cubicBezTo>
                    <a:lnTo>
                      <a:pt x="598142" y="252473"/>
                    </a:lnTo>
                    <a:cubicBezTo>
                      <a:pt x="598142" y="265373"/>
                      <a:pt x="588916" y="276430"/>
                      <a:pt x="575998" y="276430"/>
                    </a:cubicBezTo>
                    <a:lnTo>
                      <a:pt x="345336" y="276430"/>
                    </a:lnTo>
                    <a:cubicBezTo>
                      <a:pt x="332419" y="276430"/>
                      <a:pt x="323192" y="265373"/>
                      <a:pt x="323192" y="252473"/>
                    </a:cubicBezTo>
                    <a:lnTo>
                      <a:pt x="323192" y="22114"/>
                    </a:lnTo>
                    <a:cubicBezTo>
                      <a:pt x="323192" y="11057"/>
                      <a:pt x="332419" y="0"/>
                      <a:pt x="345336" y="0"/>
                    </a:cubicBezTo>
                    <a:close/>
                    <a:moveTo>
                      <a:pt x="22162" y="0"/>
                    </a:moveTo>
                    <a:lnTo>
                      <a:pt x="253013" y="0"/>
                    </a:lnTo>
                    <a:cubicBezTo>
                      <a:pt x="265941" y="0"/>
                      <a:pt x="277022" y="11057"/>
                      <a:pt x="277022" y="22114"/>
                    </a:cubicBezTo>
                    <a:lnTo>
                      <a:pt x="277022" y="252473"/>
                    </a:lnTo>
                    <a:cubicBezTo>
                      <a:pt x="277022" y="265373"/>
                      <a:pt x="265941" y="276430"/>
                      <a:pt x="253013" y="276430"/>
                    </a:cubicBezTo>
                    <a:lnTo>
                      <a:pt x="22162" y="276430"/>
                    </a:lnTo>
                    <a:cubicBezTo>
                      <a:pt x="11081" y="276430"/>
                      <a:pt x="0" y="265373"/>
                      <a:pt x="0" y="252473"/>
                    </a:cubicBezTo>
                    <a:lnTo>
                      <a:pt x="0" y="22114"/>
                    </a:lnTo>
                    <a:cubicBezTo>
                      <a:pt x="0" y="11057"/>
                      <a:pt x="11081" y="0"/>
                      <a:pt x="221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" name="Bullet1">
                <a:extLst>
                  <a:ext uri="{FF2B5EF4-FFF2-40B4-BE49-F238E27FC236}">
                    <a16:creationId xmlns:a16="http://schemas.microsoft.com/office/drawing/2014/main" id="{D250DFA1-5168-4F2C-BFC1-8E5383D6625A}"/>
                  </a:ext>
                </a:extLst>
              </p:cNvPr>
              <p:cNvSpPr txBox="1"/>
              <p:nvPr/>
            </p:nvSpPr>
            <p:spPr>
              <a:xfrm>
                <a:off x="1549178" y="2051794"/>
                <a:ext cx="2519387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素质教育的定义</a:t>
                </a:r>
                <a:endParaRPr lang="en-US" dirty="0"/>
              </a:p>
            </p:txBody>
          </p:sp>
          <p:sp>
            <p:nvSpPr>
              <p:cNvPr id="5" name="Text1">
                <a:extLst>
                  <a:ext uri="{FF2B5EF4-FFF2-40B4-BE49-F238E27FC236}">
                    <a16:creationId xmlns:a16="http://schemas.microsoft.com/office/drawing/2014/main" id="{6BFAF04B-C411-4C1D-B684-0FF8DD061DFD}"/>
                  </a:ext>
                </a:extLst>
              </p:cNvPr>
              <p:cNvSpPr txBox="1"/>
              <p:nvPr/>
            </p:nvSpPr>
            <p:spPr>
              <a:xfrm>
                <a:off x="1549178" y="2444306"/>
                <a:ext cx="2519387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培养学生全面发展，注重个性与能力</a:t>
                </a:r>
                <a:endParaRPr lang="en-US" dirty="0"/>
              </a:p>
            </p:txBody>
          </p:sp>
        </p:grp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6CD39BCC-5467-30B0-F6A2-92C4895378F4}"/>
                </a:ext>
              </a:extLst>
            </p:cNvPr>
            <p:cNvGrpSpPr/>
            <p:nvPr/>
          </p:nvGrpSpPr>
          <p:grpSpPr>
            <a:xfrm>
              <a:off x="8328248" y="2051794"/>
              <a:ext cx="3192240" cy="1017430"/>
              <a:chOff x="8328248" y="2051794"/>
              <a:chExt cx="3192240" cy="1017430"/>
            </a:xfrm>
          </p:grpSpPr>
          <p:sp>
            <p:nvSpPr>
              <p:cNvPr id="21" name="Icon2">
                <a:extLst>
                  <a:ext uri="{FF2B5EF4-FFF2-40B4-BE49-F238E27FC236}">
                    <a16:creationId xmlns:a16="http://schemas.microsoft.com/office/drawing/2014/main" id="{D6C5F452-F854-425B-A314-10A972CA7E11}"/>
                  </a:ext>
                </a:extLst>
              </p:cNvPr>
              <p:cNvSpPr/>
              <p:nvPr/>
            </p:nvSpPr>
            <p:spPr bwMode="auto">
              <a:xfrm>
                <a:off x="8335452" y="2264890"/>
                <a:ext cx="446673" cy="461080"/>
              </a:xfrm>
              <a:custGeom>
                <a:avLst/>
                <a:gdLst>
                  <a:gd name="T0" fmla="*/ 6630 w 12400"/>
                  <a:gd name="T1" fmla="*/ 2 h 12800"/>
                  <a:gd name="T2" fmla="*/ 6570 w 12400"/>
                  <a:gd name="T3" fmla="*/ 0 h 12800"/>
                  <a:gd name="T4" fmla="*/ 6114 w 12400"/>
                  <a:gd name="T5" fmla="*/ 146 h 12800"/>
                  <a:gd name="T6" fmla="*/ 2633 w 12400"/>
                  <a:gd name="T7" fmla="*/ 3200 h 12800"/>
                  <a:gd name="T8" fmla="*/ 800 w 12400"/>
                  <a:gd name="T9" fmla="*/ 3200 h 12800"/>
                  <a:gd name="T10" fmla="*/ 0 w 12400"/>
                  <a:gd name="T11" fmla="*/ 4000 h 12800"/>
                  <a:gd name="T12" fmla="*/ 0 w 12400"/>
                  <a:gd name="T13" fmla="*/ 8902 h 12800"/>
                  <a:gd name="T14" fmla="*/ 800 w 12400"/>
                  <a:gd name="T15" fmla="*/ 9702 h 12800"/>
                  <a:gd name="T16" fmla="*/ 2633 w 12400"/>
                  <a:gd name="T17" fmla="*/ 9702 h 12800"/>
                  <a:gd name="T18" fmla="*/ 6114 w 12400"/>
                  <a:gd name="T19" fmla="*/ 12653 h 12800"/>
                  <a:gd name="T20" fmla="*/ 6570 w 12400"/>
                  <a:gd name="T21" fmla="*/ 12800 h 12800"/>
                  <a:gd name="T22" fmla="*/ 6630 w 12400"/>
                  <a:gd name="T23" fmla="*/ 12798 h 12800"/>
                  <a:gd name="T24" fmla="*/ 7200 w 12400"/>
                  <a:gd name="T25" fmla="*/ 12260 h 12800"/>
                  <a:gd name="T26" fmla="*/ 7200 w 12400"/>
                  <a:gd name="T27" fmla="*/ 541 h 12800"/>
                  <a:gd name="T28" fmla="*/ 6630 w 12400"/>
                  <a:gd name="T29" fmla="*/ 2 h 12800"/>
                  <a:gd name="T30" fmla="*/ 6400 w 12400"/>
                  <a:gd name="T31" fmla="*/ 11850 h 12800"/>
                  <a:gd name="T32" fmla="*/ 3197 w 12400"/>
                  <a:gd name="T33" fmla="*/ 9134 h 12800"/>
                  <a:gd name="T34" fmla="*/ 2632 w 12400"/>
                  <a:gd name="T35" fmla="*/ 8902 h 12800"/>
                  <a:gd name="T36" fmla="*/ 800 w 12400"/>
                  <a:gd name="T37" fmla="*/ 8902 h 12800"/>
                  <a:gd name="T38" fmla="*/ 800 w 12400"/>
                  <a:gd name="T39" fmla="*/ 4000 h 12800"/>
                  <a:gd name="T40" fmla="*/ 2633 w 12400"/>
                  <a:gd name="T41" fmla="*/ 4000 h 12800"/>
                  <a:gd name="T42" fmla="*/ 3190 w 12400"/>
                  <a:gd name="T43" fmla="*/ 3774 h 12800"/>
                  <a:gd name="T44" fmla="*/ 6400 w 12400"/>
                  <a:gd name="T45" fmla="*/ 958 h 12800"/>
                  <a:gd name="T46" fmla="*/ 6400 w 12400"/>
                  <a:gd name="T47" fmla="*/ 11850 h 12800"/>
                  <a:gd name="T48" fmla="*/ 8433 w 12400"/>
                  <a:gd name="T49" fmla="*/ 7798 h 12800"/>
                  <a:gd name="T50" fmla="*/ 8254 w 12400"/>
                  <a:gd name="T51" fmla="*/ 8335 h 12800"/>
                  <a:gd name="T52" fmla="*/ 8612 w 12400"/>
                  <a:gd name="T53" fmla="*/ 8554 h 12800"/>
                  <a:gd name="T54" fmla="*/ 8792 w 12400"/>
                  <a:gd name="T55" fmla="*/ 8512 h 12800"/>
                  <a:gd name="T56" fmla="*/ 10103 w 12400"/>
                  <a:gd name="T57" fmla="*/ 6398 h 12800"/>
                  <a:gd name="T58" fmla="*/ 8792 w 12400"/>
                  <a:gd name="T59" fmla="*/ 4286 h 12800"/>
                  <a:gd name="T60" fmla="*/ 8254 w 12400"/>
                  <a:gd name="T61" fmla="*/ 4463 h 12800"/>
                  <a:gd name="T62" fmla="*/ 8433 w 12400"/>
                  <a:gd name="T63" fmla="*/ 5001 h 12800"/>
                  <a:gd name="T64" fmla="*/ 9303 w 12400"/>
                  <a:gd name="T65" fmla="*/ 6399 h 12800"/>
                  <a:gd name="T66" fmla="*/ 8433 w 12400"/>
                  <a:gd name="T67" fmla="*/ 7798 h 12800"/>
                  <a:gd name="T68" fmla="*/ 8351 w 12400"/>
                  <a:gd name="T69" fmla="*/ 1493 h 12800"/>
                  <a:gd name="T70" fmla="*/ 7882 w 12400"/>
                  <a:gd name="T71" fmla="*/ 1809 h 12800"/>
                  <a:gd name="T72" fmla="*/ 8198 w 12400"/>
                  <a:gd name="T73" fmla="*/ 2278 h 12800"/>
                  <a:gd name="T74" fmla="*/ 11600 w 12400"/>
                  <a:gd name="T75" fmla="*/ 6400 h 12800"/>
                  <a:gd name="T76" fmla="*/ 8198 w 12400"/>
                  <a:gd name="T77" fmla="*/ 10522 h 12800"/>
                  <a:gd name="T78" fmla="*/ 7882 w 12400"/>
                  <a:gd name="T79" fmla="*/ 10991 h 12800"/>
                  <a:gd name="T80" fmla="*/ 8273 w 12400"/>
                  <a:gd name="T81" fmla="*/ 11314 h 12800"/>
                  <a:gd name="T82" fmla="*/ 8351 w 12400"/>
                  <a:gd name="T83" fmla="*/ 11306 h 12800"/>
                  <a:gd name="T84" fmla="*/ 12400 w 12400"/>
                  <a:gd name="T85" fmla="*/ 6399 h 12800"/>
                  <a:gd name="T86" fmla="*/ 8351 w 12400"/>
                  <a:gd name="T87" fmla="*/ 1493 h 12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400" h="12800">
                    <a:moveTo>
                      <a:pt x="6630" y="2"/>
                    </a:moveTo>
                    <a:lnTo>
                      <a:pt x="6570" y="0"/>
                    </a:lnTo>
                    <a:cubicBezTo>
                      <a:pt x="6438" y="0"/>
                      <a:pt x="6287" y="41"/>
                      <a:pt x="6114" y="146"/>
                    </a:cubicBezTo>
                    <a:cubicBezTo>
                      <a:pt x="6114" y="146"/>
                      <a:pt x="2778" y="3056"/>
                      <a:pt x="2633" y="3200"/>
                    </a:cubicBezTo>
                    <a:lnTo>
                      <a:pt x="800" y="3200"/>
                    </a:lnTo>
                    <a:cubicBezTo>
                      <a:pt x="358" y="3200"/>
                      <a:pt x="0" y="3558"/>
                      <a:pt x="0" y="4000"/>
                    </a:cubicBezTo>
                    <a:lnTo>
                      <a:pt x="0" y="8902"/>
                    </a:lnTo>
                    <a:cubicBezTo>
                      <a:pt x="0" y="9344"/>
                      <a:pt x="358" y="9702"/>
                      <a:pt x="800" y="9702"/>
                    </a:cubicBezTo>
                    <a:lnTo>
                      <a:pt x="2633" y="9702"/>
                    </a:lnTo>
                    <a:cubicBezTo>
                      <a:pt x="2778" y="9846"/>
                      <a:pt x="6114" y="12653"/>
                      <a:pt x="6114" y="12653"/>
                    </a:cubicBezTo>
                    <a:cubicBezTo>
                      <a:pt x="6287" y="12759"/>
                      <a:pt x="6438" y="12800"/>
                      <a:pt x="6570" y="12800"/>
                    </a:cubicBezTo>
                    <a:lnTo>
                      <a:pt x="6630" y="12798"/>
                    </a:lnTo>
                    <a:cubicBezTo>
                      <a:pt x="6926" y="12770"/>
                      <a:pt x="7137" y="12522"/>
                      <a:pt x="7200" y="12260"/>
                    </a:cubicBezTo>
                    <a:lnTo>
                      <a:pt x="7200" y="541"/>
                    </a:lnTo>
                    <a:cubicBezTo>
                      <a:pt x="7138" y="278"/>
                      <a:pt x="6926" y="30"/>
                      <a:pt x="6630" y="2"/>
                    </a:cubicBezTo>
                    <a:close/>
                    <a:moveTo>
                      <a:pt x="6400" y="11850"/>
                    </a:moveTo>
                    <a:cubicBezTo>
                      <a:pt x="5152" y="10799"/>
                      <a:pt x="3344" y="9270"/>
                      <a:pt x="3197" y="9134"/>
                    </a:cubicBezTo>
                    <a:cubicBezTo>
                      <a:pt x="3047" y="8984"/>
                      <a:pt x="2844" y="8902"/>
                      <a:pt x="2632" y="8902"/>
                    </a:cubicBezTo>
                    <a:lnTo>
                      <a:pt x="800" y="8902"/>
                    </a:lnTo>
                    <a:lnTo>
                      <a:pt x="800" y="4000"/>
                    </a:lnTo>
                    <a:lnTo>
                      <a:pt x="2633" y="4000"/>
                    </a:lnTo>
                    <a:cubicBezTo>
                      <a:pt x="2838" y="4000"/>
                      <a:pt x="3042" y="3914"/>
                      <a:pt x="3190" y="3774"/>
                    </a:cubicBezTo>
                    <a:cubicBezTo>
                      <a:pt x="3336" y="3635"/>
                      <a:pt x="5144" y="2054"/>
                      <a:pt x="6400" y="958"/>
                    </a:cubicBezTo>
                    <a:lnTo>
                      <a:pt x="6400" y="11850"/>
                    </a:lnTo>
                    <a:close/>
                    <a:moveTo>
                      <a:pt x="8433" y="7798"/>
                    </a:moveTo>
                    <a:cubicBezTo>
                      <a:pt x="8235" y="7898"/>
                      <a:pt x="8156" y="8138"/>
                      <a:pt x="8254" y="8335"/>
                    </a:cubicBezTo>
                    <a:cubicBezTo>
                      <a:pt x="8323" y="8470"/>
                      <a:pt x="8461" y="8554"/>
                      <a:pt x="8612" y="8554"/>
                    </a:cubicBezTo>
                    <a:cubicBezTo>
                      <a:pt x="8671" y="8554"/>
                      <a:pt x="8732" y="8540"/>
                      <a:pt x="8792" y="8512"/>
                    </a:cubicBezTo>
                    <a:cubicBezTo>
                      <a:pt x="9601" y="8103"/>
                      <a:pt x="10103" y="7295"/>
                      <a:pt x="10103" y="6398"/>
                    </a:cubicBezTo>
                    <a:cubicBezTo>
                      <a:pt x="10103" y="5502"/>
                      <a:pt x="9601" y="4694"/>
                      <a:pt x="8792" y="4286"/>
                    </a:cubicBezTo>
                    <a:cubicBezTo>
                      <a:pt x="8594" y="4186"/>
                      <a:pt x="8354" y="4266"/>
                      <a:pt x="8254" y="4463"/>
                    </a:cubicBezTo>
                    <a:cubicBezTo>
                      <a:pt x="8156" y="4661"/>
                      <a:pt x="8235" y="4901"/>
                      <a:pt x="8433" y="5001"/>
                    </a:cubicBezTo>
                    <a:cubicBezTo>
                      <a:pt x="8970" y="5272"/>
                      <a:pt x="9303" y="5807"/>
                      <a:pt x="9303" y="6399"/>
                    </a:cubicBezTo>
                    <a:cubicBezTo>
                      <a:pt x="9303" y="6991"/>
                      <a:pt x="8970" y="7527"/>
                      <a:pt x="8433" y="7798"/>
                    </a:cubicBezTo>
                    <a:close/>
                    <a:moveTo>
                      <a:pt x="8351" y="1493"/>
                    </a:moveTo>
                    <a:cubicBezTo>
                      <a:pt x="8138" y="1450"/>
                      <a:pt x="7923" y="1592"/>
                      <a:pt x="7882" y="1809"/>
                    </a:cubicBezTo>
                    <a:cubicBezTo>
                      <a:pt x="7839" y="2026"/>
                      <a:pt x="7981" y="2236"/>
                      <a:pt x="8198" y="2278"/>
                    </a:cubicBezTo>
                    <a:cubicBezTo>
                      <a:pt x="10170" y="2662"/>
                      <a:pt x="11600" y="4396"/>
                      <a:pt x="11600" y="6400"/>
                    </a:cubicBezTo>
                    <a:cubicBezTo>
                      <a:pt x="11600" y="8404"/>
                      <a:pt x="10170" y="10138"/>
                      <a:pt x="8198" y="10522"/>
                    </a:cubicBezTo>
                    <a:cubicBezTo>
                      <a:pt x="7981" y="10564"/>
                      <a:pt x="7840" y="10774"/>
                      <a:pt x="7882" y="10991"/>
                    </a:cubicBezTo>
                    <a:cubicBezTo>
                      <a:pt x="7920" y="11182"/>
                      <a:pt x="8087" y="11314"/>
                      <a:pt x="8273" y="11314"/>
                    </a:cubicBezTo>
                    <a:lnTo>
                      <a:pt x="8351" y="11306"/>
                    </a:lnTo>
                    <a:cubicBezTo>
                      <a:pt x="10698" y="10850"/>
                      <a:pt x="12400" y="8786"/>
                      <a:pt x="12400" y="6399"/>
                    </a:cubicBezTo>
                    <a:cubicBezTo>
                      <a:pt x="12400" y="4014"/>
                      <a:pt x="10698" y="1950"/>
                      <a:pt x="8351" y="1493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0" name="Bullet2">
                <a:extLst>
                  <a:ext uri="{FF2B5EF4-FFF2-40B4-BE49-F238E27FC236}">
                    <a16:creationId xmlns:a16="http://schemas.microsoft.com/office/drawing/2014/main" id="{F6004302-BD15-4CD4-A7E8-89B5FA749A49}"/>
                  </a:ext>
                </a:extLst>
              </p:cNvPr>
              <p:cNvSpPr txBox="1"/>
              <p:nvPr/>
            </p:nvSpPr>
            <p:spPr>
              <a:xfrm>
                <a:off x="9001101" y="2051794"/>
                <a:ext cx="2519387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素质教育的意义</a:t>
                </a:r>
                <a:endParaRPr lang="en-US" dirty="0"/>
              </a:p>
            </p:txBody>
          </p:sp>
          <p:sp>
            <p:nvSpPr>
              <p:cNvPr id="11" name="Text2">
                <a:extLst>
                  <a:ext uri="{FF2B5EF4-FFF2-40B4-BE49-F238E27FC236}">
                    <a16:creationId xmlns:a16="http://schemas.microsoft.com/office/drawing/2014/main" id="{253C86D2-333F-4B52-88C8-1BD4892B75AE}"/>
                  </a:ext>
                </a:extLst>
              </p:cNvPr>
              <p:cNvSpPr txBox="1"/>
              <p:nvPr/>
            </p:nvSpPr>
            <p:spPr>
              <a:xfrm>
                <a:off x="9001101" y="2444306"/>
                <a:ext cx="2519387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促进学生身心健康，提高社会适应能力</a:t>
                </a:r>
                <a:endParaRPr lang="en-US" dirty="0"/>
              </a:p>
            </p:txBody>
          </p: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43A1686B-9AB6-1540-E29D-66FFA152390D}"/>
                </a:ext>
              </a:extLst>
            </p:cNvPr>
            <p:cNvGrpSpPr/>
            <p:nvPr/>
          </p:nvGrpSpPr>
          <p:grpSpPr>
            <a:xfrm>
              <a:off x="983432" y="3571977"/>
              <a:ext cx="3085133" cy="1017430"/>
              <a:chOff x="983432" y="3571977"/>
              <a:chExt cx="3085133" cy="1017430"/>
            </a:xfrm>
          </p:grpSpPr>
          <p:sp>
            <p:nvSpPr>
              <p:cNvPr id="20" name="Icon3">
                <a:extLst>
                  <a:ext uri="{FF2B5EF4-FFF2-40B4-BE49-F238E27FC236}">
                    <a16:creationId xmlns:a16="http://schemas.microsoft.com/office/drawing/2014/main" id="{C5A838E6-469A-4E79-8744-7436A461AD4D}"/>
                  </a:ext>
                </a:extLst>
              </p:cNvPr>
              <p:cNvSpPr/>
              <p:nvPr/>
            </p:nvSpPr>
            <p:spPr bwMode="auto">
              <a:xfrm>
                <a:off x="983432" y="3818662"/>
                <a:ext cx="461080" cy="317077"/>
              </a:xfrm>
              <a:custGeom>
                <a:avLst/>
                <a:gdLst>
                  <a:gd name="T0" fmla="*/ 328 w 328"/>
                  <a:gd name="T1" fmla="*/ 113 h 226"/>
                  <a:gd name="T2" fmla="*/ 328 w 328"/>
                  <a:gd name="T3" fmla="*/ 125 h 226"/>
                  <a:gd name="T4" fmla="*/ 315 w 328"/>
                  <a:gd name="T5" fmla="*/ 138 h 226"/>
                  <a:gd name="T6" fmla="*/ 227 w 328"/>
                  <a:gd name="T7" fmla="*/ 138 h 226"/>
                  <a:gd name="T8" fmla="*/ 214 w 328"/>
                  <a:gd name="T9" fmla="*/ 125 h 226"/>
                  <a:gd name="T10" fmla="*/ 214 w 328"/>
                  <a:gd name="T11" fmla="*/ 113 h 226"/>
                  <a:gd name="T12" fmla="*/ 227 w 328"/>
                  <a:gd name="T13" fmla="*/ 100 h 226"/>
                  <a:gd name="T14" fmla="*/ 315 w 328"/>
                  <a:gd name="T15" fmla="*/ 100 h 226"/>
                  <a:gd name="T16" fmla="*/ 328 w 328"/>
                  <a:gd name="T17" fmla="*/ 113 h 226"/>
                  <a:gd name="T18" fmla="*/ 201 w 328"/>
                  <a:gd name="T19" fmla="*/ 218 h 226"/>
                  <a:gd name="T20" fmla="*/ 201 w 328"/>
                  <a:gd name="T21" fmla="*/ 224 h 226"/>
                  <a:gd name="T22" fmla="*/ 197 w 328"/>
                  <a:gd name="T23" fmla="*/ 226 h 226"/>
                  <a:gd name="T24" fmla="*/ 155 w 328"/>
                  <a:gd name="T25" fmla="*/ 226 h 226"/>
                  <a:gd name="T26" fmla="*/ 147 w 328"/>
                  <a:gd name="T27" fmla="*/ 224 h 226"/>
                  <a:gd name="T28" fmla="*/ 144 w 328"/>
                  <a:gd name="T29" fmla="*/ 216 h 226"/>
                  <a:gd name="T30" fmla="*/ 133 w 328"/>
                  <a:gd name="T31" fmla="*/ 176 h 226"/>
                  <a:gd name="T32" fmla="*/ 66 w 328"/>
                  <a:gd name="T33" fmla="*/ 176 h 226"/>
                  <a:gd name="T34" fmla="*/ 54 w 328"/>
                  <a:gd name="T35" fmla="*/ 217 h 226"/>
                  <a:gd name="T36" fmla="*/ 50 w 328"/>
                  <a:gd name="T37" fmla="*/ 224 h 226"/>
                  <a:gd name="T38" fmla="*/ 43 w 328"/>
                  <a:gd name="T39" fmla="*/ 226 h 226"/>
                  <a:gd name="T40" fmla="*/ 6 w 328"/>
                  <a:gd name="T41" fmla="*/ 226 h 226"/>
                  <a:gd name="T42" fmla="*/ 1 w 328"/>
                  <a:gd name="T43" fmla="*/ 225 h 226"/>
                  <a:gd name="T44" fmla="*/ 1 w 328"/>
                  <a:gd name="T45" fmla="*/ 217 h 226"/>
                  <a:gd name="T46" fmla="*/ 65 w 328"/>
                  <a:gd name="T47" fmla="*/ 10 h 226"/>
                  <a:gd name="T48" fmla="*/ 69 w 328"/>
                  <a:gd name="T49" fmla="*/ 2 h 226"/>
                  <a:gd name="T50" fmla="*/ 78 w 328"/>
                  <a:gd name="T51" fmla="*/ 0 h 226"/>
                  <a:gd name="T52" fmla="*/ 120 w 328"/>
                  <a:gd name="T53" fmla="*/ 0 h 226"/>
                  <a:gd name="T54" fmla="*/ 130 w 328"/>
                  <a:gd name="T55" fmla="*/ 2 h 226"/>
                  <a:gd name="T56" fmla="*/ 133 w 328"/>
                  <a:gd name="T57" fmla="*/ 10 h 226"/>
                  <a:gd name="T58" fmla="*/ 201 w 328"/>
                  <a:gd name="T59" fmla="*/ 218 h 226"/>
                  <a:gd name="T60" fmla="*/ 123 w 328"/>
                  <a:gd name="T61" fmla="*/ 138 h 226"/>
                  <a:gd name="T62" fmla="*/ 100 w 328"/>
                  <a:gd name="T63" fmla="*/ 55 h 226"/>
                  <a:gd name="T64" fmla="*/ 99 w 328"/>
                  <a:gd name="T65" fmla="*/ 55 h 226"/>
                  <a:gd name="T66" fmla="*/ 76 w 328"/>
                  <a:gd name="T67" fmla="*/ 138 h 226"/>
                  <a:gd name="T68" fmla="*/ 123 w 328"/>
                  <a:gd name="T69" fmla="*/ 13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28" h="226">
                    <a:moveTo>
                      <a:pt x="328" y="113"/>
                    </a:moveTo>
                    <a:lnTo>
                      <a:pt x="328" y="125"/>
                    </a:lnTo>
                    <a:cubicBezTo>
                      <a:pt x="328" y="132"/>
                      <a:pt x="322" y="138"/>
                      <a:pt x="315" y="138"/>
                    </a:cubicBezTo>
                    <a:lnTo>
                      <a:pt x="227" y="138"/>
                    </a:lnTo>
                    <a:cubicBezTo>
                      <a:pt x="220" y="138"/>
                      <a:pt x="214" y="132"/>
                      <a:pt x="214" y="125"/>
                    </a:cubicBezTo>
                    <a:lnTo>
                      <a:pt x="214" y="113"/>
                    </a:lnTo>
                    <a:cubicBezTo>
                      <a:pt x="214" y="106"/>
                      <a:pt x="220" y="100"/>
                      <a:pt x="227" y="100"/>
                    </a:cubicBezTo>
                    <a:lnTo>
                      <a:pt x="315" y="100"/>
                    </a:lnTo>
                    <a:cubicBezTo>
                      <a:pt x="322" y="100"/>
                      <a:pt x="328" y="106"/>
                      <a:pt x="328" y="113"/>
                    </a:cubicBezTo>
                    <a:close/>
                    <a:moveTo>
                      <a:pt x="201" y="218"/>
                    </a:moveTo>
                    <a:cubicBezTo>
                      <a:pt x="201" y="221"/>
                      <a:pt x="201" y="223"/>
                      <a:pt x="201" y="224"/>
                    </a:cubicBezTo>
                    <a:cubicBezTo>
                      <a:pt x="200" y="225"/>
                      <a:pt x="199" y="226"/>
                      <a:pt x="197" y="226"/>
                    </a:cubicBezTo>
                    <a:lnTo>
                      <a:pt x="155" y="226"/>
                    </a:lnTo>
                    <a:cubicBezTo>
                      <a:pt x="151" y="226"/>
                      <a:pt x="149" y="225"/>
                      <a:pt x="147" y="224"/>
                    </a:cubicBezTo>
                    <a:cubicBezTo>
                      <a:pt x="146" y="222"/>
                      <a:pt x="145" y="219"/>
                      <a:pt x="144" y="216"/>
                    </a:cubicBezTo>
                    <a:lnTo>
                      <a:pt x="133" y="176"/>
                    </a:lnTo>
                    <a:lnTo>
                      <a:pt x="66" y="176"/>
                    </a:lnTo>
                    <a:lnTo>
                      <a:pt x="54" y="217"/>
                    </a:lnTo>
                    <a:cubicBezTo>
                      <a:pt x="53" y="220"/>
                      <a:pt x="52" y="223"/>
                      <a:pt x="50" y="224"/>
                    </a:cubicBezTo>
                    <a:cubicBezTo>
                      <a:pt x="48" y="225"/>
                      <a:pt x="46" y="226"/>
                      <a:pt x="43" y="226"/>
                    </a:cubicBezTo>
                    <a:lnTo>
                      <a:pt x="6" y="226"/>
                    </a:lnTo>
                    <a:cubicBezTo>
                      <a:pt x="3" y="226"/>
                      <a:pt x="1" y="226"/>
                      <a:pt x="1" y="225"/>
                    </a:cubicBezTo>
                    <a:cubicBezTo>
                      <a:pt x="0" y="224"/>
                      <a:pt x="0" y="221"/>
                      <a:pt x="1" y="217"/>
                    </a:cubicBezTo>
                    <a:lnTo>
                      <a:pt x="65" y="10"/>
                    </a:lnTo>
                    <a:cubicBezTo>
                      <a:pt x="66" y="6"/>
                      <a:pt x="68" y="4"/>
                      <a:pt x="69" y="2"/>
                    </a:cubicBezTo>
                    <a:cubicBezTo>
                      <a:pt x="71" y="1"/>
                      <a:pt x="74" y="0"/>
                      <a:pt x="78" y="0"/>
                    </a:cubicBezTo>
                    <a:lnTo>
                      <a:pt x="120" y="0"/>
                    </a:lnTo>
                    <a:cubicBezTo>
                      <a:pt x="125" y="0"/>
                      <a:pt x="128" y="1"/>
                      <a:pt x="130" y="2"/>
                    </a:cubicBezTo>
                    <a:cubicBezTo>
                      <a:pt x="131" y="4"/>
                      <a:pt x="132" y="7"/>
                      <a:pt x="133" y="10"/>
                    </a:cubicBezTo>
                    <a:lnTo>
                      <a:pt x="201" y="218"/>
                    </a:lnTo>
                    <a:close/>
                    <a:moveTo>
                      <a:pt x="123" y="138"/>
                    </a:moveTo>
                    <a:lnTo>
                      <a:pt x="100" y="55"/>
                    </a:lnTo>
                    <a:lnTo>
                      <a:pt x="99" y="55"/>
                    </a:lnTo>
                    <a:lnTo>
                      <a:pt x="76" y="138"/>
                    </a:lnTo>
                    <a:lnTo>
                      <a:pt x="123" y="13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" name="Bullet3">
                <a:extLst>
                  <a:ext uri="{FF2B5EF4-FFF2-40B4-BE49-F238E27FC236}">
                    <a16:creationId xmlns:a16="http://schemas.microsoft.com/office/drawing/2014/main" id="{A89476E7-165A-456C-BBA7-6A5798136F8D}"/>
                  </a:ext>
                </a:extLst>
              </p:cNvPr>
              <p:cNvSpPr txBox="1"/>
              <p:nvPr/>
            </p:nvSpPr>
            <p:spPr>
              <a:xfrm>
                <a:off x="1549178" y="3571977"/>
                <a:ext cx="2519387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 fontScale="85000" lnSpcReduction="10000"/>
              </a:bodyPr>
              <a:lstStyle/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素质教育与应试教育的区别</a:t>
                </a:r>
                <a:endParaRPr lang="en-US" dirty="0"/>
              </a:p>
            </p:txBody>
          </p:sp>
          <p:sp>
            <p:nvSpPr>
              <p:cNvPr id="7" name="Text3">
                <a:extLst>
                  <a:ext uri="{FF2B5EF4-FFF2-40B4-BE49-F238E27FC236}">
                    <a16:creationId xmlns:a16="http://schemas.microsoft.com/office/drawing/2014/main" id="{7E035767-4B8C-4474-BA12-436B62C33480}"/>
                  </a:ext>
                </a:extLst>
              </p:cNvPr>
              <p:cNvSpPr txBox="1"/>
              <p:nvPr/>
            </p:nvSpPr>
            <p:spPr>
              <a:xfrm>
                <a:off x="1549178" y="3964489"/>
                <a:ext cx="2519387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注重过程与实践，而非只看成绩</a:t>
                </a:r>
                <a:endParaRPr lang="en-US" dirty="0"/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9D96E14E-3333-6A90-8EE1-9BEFEF2CCDFF}"/>
                </a:ext>
              </a:extLst>
            </p:cNvPr>
            <p:cNvGrpSpPr/>
            <p:nvPr/>
          </p:nvGrpSpPr>
          <p:grpSpPr>
            <a:xfrm>
              <a:off x="8328248" y="3571977"/>
              <a:ext cx="3192240" cy="1017430"/>
              <a:chOff x="8328248" y="3571977"/>
              <a:chExt cx="3192240" cy="1017430"/>
            </a:xfrm>
          </p:grpSpPr>
          <p:sp>
            <p:nvSpPr>
              <p:cNvPr id="23" name="Icon4">
                <a:extLst>
                  <a:ext uri="{FF2B5EF4-FFF2-40B4-BE49-F238E27FC236}">
                    <a16:creationId xmlns:a16="http://schemas.microsoft.com/office/drawing/2014/main" id="{53AEB600-5F72-48A2-BB96-E5FA3DEB820A}"/>
                  </a:ext>
                </a:extLst>
              </p:cNvPr>
              <p:cNvSpPr/>
              <p:nvPr/>
            </p:nvSpPr>
            <p:spPr bwMode="auto">
              <a:xfrm>
                <a:off x="8328248" y="3775474"/>
                <a:ext cx="461080" cy="403455"/>
              </a:xfrm>
              <a:custGeom>
                <a:avLst/>
                <a:gdLst>
                  <a:gd name="T0" fmla="*/ 2726 w 12800"/>
                  <a:gd name="T1" fmla="*/ 0 h 11200"/>
                  <a:gd name="T2" fmla="*/ 10018 w 12800"/>
                  <a:gd name="T3" fmla="*/ 0 h 11200"/>
                  <a:gd name="T4" fmla="*/ 12800 w 12800"/>
                  <a:gd name="T5" fmla="*/ 4010 h 11200"/>
                  <a:gd name="T6" fmla="*/ 6372 w 12800"/>
                  <a:gd name="T7" fmla="*/ 11200 h 11200"/>
                  <a:gd name="T8" fmla="*/ 0 w 12800"/>
                  <a:gd name="T9" fmla="*/ 4010 h 11200"/>
                  <a:gd name="T10" fmla="*/ 2726 w 12800"/>
                  <a:gd name="T11" fmla="*/ 0 h 11200"/>
                  <a:gd name="T12" fmla="*/ 6302 w 12800"/>
                  <a:gd name="T13" fmla="*/ 6302 h 11200"/>
                  <a:gd name="T14" fmla="*/ 3146 w 12800"/>
                  <a:gd name="T15" fmla="*/ 2710 h 11200"/>
                  <a:gd name="T16" fmla="*/ 2062 w 12800"/>
                  <a:gd name="T17" fmla="*/ 3860 h 11200"/>
                  <a:gd name="T18" fmla="*/ 6302 w 12800"/>
                  <a:gd name="T19" fmla="*/ 8441 h 11200"/>
                  <a:gd name="T20" fmla="*/ 10418 w 12800"/>
                  <a:gd name="T21" fmla="*/ 3860 h 11200"/>
                  <a:gd name="T22" fmla="*/ 9454 w 12800"/>
                  <a:gd name="T23" fmla="*/ 2710 h 11200"/>
                  <a:gd name="T24" fmla="*/ 6302 w 12800"/>
                  <a:gd name="T25" fmla="*/ 6302 h 11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00" h="11200">
                    <a:moveTo>
                      <a:pt x="2726" y="0"/>
                    </a:moveTo>
                    <a:lnTo>
                      <a:pt x="10018" y="0"/>
                    </a:lnTo>
                    <a:lnTo>
                      <a:pt x="12800" y="4010"/>
                    </a:lnTo>
                    <a:lnTo>
                      <a:pt x="6372" y="11200"/>
                    </a:lnTo>
                    <a:lnTo>
                      <a:pt x="0" y="4010"/>
                    </a:lnTo>
                    <a:lnTo>
                      <a:pt x="2726" y="0"/>
                    </a:lnTo>
                    <a:close/>
                    <a:moveTo>
                      <a:pt x="6302" y="6302"/>
                    </a:moveTo>
                    <a:lnTo>
                      <a:pt x="3146" y="2710"/>
                    </a:lnTo>
                    <a:lnTo>
                      <a:pt x="2062" y="3860"/>
                    </a:lnTo>
                    <a:lnTo>
                      <a:pt x="6302" y="8441"/>
                    </a:lnTo>
                    <a:lnTo>
                      <a:pt x="10418" y="3860"/>
                    </a:lnTo>
                    <a:lnTo>
                      <a:pt x="9454" y="2710"/>
                    </a:lnTo>
                    <a:lnTo>
                      <a:pt x="6302" y="6302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2" name="Bullet4">
                <a:extLst>
                  <a:ext uri="{FF2B5EF4-FFF2-40B4-BE49-F238E27FC236}">
                    <a16:creationId xmlns:a16="http://schemas.microsoft.com/office/drawing/2014/main" id="{86927E50-1036-43D3-B1C0-49C546ED2713}"/>
                  </a:ext>
                </a:extLst>
              </p:cNvPr>
              <p:cNvSpPr txBox="1"/>
              <p:nvPr/>
            </p:nvSpPr>
            <p:spPr>
              <a:xfrm>
                <a:off x="9001101" y="3571977"/>
                <a:ext cx="2519387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素质教育的实施策略</a:t>
                </a:r>
                <a:endParaRPr lang="en-US" dirty="0"/>
              </a:p>
            </p:txBody>
          </p:sp>
          <p:sp>
            <p:nvSpPr>
              <p:cNvPr id="13" name="Text4">
                <a:extLst>
                  <a:ext uri="{FF2B5EF4-FFF2-40B4-BE49-F238E27FC236}">
                    <a16:creationId xmlns:a16="http://schemas.microsoft.com/office/drawing/2014/main" id="{C3D1FDDD-20E9-435E-B616-66FDDBD98ACE}"/>
                  </a:ext>
                </a:extLst>
              </p:cNvPr>
              <p:cNvSpPr txBox="1"/>
              <p:nvPr/>
            </p:nvSpPr>
            <p:spPr>
              <a:xfrm>
                <a:off x="9001101" y="3964489"/>
                <a:ext cx="2519387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多样化教学，重视学生主体性</a:t>
                </a:r>
                <a:endParaRPr lang="en-US" dirty="0"/>
              </a:p>
            </p:txBody>
          </p: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A1FEA20D-38CC-78A9-B19A-E32C9857B4DE}"/>
                </a:ext>
              </a:extLst>
            </p:cNvPr>
            <p:cNvGrpSpPr/>
            <p:nvPr/>
          </p:nvGrpSpPr>
          <p:grpSpPr>
            <a:xfrm>
              <a:off x="983432" y="4981594"/>
              <a:ext cx="3085133" cy="1017430"/>
              <a:chOff x="983432" y="4981594"/>
              <a:chExt cx="3085133" cy="1017430"/>
            </a:xfrm>
          </p:grpSpPr>
          <p:sp>
            <p:nvSpPr>
              <p:cNvPr id="19" name="Icon5">
                <a:extLst>
                  <a:ext uri="{FF2B5EF4-FFF2-40B4-BE49-F238E27FC236}">
                    <a16:creationId xmlns:a16="http://schemas.microsoft.com/office/drawing/2014/main" id="{034B8015-83B3-47D2-A7E2-18F96DB4B16D}"/>
                  </a:ext>
                </a:extLst>
              </p:cNvPr>
              <p:cNvSpPr/>
              <p:nvPr/>
            </p:nvSpPr>
            <p:spPr bwMode="auto">
              <a:xfrm>
                <a:off x="983432" y="5228430"/>
                <a:ext cx="461080" cy="461080"/>
              </a:xfrm>
              <a:custGeom>
                <a:avLst/>
                <a:gdLst>
                  <a:gd name="T0" fmla="*/ 5333 w 11734"/>
                  <a:gd name="T1" fmla="*/ 2847 h 11734"/>
                  <a:gd name="T2" fmla="*/ 5333 w 11734"/>
                  <a:gd name="T3" fmla="*/ 534 h 11734"/>
                  <a:gd name="T4" fmla="*/ 5866 w 11734"/>
                  <a:gd name="T5" fmla="*/ 0 h 11734"/>
                  <a:gd name="T6" fmla="*/ 9067 w 11734"/>
                  <a:gd name="T7" fmla="*/ 3200 h 11734"/>
                  <a:gd name="T8" fmla="*/ 9067 w 11734"/>
                  <a:gd name="T9" fmla="*/ 4534 h 11734"/>
                  <a:gd name="T10" fmla="*/ 8887 w 11734"/>
                  <a:gd name="T11" fmla="*/ 5334 h 11734"/>
                  <a:gd name="T12" fmla="*/ 11200 w 11734"/>
                  <a:gd name="T13" fmla="*/ 5334 h 11734"/>
                  <a:gd name="T14" fmla="*/ 11734 w 11734"/>
                  <a:gd name="T15" fmla="*/ 5867 h 11734"/>
                  <a:gd name="T16" fmla="*/ 8534 w 11734"/>
                  <a:gd name="T17" fmla="*/ 9068 h 11734"/>
                  <a:gd name="T18" fmla="*/ 7200 w 11734"/>
                  <a:gd name="T19" fmla="*/ 9068 h 11734"/>
                  <a:gd name="T20" fmla="*/ 6401 w 11734"/>
                  <a:gd name="T21" fmla="*/ 8888 h 11734"/>
                  <a:gd name="T22" fmla="*/ 6401 w 11734"/>
                  <a:gd name="T23" fmla="*/ 11200 h 11734"/>
                  <a:gd name="T24" fmla="*/ 5868 w 11734"/>
                  <a:gd name="T25" fmla="*/ 11734 h 11734"/>
                  <a:gd name="T26" fmla="*/ 2667 w 11734"/>
                  <a:gd name="T27" fmla="*/ 8534 h 11734"/>
                  <a:gd name="T28" fmla="*/ 2667 w 11734"/>
                  <a:gd name="T29" fmla="*/ 7200 h 11734"/>
                  <a:gd name="T30" fmla="*/ 2847 w 11734"/>
                  <a:gd name="T31" fmla="*/ 6401 h 11734"/>
                  <a:gd name="T32" fmla="*/ 534 w 11734"/>
                  <a:gd name="T33" fmla="*/ 6401 h 11734"/>
                  <a:gd name="T34" fmla="*/ 0 w 11734"/>
                  <a:gd name="T35" fmla="*/ 5868 h 11734"/>
                  <a:gd name="T36" fmla="*/ 3200 w 11734"/>
                  <a:gd name="T37" fmla="*/ 2667 h 11734"/>
                  <a:gd name="T38" fmla="*/ 4534 w 11734"/>
                  <a:gd name="T39" fmla="*/ 2667 h 11734"/>
                  <a:gd name="T40" fmla="*/ 5333 w 11734"/>
                  <a:gd name="T41" fmla="*/ 2847 h 11734"/>
                  <a:gd name="T42" fmla="*/ 4518 w 11734"/>
                  <a:gd name="T43" fmla="*/ 6401 h 11734"/>
                  <a:gd name="T44" fmla="*/ 3734 w 11734"/>
                  <a:gd name="T45" fmla="*/ 7200 h 11734"/>
                  <a:gd name="T46" fmla="*/ 3734 w 11734"/>
                  <a:gd name="T47" fmla="*/ 8534 h 11734"/>
                  <a:gd name="T48" fmla="*/ 5334 w 11734"/>
                  <a:gd name="T49" fmla="*/ 10600 h 11734"/>
                  <a:gd name="T50" fmla="*/ 5334 w 11734"/>
                  <a:gd name="T51" fmla="*/ 7225 h 11734"/>
                  <a:gd name="T52" fmla="*/ 5334 w 11734"/>
                  <a:gd name="T53" fmla="*/ 6400 h 11734"/>
                  <a:gd name="T54" fmla="*/ 4518 w 11734"/>
                  <a:gd name="T55" fmla="*/ 6400 h 11734"/>
                  <a:gd name="T56" fmla="*/ 4518 w 11734"/>
                  <a:gd name="T57" fmla="*/ 6401 h 11734"/>
                  <a:gd name="T58" fmla="*/ 6400 w 11734"/>
                  <a:gd name="T59" fmla="*/ 4510 h 11734"/>
                  <a:gd name="T60" fmla="*/ 6400 w 11734"/>
                  <a:gd name="T61" fmla="*/ 4534 h 11734"/>
                  <a:gd name="T62" fmla="*/ 6400 w 11734"/>
                  <a:gd name="T63" fmla="*/ 5334 h 11734"/>
                  <a:gd name="T64" fmla="*/ 7200 w 11734"/>
                  <a:gd name="T65" fmla="*/ 5334 h 11734"/>
                  <a:gd name="T66" fmla="*/ 8000 w 11734"/>
                  <a:gd name="T67" fmla="*/ 4534 h 11734"/>
                  <a:gd name="T68" fmla="*/ 8000 w 11734"/>
                  <a:gd name="T69" fmla="*/ 3200 h 11734"/>
                  <a:gd name="T70" fmla="*/ 6400 w 11734"/>
                  <a:gd name="T71" fmla="*/ 1134 h 11734"/>
                  <a:gd name="T72" fmla="*/ 6400 w 11734"/>
                  <a:gd name="T73" fmla="*/ 4510 h 11734"/>
                  <a:gd name="T74" fmla="*/ 6400 w 11734"/>
                  <a:gd name="T75" fmla="*/ 6401 h 11734"/>
                  <a:gd name="T76" fmla="*/ 6400 w 11734"/>
                  <a:gd name="T77" fmla="*/ 7201 h 11734"/>
                  <a:gd name="T78" fmla="*/ 7200 w 11734"/>
                  <a:gd name="T79" fmla="*/ 8001 h 11734"/>
                  <a:gd name="T80" fmla="*/ 8534 w 11734"/>
                  <a:gd name="T81" fmla="*/ 8001 h 11734"/>
                  <a:gd name="T82" fmla="*/ 10600 w 11734"/>
                  <a:gd name="T83" fmla="*/ 6400 h 11734"/>
                  <a:gd name="T84" fmla="*/ 6400 w 11734"/>
                  <a:gd name="T85" fmla="*/ 6401 h 11734"/>
                  <a:gd name="T86" fmla="*/ 5334 w 11734"/>
                  <a:gd name="T87" fmla="*/ 5334 h 11734"/>
                  <a:gd name="T88" fmla="*/ 5334 w 11734"/>
                  <a:gd name="T89" fmla="*/ 4534 h 11734"/>
                  <a:gd name="T90" fmla="*/ 4534 w 11734"/>
                  <a:gd name="T91" fmla="*/ 3734 h 11734"/>
                  <a:gd name="T92" fmla="*/ 3200 w 11734"/>
                  <a:gd name="T93" fmla="*/ 3734 h 11734"/>
                  <a:gd name="T94" fmla="*/ 1134 w 11734"/>
                  <a:gd name="T95" fmla="*/ 5334 h 11734"/>
                  <a:gd name="T96" fmla="*/ 5334 w 11734"/>
                  <a:gd name="T97" fmla="*/ 5334 h 1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1734" h="11734">
                    <a:moveTo>
                      <a:pt x="5333" y="2847"/>
                    </a:moveTo>
                    <a:lnTo>
                      <a:pt x="5333" y="534"/>
                    </a:lnTo>
                    <a:cubicBezTo>
                      <a:pt x="5333" y="239"/>
                      <a:pt x="5572" y="0"/>
                      <a:pt x="5866" y="0"/>
                    </a:cubicBezTo>
                    <a:cubicBezTo>
                      <a:pt x="7634" y="0"/>
                      <a:pt x="9067" y="1433"/>
                      <a:pt x="9067" y="3200"/>
                    </a:cubicBezTo>
                    <a:lnTo>
                      <a:pt x="9067" y="4534"/>
                    </a:lnTo>
                    <a:cubicBezTo>
                      <a:pt x="9067" y="4811"/>
                      <a:pt x="9006" y="5084"/>
                      <a:pt x="8887" y="5334"/>
                    </a:cubicBezTo>
                    <a:lnTo>
                      <a:pt x="11200" y="5334"/>
                    </a:lnTo>
                    <a:cubicBezTo>
                      <a:pt x="11495" y="5334"/>
                      <a:pt x="11734" y="5572"/>
                      <a:pt x="11734" y="5867"/>
                    </a:cubicBezTo>
                    <a:cubicBezTo>
                      <a:pt x="11734" y="7635"/>
                      <a:pt x="10301" y="9068"/>
                      <a:pt x="8534" y="9068"/>
                    </a:cubicBezTo>
                    <a:lnTo>
                      <a:pt x="7200" y="9068"/>
                    </a:lnTo>
                    <a:cubicBezTo>
                      <a:pt x="6924" y="9068"/>
                      <a:pt x="6650" y="9007"/>
                      <a:pt x="6401" y="8888"/>
                    </a:cubicBezTo>
                    <a:lnTo>
                      <a:pt x="6401" y="11200"/>
                    </a:lnTo>
                    <a:cubicBezTo>
                      <a:pt x="6401" y="11495"/>
                      <a:pt x="6162" y="11734"/>
                      <a:pt x="5868" y="11734"/>
                    </a:cubicBezTo>
                    <a:cubicBezTo>
                      <a:pt x="4100" y="11734"/>
                      <a:pt x="2667" y="10301"/>
                      <a:pt x="2667" y="8534"/>
                    </a:cubicBezTo>
                    <a:lnTo>
                      <a:pt x="2667" y="7200"/>
                    </a:lnTo>
                    <a:cubicBezTo>
                      <a:pt x="2667" y="6914"/>
                      <a:pt x="2732" y="6643"/>
                      <a:pt x="2847" y="6401"/>
                    </a:cubicBezTo>
                    <a:lnTo>
                      <a:pt x="534" y="6401"/>
                    </a:lnTo>
                    <a:cubicBezTo>
                      <a:pt x="239" y="6401"/>
                      <a:pt x="0" y="6162"/>
                      <a:pt x="0" y="5868"/>
                    </a:cubicBezTo>
                    <a:cubicBezTo>
                      <a:pt x="0" y="4100"/>
                      <a:pt x="1433" y="2667"/>
                      <a:pt x="3200" y="2667"/>
                    </a:cubicBezTo>
                    <a:lnTo>
                      <a:pt x="4534" y="2667"/>
                    </a:lnTo>
                    <a:cubicBezTo>
                      <a:pt x="4820" y="2667"/>
                      <a:pt x="5091" y="2732"/>
                      <a:pt x="5333" y="2847"/>
                    </a:cubicBezTo>
                    <a:close/>
                    <a:moveTo>
                      <a:pt x="4518" y="6401"/>
                    </a:moveTo>
                    <a:cubicBezTo>
                      <a:pt x="4083" y="6410"/>
                      <a:pt x="3734" y="6765"/>
                      <a:pt x="3734" y="7200"/>
                    </a:cubicBezTo>
                    <a:lnTo>
                      <a:pt x="3734" y="8534"/>
                    </a:lnTo>
                    <a:cubicBezTo>
                      <a:pt x="3734" y="9528"/>
                      <a:pt x="4414" y="10363"/>
                      <a:pt x="5334" y="10600"/>
                    </a:cubicBezTo>
                    <a:lnTo>
                      <a:pt x="5334" y="7225"/>
                    </a:lnTo>
                    <a:lnTo>
                      <a:pt x="5334" y="6400"/>
                    </a:lnTo>
                    <a:lnTo>
                      <a:pt x="4518" y="6400"/>
                    </a:lnTo>
                    <a:lnTo>
                      <a:pt x="4518" y="6401"/>
                    </a:lnTo>
                    <a:close/>
                    <a:moveTo>
                      <a:pt x="6400" y="4510"/>
                    </a:moveTo>
                    <a:lnTo>
                      <a:pt x="6400" y="4534"/>
                    </a:lnTo>
                    <a:lnTo>
                      <a:pt x="6400" y="5334"/>
                    </a:lnTo>
                    <a:lnTo>
                      <a:pt x="7200" y="5334"/>
                    </a:lnTo>
                    <a:cubicBezTo>
                      <a:pt x="7641" y="5334"/>
                      <a:pt x="8000" y="4975"/>
                      <a:pt x="8000" y="4534"/>
                    </a:cubicBezTo>
                    <a:lnTo>
                      <a:pt x="8000" y="3200"/>
                    </a:lnTo>
                    <a:cubicBezTo>
                      <a:pt x="8000" y="2206"/>
                      <a:pt x="7320" y="1371"/>
                      <a:pt x="6400" y="1134"/>
                    </a:cubicBezTo>
                    <a:lnTo>
                      <a:pt x="6400" y="4510"/>
                    </a:lnTo>
                    <a:close/>
                    <a:moveTo>
                      <a:pt x="6400" y="6401"/>
                    </a:moveTo>
                    <a:lnTo>
                      <a:pt x="6400" y="7201"/>
                    </a:lnTo>
                    <a:cubicBezTo>
                      <a:pt x="6400" y="7642"/>
                      <a:pt x="6759" y="8001"/>
                      <a:pt x="7200" y="8001"/>
                    </a:cubicBezTo>
                    <a:lnTo>
                      <a:pt x="8534" y="8001"/>
                    </a:lnTo>
                    <a:cubicBezTo>
                      <a:pt x="9528" y="8001"/>
                      <a:pt x="10363" y="7321"/>
                      <a:pt x="10600" y="6400"/>
                    </a:cubicBezTo>
                    <a:lnTo>
                      <a:pt x="6400" y="6401"/>
                    </a:lnTo>
                    <a:close/>
                    <a:moveTo>
                      <a:pt x="5334" y="5334"/>
                    </a:moveTo>
                    <a:lnTo>
                      <a:pt x="5334" y="4534"/>
                    </a:lnTo>
                    <a:cubicBezTo>
                      <a:pt x="5334" y="4093"/>
                      <a:pt x="4975" y="3734"/>
                      <a:pt x="4534" y="3734"/>
                    </a:cubicBezTo>
                    <a:lnTo>
                      <a:pt x="3200" y="3734"/>
                    </a:lnTo>
                    <a:cubicBezTo>
                      <a:pt x="2227" y="3734"/>
                      <a:pt x="1377" y="4392"/>
                      <a:pt x="1134" y="5334"/>
                    </a:cubicBezTo>
                    <a:lnTo>
                      <a:pt x="5334" y="533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8" name="Bullet5">
                <a:extLst>
                  <a:ext uri="{FF2B5EF4-FFF2-40B4-BE49-F238E27FC236}">
                    <a16:creationId xmlns:a16="http://schemas.microsoft.com/office/drawing/2014/main" id="{14227FA0-0EA9-4EC2-A672-1CC318A2F0C9}"/>
                  </a:ext>
                </a:extLst>
              </p:cNvPr>
              <p:cNvSpPr txBox="1"/>
              <p:nvPr/>
            </p:nvSpPr>
            <p:spPr>
              <a:xfrm>
                <a:off x="1549178" y="4981594"/>
                <a:ext cx="2519387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我国素质教育现状</a:t>
                </a:r>
                <a:endParaRPr lang="en-US" dirty="0"/>
              </a:p>
            </p:txBody>
          </p:sp>
          <p:sp>
            <p:nvSpPr>
              <p:cNvPr id="9" name="Text5">
                <a:extLst>
                  <a:ext uri="{FF2B5EF4-FFF2-40B4-BE49-F238E27FC236}">
                    <a16:creationId xmlns:a16="http://schemas.microsoft.com/office/drawing/2014/main" id="{61B26906-4C97-40FE-A9F2-85785075E789}"/>
                  </a:ext>
                </a:extLst>
              </p:cNvPr>
              <p:cNvSpPr txBox="1"/>
              <p:nvPr/>
            </p:nvSpPr>
            <p:spPr>
              <a:xfrm>
                <a:off x="1549178" y="5374106"/>
                <a:ext cx="2519387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逐渐推进，但仍面临诸多挑战</a:t>
                </a:r>
                <a:endParaRPr lang="en-US" dirty="0"/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B314DFB3-5B9B-4599-5E3B-10D5D8AA66C6}"/>
                </a:ext>
              </a:extLst>
            </p:cNvPr>
            <p:cNvGrpSpPr/>
            <p:nvPr/>
          </p:nvGrpSpPr>
          <p:grpSpPr>
            <a:xfrm>
              <a:off x="8328248" y="4981594"/>
              <a:ext cx="3192240" cy="1017430"/>
              <a:chOff x="8328248" y="4981594"/>
              <a:chExt cx="3192240" cy="1017430"/>
            </a:xfrm>
          </p:grpSpPr>
          <p:sp>
            <p:nvSpPr>
              <p:cNvPr id="22" name="Icon6">
                <a:extLst>
                  <a:ext uri="{FF2B5EF4-FFF2-40B4-BE49-F238E27FC236}">
                    <a16:creationId xmlns:a16="http://schemas.microsoft.com/office/drawing/2014/main" id="{C1AA3333-F3D2-411E-BC87-1F8F6138C482}"/>
                  </a:ext>
                </a:extLst>
              </p:cNvPr>
              <p:cNvSpPr/>
              <p:nvPr/>
            </p:nvSpPr>
            <p:spPr bwMode="auto">
              <a:xfrm>
                <a:off x="8328248" y="5230136"/>
                <a:ext cx="461080" cy="457670"/>
              </a:xfrm>
              <a:custGeom>
                <a:avLst/>
                <a:gdLst>
                  <a:gd name="T0" fmla="*/ 12509 w 12676"/>
                  <a:gd name="T1" fmla="*/ 11834 h 12582"/>
                  <a:gd name="T2" fmla="*/ 8285 w 12676"/>
                  <a:gd name="T3" fmla="*/ 9007 h 12582"/>
                  <a:gd name="T4" fmla="*/ 8285 w 12676"/>
                  <a:gd name="T5" fmla="*/ 8874 h 12582"/>
                  <a:gd name="T6" fmla="*/ 10884 w 12676"/>
                  <a:gd name="T7" fmla="*/ 3654 h 12582"/>
                  <a:gd name="T8" fmla="*/ 6341 w 12676"/>
                  <a:gd name="T9" fmla="*/ 0 h 12582"/>
                  <a:gd name="T10" fmla="*/ 1798 w 12676"/>
                  <a:gd name="T11" fmla="*/ 3654 h 12582"/>
                  <a:gd name="T12" fmla="*/ 4397 w 12676"/>
                  <a:gd name="T13" fmla="*/ 8874 h 12582"/>
                  <a:gd name="T14" fmla="*/ 4397 w 12676"/>
                  <a:gd name="T15" fmla="*/ 9007 h 12582"/>
                  <a:gd name="T16" fmla="*/ 173 w 12676"/>
                  <a:gd name="T17" fmla="*/ 11834 h 12582"/>
                  <a:gd name="T18" fmla="*/ 177 w 12676"/>
                  <a:gd name="T19" fmla="*/ 12424 h 12582"/>
                  <a:gd name="T20" fmla="*/ 765 w 12676"/>
                  <a:gd name="T21" fmla="*/ 12367 h 12582"/>
                  <a:gd name="T22" fmla="*/ 4413 w 12676"/>
                  <a:gd name="T23" fmla="*/ 9834 h 12582"/>
                  <a:gd name="T24" fmla="*/ 4599 w 12676"/>
                  <a:gd name="T25" fmla="*/ 10133 h 12582"/>
                  <a:gd name="T26" fmla="*/ 4999 w 12676"/>
                  <a:gd name="T27" fmla="*/ 10133 h 12582"/>
                  <a:gd name="T28" fmla="*/ 6066 w 12676"/>
                  <a:gd name="T29" fmla="*/ 9514 h 12582"/>
                  <a:gd name="T30" fmla="*/ 6610 w 12676"/>
                  <a:gd name="T31" fmla="*/ 9514 h 12582"/>
                  <a:gd name="T32" fmla="*/ 7677 w 12676"/>
                  <a:gd name="T33" fmla="*/ 10133 h 12582"/>
                  <a:gd name="T34" fmla="*/ 8077 w 12676"/>
                  <a:gd name="T35" fmla="*/ 10133 h 12582"/>
                  <a:gd name="T36" fmla="*/ 8263 w 12676"/>
                  <a:gd name="T37" fmla="*/ 9834 h 12582"/>
                  <a:gd name="T38" fmla="*/ 11911 w 12676"/>
                  <a:gd name="T39" fmla="*/ 12367 h 12582"/>
                  <a:gd name="T40" fmla="*/ 12499 w 12676"/>
                  <a:gd name="T41" fmla="*/ 12424 h 12582"/>
                  <a:gd name="T42" fmla="*/ 12503 w 12676"/>
                  <a:gd name="T43" fmla="*/ 11834 h 12582"/>
                  <a:gd name="T44" fmla="*/ 12509 w 12676"/>
                  <a:gd name="T45" fmla="*/ 11834 h 12582"/>
                  <a:gd name="T46" fmla="*/ 8082 w 12676"/>
                  <a:gd name="T47" fmla="*/ 7669 h 12582"/>
                  <a:gd name="T48" fmla="*/ 7682 w 12676"/>
                  <a:gd name="T49" fmla="*/ 7669 h 12582"/>
                  <a:gd name="T50" fmla="*/ 6354 w 12676"/>
                  <a:gd name="T51" fmla="*/ 8442 h 12582"/>
                  <a:gd name="T52" fmla="*/ 4999 w 12676"/>
                  <a:gd name="T53" fmla="*/ 7663 h 12582"/>
                  <a:gd name="T54" fmla="*/ 4599 w 12676"/>
                  <a:gd name="T55" fmla="*/ 7663 h 12582"/>
                  <a:gd name="T56" fmla="*/ 4407 w 12676"/>
                  <a:gd name="T57" fmla="*/ 7973 h 12582"/>
                  <a:gd name="T58" fmla="*/ 2622 w 12676"/>
                  <a:gd name="T59" fmla="*/ 3642 h 12582"/>
                  <a:gd name="T60" fmla="*/ 6341 w 12676"/>
                  <a:gd name="T61" fmla="*/ 793 h 12582"/>
                  <a:gd name="T62" fmla="*/ 10059 w 12676"/>
                  <a:gd name="T63" fmla="*/ 3642 h 12582"/>
                  <a:gd name="T64" fmla="*/ 8274 w 12676"/>
                  <a:gd name="T65" fmla="*/ 7973 h 12582"/>
                  <a:gd name="T66" fmla="*/ 8087 w 12676"/>
                  <a:gd name="T67" fmla="*/ 7663 h 12582"/>
                  <a:gd name="T68" fmla="*/ 8082 w 12676"/>
                  <a:gd name="T69" fmla="*/ 7669 h 12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676" h="12582">
                    <a:moveTo>
                      <a:pt x="12509" y="11834"/>
                    </a:moveTo>
                    <a:cubicBezTo>
                      <a:pt x="11382" y="10527"/>
                      <a:pt x="9922" y="9550"/>
                      <a:pt x="8285" y="9007"/>
                    </a:cubicBezTo>
                    <a:lnTo>
                      <a:pt x="8285" y="8874"/>
                    </a:lnTo>
                    <a:cubicBezTo>
                      <a:pt x="10270" y="7961"/>
                      <a:pt x="11351" y="5789"/>
                      <a:pt x="10884" y="3654"/>
                    </a:cubicBezTo>
                    <a:cubicBezTo>
                      <a:pt x="10416" y="1520"/>
                      <a:pt x="8526" y="0"/>
                      <a:pt x="6341" y="0"/>
                    </a:cubicBezTo>
                    <a:cubicBezTo>
                      <a:pt x="4156" y="0"/>
                      <a:pt x="2265" y="1520"/>
                      <a:pt x="1798" y="3654"/>
                    </a:cubicBezTo>
                    <a:cubicBezTo>
                      <a:pt x="1330" y="5789"/>
                      <a:pt x="2412" y="7961"/>
                      <a:pt x="4397" y="8874"/>
                    </a:cubicBezTo>
                    <a:lnTo>
                      <a:pt x="4397" y="9007"/>
                    </a:lnTo>
                    <a:cubicBezTo>
                      <a:pt x="2759" y="9550"/>
                      <a:pt x="1299" y="10527"/>
                      <a:pt x="173" y="11834"/>
                    </a:cubicBezTo>
                    <a:cubicBezTo>
                      <a:pt x="0" y="11994"/>
                      <a:pt x="2" y="12267"/>
                      <a:pt x="177" y="12424"/>
                    </a:cubicBezTo>
                    <a:cubicBezTo>
                      <a:pt x="352" y="12582"/>
                      <a:pt x="624" y="12555"/>
                      <a:pt x="765" y="12367"/>
                    </a:cubicBezTo>
                    <a:cubicBezTo>
                      <a:pt x="1748" y="11229"/>
                      <a:pt x="3003" y="10358"/>
                      <a:pt x="4413" y="9834"/>
                    </a:cubicBezTo>
                    <a:cubicBezTo>
                      <a:pt x="4425" y="9957"/>
                      <a:pt x="4494" y="10068"/>
                      <a:pt x="4599" y="10133"/>
                    </a:cubicBezTo>
                    <a:cubicBezTo>
                      <a:pt x="4723" y="10204"/>
                      <a:pt x="4876" y="10204"/>
                      <a:pt x="4999" y="10133"/>
                    </a:cubicBezTo>
                    <a:lnTo>
                      <a:pt x="6066" y="9514"/>
                    </a:lnTo>
                    <a:lnTo>
                      <a:pt x="6610" y="9514"/>
                    </a:lnTo>
                    <a:lnTo>
                      <a:pt x="7677" y="10133"/>
                    </a:lnTo>
                    <a:cubicBezTo>
                      <a:pt x="7800" y="10204"/>
                      <a:pt x="7953" y="10204"/>
                      <a:pt x="8077" y="10133"/>
                    </a:cubicBezTo>
                    <a:cubicBezTo>
                      <a:pt x="8182" y="10068"/>
                      <a:pt x="8251" y="9957"/>
                      <a:pt x="8263" y="9834"/>
                    </a:cubicBezTo>
                    <a:cubicBezTo>
                      <a:pt x="9673" y="10358"/>
                      <a:pt x="10928" y="11229"/>
                      <a:pt x="11911" y="12367"/>
                    </a:cubicBezTo>
                    <a:cubicBezTo>
                      <a:pt x="12052" y="12555"/>
                      <a:pt x="12324" y="12582"/>
                      <a:pt x="12499" y="12424"/>
                    </a:cubicBezTo>
                    <a:cubicBezTo>
                      <a:pt x="12674" y="12267"/>
                      <a:pt x="12676" y="11994"/>
                      <a:pt x="12503" y="11834"/>
                    </a:cubicBezTo>
                    <a:lnTo>
                      <a:pt x="12509" y="11834"/>
                    </a:lnTo>
                    <a:close/>
                    <a:moveTo>
                      <a:pt x="8082" y="7669"/>
                    </a:moveTo>
                    <a:cubicBezTo>
                      <a:pt x="7958" y="7597"/>
                      <a:pt x="7806" y="7597"/>
                      <a:pt x="7682" y="7669"/>
                    </a:cubicBezTo>
                    <a:lnTo>
                      <a:pt x="6354" y="8442"/>
                    </a:lnTo>
                    <a:lnTo>
                      <a:pt x="4999" y="7663"/>
                    </a:lnTo>
                    <a:cubicBezTo>
                      <a:pt x="4876" y="7592"/>
                      <a:pt x="4723" y="7592"/>
                      <a:pt x="4599" y="7663"/>
                    </a:cubicBezTo>
                    <a:cubicBezTo>
                      <a:pt x="4489" y="7729"/>
                      <a:pt x="4417" y="7844"/>
                      <a:pt x="4407" y="7973"/>
                    </a:cubicBezTo>
                    <a:cubicBezTo>
                      <a:pt x="2902" y="7098"/>
                      <a:pt x="2170" y="5323"/>
                      <a:pt x="2622" y="3642"/>
                    </a:cubicBezTo>
                    <a:cubicBezTo>
                      <a:pt x="3075" y="1960"/>
                      <a:pt x="4600" y="793"/>
                      <a:pt x="6341" y="793"/>
                    </a:cubicBezTo>
                    <a:cubicBezTo>
                      <a:pt x="8082" y="793"/>
                      <a:pt x="9606" y="1960"/>
                      <a:pt x="10059" y="3642"/>
                    </a:cubicBezTo>
                    <a:cubicBezTo>
                      <a:pt x="10512" y="5323"/>
                      <a:pt x="9780" y="7098"/>
                      <a:pt x="8274" y="7973"/>
                    </a:cubicBezTo>
                    <a:cubicBezTo>
                      <a:pt x="8265" y="7845"/>
                      <a:pt x="8196" y="7730"/>
                      <a:pt x="8087" y="7663"/>
                    </a:cubicBezTo>
                    <a:lnTo>
                      <a:pt x="8082" y="7669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4" name="Bullet6">
                <a:extLst>
                  <a:ext uri="{FF2B5EF4-FFF2-40B4-BE49-F238E27FC236}">
                    <a16:creationId xmlns:a16="http://schemas.microsoft.com/office/drawing/2014/main" id="{64D36467-ED5A-4F51-A93D-BCEA9E62CD82}"/>
                  </a:ext>
                </a:extLst>
              </p:cNvPr>
              <p:cNvSpPr txBox="1"/>
              <p:nvPr/>
            </p:nvSpPr>
            <p:spPr>
              <a:xfrm>
                <a:off x="9001101" y="4981594"/>
                <a:ext cx="2519387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素质教育的发展趋势</a:t>
                </a:r>
                <a:endParaRPr lang="en-US" dirty="0"/>
              </a:p>
            </p:txBody>
          </p:sp>
          <p:sp>
            <p:nvSpPr>
              <p:cNvPr id="15" name="Text6">
                <a:extLst>
                  <a:ext uri="{FF2B5EF4-FFF2-40B4-BE49-F238E27FC236}">
                    <a16:creationId xmlns:a16="http://schemas.microsoft.com/office/drawing/2014/main" id="{5A463592-E22D-44D0-9FD7-20466C889A14}"/>
                  </a:ext>
                </a:extLst>
              </p:cNvPr>
              <p:cNvSpPr txBox="1"/>
              <p:nvPr/>
            </p:nvSpPr>
            <p:spPr>
              <a:xfrm>
                <a:off x="9001101" y="5374106"/>
                <a:ext cx="2519387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rPr>
                  <a:t>更加注重学生个性化与创新能力培养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公平教育</a:t>
            </a:r>
            <a:endParaRPr lang="en-US" dirty="0"/>
          </a:p>
        </p:txBody>
      </p:sp>
      <p:grpSp>
        <p:nvGrpSpPr>
          <p:cNvPr id="9" name="04f3ff55-d12e-40dc-aab7-045bc07649fb.source.4.zh-Hans.pptx">
            <a:extLst>
              <a:ext uri="{FF2B5EF4-FFF2-40B4-BE49-F238E27FC236}">
                <a16:creationId xmlns:a16="http://schemas.microsoft.com/office/drawing/2014/main" id="{E559B053-9DA0-2B3F-5CD8-54BAE9D44E6F}"/>
              </a:ext>
            </a:extLst>
          </p:cNvPr>
          <p:cNvGrpSpPr/>
          <p:nvPr/>
        </p:nvGrpSpPr>
        <p:grpSpPr>
          <a:xfrm>
            <a:off x="0" y="1130300"/>
            <a:ext cx="12192000" cy="5727701"/>
            <a:chOff x="0" y="1130300"/>
            <a:chExt cx="12192000" cy="5727701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BF5AC3B9-7257-2607-E602-769ABEF32CE9}"/>
                </a:ext>
              </a:extLst>
            </p:cNvPr>
            <p:cNvGrpSpPr/>
            <p:nvPr/>
          </p:nvGrpSpPr>
          <p:grpSpPr>
            <a:xfrm>
              <a:off x="660400" y="1130300"/>
              <a:ext cx="10858500" cy="4218034"/>
              <a:chOff x="660400" y="1130300"/>
              <a:chExt cx="10858500" cy="4218034"/>
            </a:xfrm>
          </p:grpSpPr>
          <p:sp>
            <p:nvSpPr>
              <p:cNvPr id="27" name="Title">
                <a:extLst>
                  <a:ext uri="{FF2B5EF4-FFF2-40B4-BE49-F238E27FC236}">
                    <a16:creationId xmlns:a16="http://schemas.microsoft.com/office/drawing/2014/main" id="{2511C8FD-126D-89A7-2203-5D6F07052B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0400" y="1130300"/>
                <a:ext cx="10858500" cy="6014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>
                  <a:buSzPct val="25000"/>
                </a:pPr>
                <a:r>
                  <a:rPr lang="zh-CN" altLang="en-US" sz="2400" b="1" dirty="0">
                    <a:solidFill>
                      <a:schemeClr val="tx1"/>
                    </a:solidFill>
                  </a:rPr>
                  <a:t>关注教育资源均衡分配</a:t>
                </a:r>
                <a:endParaRPr lang="en-US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821CC7EA-D973-6023-1105-C1286EC6AB8B}"/>
                  </a:ext>
                </a:extLst>
              </p:cNvPr>
              <p:cNvGrpSpPr/>
              <p:nvPr/>
            </p:nvGrpSpPr>
            <p:grpSpPr>
              <a:xfrm>
                <a:off x="660400" y="2041518"/>
                <a:ext cx="5207000" cy="1372018"/>
                <a:chOff x="660400" y="2041517"/>
                <a:chExt cx="5207000" cy="1743865"/>
              </a:xfrm>
            </p:grpSpPr>
            <p:sp>
              <p:nvSpPr>
                <p:cNvPr id="44" name="ComponentBackground1">
                  <a:extLst>
                    <a:ext uri="{FF2B5EF4-FFF2-40B4-BE49-F238E27FC236}">
                      <a16:creationId xmlns:a16="http://schemas.microsoft.com/office/drawing/2014/main" id="{269340B3-1AA9-FEF8-7BF0-A94ED0513515}"/>
                    </a:ext>
                  </a:extLst>
                </p:cNvPr>
                <p:cNvSpPr/>
                <p:nvPr/>
              </p:nvSpPr>
              <p:spPr>
                <a:xfrm>
                  <a:off x="660400" y="2363056"/>
                  <a:ext cx="5207000" cy="1422326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1">
                        <a:alpha val="15000"/>
                      </a:schemeClr>
                    </a:gs>
                    <a:gs pos="100000">
                      <a:schemeClr val="bg1">
                        <a:alpha val="97000"/>
                      </a:schemeClr>
                    </a:gs>
                  </a:gsLst>
                  <a:lin ang="0" scaled="1"/>
                  <a:tileRect/>
                </a:gradFill>
                <a:ln w="12700">
                  <a:gradFill flip="none" rotWithShape="1">
                    <a:gsLst>
                      <a:gs pos="0">
                        <a:schemeClr val="accent1">
                          <a:alpha val="0"/>
                        </a:schemeClr>
                      </a:gs>
                      <a:gs pos="100000">
                        <a:schemeClr val="accent1"/>
                      </a:gs>
                    </a:gsLst>
                    <a:lin ang="10800000" scaled="1"/>
                    <a:tileRect/>
                  </a:gra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45" name="Text1">
                  <a:extLst>
                    <a:ext uri="{FF2B5EF4-FFF2-40B4-BE49-F238E27FC236}">
                      <a16:creationId xmlns:a16="http://schemas.microsoft.com/office/drawing/2014/main" id="{77FF4788-3CDE-6FAC-C100-63015BAEC382}"/>
                    </a:ext>
                  </a:extLst>
                </p:cNvPr>
                <p:cNvSpPr/>
                <p:nvPr/>
              </p:nvSpPr>
              <p:spPr bwMode="auto">
                <a:xfrm>
                  <a:off x="897294" y="2837656"/>
                  <a:ext cx="3673564" cy="64307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1200" dirty="0"/>
                    <a:t>教育机会均等，资源合理分配</a:t>
                  </a:r>
                  <a:endParaRPr lang="en-US" dirty="0"/>
                </a:p>
              </p:txBody>
            </p:sp>
            <p:sp>
              <p:nvSpPr>
                <p:cNvPr id="46" name="Bullet1">
                  <a:extLst>
                    <a:ext uri="{FF2B5EF4-FFF2-40B4-BE49-F238E27FC236}">
                      <a16:creationId xmlns:a16="http://schemas.microsoft.com/office/drawing/2014/main" id="{465F1D73-BA57-6326-8853-64B9AC922434}"/>
                    </a:ext>
                  </a:extLst>
                </p:cNvPr>
                <p:cNvSpPr txBox="1"/>
                <p:nvPr/>
              </p:nvSpPr>
              <p:spPr bwMode="auto">
                <a:xfrm>
                  <a:off x="1144944" y="2041517"/>
                  <a:ext cx="3178264" cy="643077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80000">
                      <a:schemeClr val="accent1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50800" dir="5400000" algn="ctr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algn="ctr">
                    <a:defRPr sz="2800" b="1">
                      <a:solidFill>
                        <a:schemeClr val="accent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lang="zh-CN" altLang="en-US" sz="1800" dirty="0">
                      <a:solidFill>
                        <a:srgbClr val="FFFFFF"/>
                      </a:solidFill>
                    </a:rPr>
                    <a:t>公平教育的含义</a:t>
                  </a:r>
                  <a:endParaRPr lang="en-US" dirty="0"/>
                </a:p>
              </p:txBody>
            </p:sp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BF9AB7D4-6219-DF2E-6A34-88B5E0808FB6}"/>
                  </a:ext>
                </a:extLst>
              </p:cNvPr>
              <p:cNvGrpSpPr/>
              <p:nvPr/>
            </p:nvGrpSpPr>
            <p:grpSpPr>
              <a:xfrm>
                <a:off x="660400" y="3976316"/>
                <a:ext cx="5207000" cy="1372018"/>
                <a:chOff x="660400" y="2041517"/>
                <a:chExt cx="5207000" cy="1743865"/>
              </a:xfrm>
            </p:grpSpPr>
            <p:sp>
              <p:nvSpPr>
                <p:cNvPr id="41" name="ComponentBackground2">
                  <a:extLst>
                    <a:ext uri="{FF2B5EF4-FFF2-40B4-BE49-F238E27FC236}">
                      <a16:creationId xmlns:a16="http://schemas.microsoft.com/office/drawing/2014/main" id="{60EB6B3D-62C0-F5F7-1111-EEE214032E98}"/>
                    </a:ext>
                  </a:extLst>
                </p:cNvPr>
                <p:cNvSpPr/>
                <p:nvPr/>
              </p:nvSpPr>
              <p:spPr>
                <a:xfrm>
                  <a:off x="660400" y="2363056"/>
                  <a:ext cx="5207000" cy="1422326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1">
                        <a:alpha val="15000"/>
                      </a:schemeClr>
                    </a:gs>
                    <a:gs pos="100000">
                      <a:schemeClr val="bg1">
                        <a:alpha val="97000"/>
                      </a:schemeClr>
                    </a:gs>
                  </a:gsLst>
                  <a:lin ang="0" scaled="1"/>
                  <a:tileRect/>
                </a:gradFill>
                <a:ln w="12700">
                  <a:gradFill flip="none" rotWithShape="1">
                    <a:gsLst>
                      <a:gs pos="0">
                        <a:schemeClr val="accent1">
                          <a:alpha val="0"/>
                        </a:schemeClr>
                      </a:gs>
                      <a:gs pos="100000">
                        <a:schemeClr val="accent1"/>
                      </a:gs>
                    </a:gsLst>
                    <a:lin ang="10800000" scaled="1"/>
                    <a:tileRect/>
                  </a:gra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42" name="Text2">
                  <a:extLst>
                    <a:ext uri="{FF2B5EF4-FFF2-40B4-BE49-F238E27FC236}">
                      <a16:creationId xmlns:a16="http://schemas.microsoft.com/office/drawing/2014/main" id="{4D56BDE5-3110-9542-7207-7CBBBF31A505}"/>
                    </a:ext>
                  </a:extLst>
                </p:cNvPr>
                <p:cNvSpPr/>
                <p:nvPr/>
              </p:nvSpPr>
              <p:spPr bwMode="auto">
                <a:xfrm>
                  <a:off x="897294" y="2837656"/>
                  <a:ext cx="3673564" cy="64307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1200" dirty="0"/>
                    <a:t>地区、城乡、贫富差距显著</a:t>
                  </a:r>
                  <a:endParaRPr lang="en-US" dirty="0"/>
                </a:p>
              </p:txBody>
            </p:sp>
            <p:sp>
              <p:nvSpPr>
                <p:cNvPr id="43" name="Bullet2">
                  <a:extLst>
                    <a:ext uri="{FF2B5EF4-FFF2-40B4-BE49-F238E27FC236}">
                      <a16:creationId xmlns:a16="http://schemas.microsoft.com/office/drawing/2014/main" id="{4F238949-5492-7D7E-4C59-F353C96FD6F7}"/>
                    </a:ext>
                  </a:extLst>
                </p:cNvPr>
                <p:cNvSpPr txBox="1"/>
                <p:nvPr/>
              </p:nvSpPr>
              <p:spPr bwMode="auto">
                <a:xfrm>
                  <a:off x="1144944" y="2041517"/>
                  <a:ext cx="3178264" cy="643077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80000">
                      <a:schemeClr val="accent1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50800" dir="5400000" algn="ctr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algn="ctr">
                    <a:defRPr sz="2800" b="1">
                      <a:solidFill>
                        <a:schemeClr val="accent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lang="zh-CN" altLang="en-US" sz="1800" dirty="0">
                      <a:solidFill>
                        <a:srgbClr val="FFFFFF"/>
                      </a:solidFill>
                    </a:rPr>
                    <a:t>当前问题分析</a:t>
                  </a:r>
                  <a:endParaRPr lang="en-US" dirty="0"/>
                </a:p>
              </p:txBody>
            </p:sp>
          </p:grp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41E68EB9-88B8-38BC-DEB4-E96BB0868034}"/>
                  </a:ext>
                </a:extLst>
              </p:cNvPr>
              <p:cNvGrpSpPr/>
              <p:nvPr/>
            </p:nvGrpSpPr>
            <p:grpSpPr>
              <a:xfrm>
                <a:off x="6311900" y="2041518"/>
                <a:ext cx="5207000" cy="1372018"/>
                <a:chOff x="6311900" y="2041517"/>
                <a:chExt cx="5207000" cy="1743865"/>
              </a:xfrm>
            </p:grpSpPr>
            <p:sp>
              <p:nvSpPr>
                <p:cNvPr id="38" name="ComponentBackground3">
                  <a:extLst>
                    <a:ext uri="{FF2B5EF4-FFF2-40B4-BE49-F238E27FC236}">
                      <a16:creationId xmlns:a16="http://schemas.microsoft.com/office/drawing/2014/main" id="{8CDAE590-2750-FE03-CD77-4E2CFE85F205}"/>
                    </a:ext>
                  </a:extLst>
                </p:cNvPr>
                <p:cNvSpPr/>
                <p:nvPr/>
              </p:nvSpPr>
              <p:spPr>
                <a:xfrm>
                  <a:off x="6311900" y="2363056"/>
                  <a:ext cx="5207000" cy="1422326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2">
                        <a:alpha val="15000"/>
                      </a:schemeClr>
                    </a:gs>
                    <a:gs pos="100000">
                      <a:schemeClr val="bg1">
                        <a:alpha val="97000"/>
                      </a:schemeClr>
                    </a:gs>
                  </a:gsLst>
                  <a:lin ang="10800000" scaled="1"/>
                  <a:tileRect/>
                </a:gradFill>
                <a:ln w="12700">
                  <a:gradFill flip="none" rotWithShape="1">
                    <a:gsLst>
                      <a:gs pos="0">
                        <a:schemeClr val="accent2">
                          <a:alpha val="0"/>
                        </a:schemeClr>
                      </a:gs>
                      <a:gs pos="100000">
                        <a:schemeClr val="accent2"/>
                      </a:gs>
                    </a:gsLst>
                    <a:lin ang="0" scaled="1"/>
                    <a:tileRect/>
                  </a:gra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9" name="Text3">
                  <a:extLst>
                    <a:ext uri="{FF2B5EF4-FFF2-40B4-BE49-F238E27FC236}">
                      <a16:creationId xmlns:a16="http://schemas.microsoft.com/office/drawing/2014/main" id="{FEA38D94-E161-4AFE-0838-A789008975C8}"/>
                    </a:ext>
                  </a:extLst>
                </p:cNvPr>
                <p:cNvSpPr/>
                <p:nvPr/>
              </p:nvSpPr>
              <p:spPr bwMode="auto">
                <a:xfrm>
                  <a:off x="7608440" y="2837656"/>
                  <a:ext cx="3673564" cy="64307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1200" dirty="0"/>
                    <a:t>改革资源配置，提升师资力量</a:t>
                  </a:r>
                  <a:endParaRPr lang="en-US" dirty="0"/>
                </a:p>
              </p:txBody>
            </p:sp>
            <p:sp>
              <p:nvSpPr>
                <p:cNvPr id="40" name="Bullet3">
                  <a:extLst>
                    <a:ext uri="{FF2B5EF4-FFF2-40B4-BE49-F238E27FC236}">
                      <a16:creationId xmlns:a16="http://schemas.microsoft.com/office/drawing/2014/main" id="{71197885-E4C5-932C-CD6D-3E422F2591AF}"/>
                    </a:ext>
                  </a:extLst>
                </p:cNvPr>
                <p:cNvSpPr txBox="1"/>
                <p:nvPr/>
              </p:nvSpPr>
              <p:spPr bwMode="auto">
                <a:xfrm>
                  <a:off x="7856090" y="2041517"/>
                  <a:ext cx="3178264" cy="643077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75000">
                      <a:schemeClr val="accent2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rmAutofit lnSpcReduction="10000"/>
                </a:bodyPr>
                <a:lstStyle>
                  <a:defPPr>
                    <a:defRPr lang="en-US"/>
                  </a:defPPr>
                  <a:lvl1pPr algn="ctr">
                    <a:defRPr b="1">
                      <a:solidFill>
                        <a:srgbClr val="FFFFFF"/>
                      </a:solidFill>
                      <a:cs typeface="+mn-ea"/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lang="zh-CN" altLang="en-US" dirty="0"/>
                    <a:t>政策举措与实践</a:t>
                  </a:r>
                  <a:endParaRPr lang="en-US" dirty="0"/>
                </a:p>
              </p:txBody>
            </p:sp>
          </p:grp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42F8DAEA-53F2-C9AF-4E42-32BDA3E7D8AC}"/>
                  </a:ext>
                </a:extLst>
              </p:cNvPr>
              <p:cNvGrpSpPr/>
              <p:nvPr/>
            </p:nvGrpSpPr>
            <p:grpSpPr>
              <a:xfrm>
                <a:off x="6311900" y="3976316"/>
                <a:ext cx="5207000" cy="1372018"/>
                <a:chOff x="6311900" y="2041517"/>
                <a:chExt cx="5207000" cy="1743865"/>
              </a:xfrm>
            </p:grpSpPr>
            <p:sp>
              <p:nvSpPr>
                <p:cNvPr id="35" name="ComponentBackground4">
                  <a:extLst>
                    <a:ext uri="{FF2B5EF4-FFF2-40B4-BE49-F238E27FC236}">
                      <a16:creationId xmlns:a16="http://schemas.microsoft.com/office/drawing/2014/main" id="{67BDB082-4E8F-B360-8FFD-9F9E73832C54}"/>
                    </a:ext>
                  </a:extLst>
                </p:cNvPr>
                <p:cNvSpPr/>
                <p:nvPr/>
              </p:nvSpPr>
              <p:spPr>
                <a:xfrm>
                  <a:off x="6311900" y="2363056"/>
                  <a:ext cx="5207000" cy="1422326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2">
                        <a:alpha val="15000"/>
                      </a:schemeClr>
                    </a:gs>
                    <a:gs pos="100000">
                      <a:schemeClr val="bg1">
                        <a:alpha val="97000"/>
                      </a:schemeClr>
                    </a:gs>
                  </a:gsLst>
                  <a:lin ang="10800000" scaled="1"/>
                  <a:tileRect/>
                </a:gradFill>
                <a:ln w="12700">
                  <a:gradFill flip="none" rotWithShape="1">
                    <a:gsLst>
                      <a:gs pos="0">
                        <a:schemeClr val="accent2">
                          <a:alpha val="0"/>
                        </a:schemeClr>
                      </a:gs>
                      <a:gs pos="100000">
                        <a:schemeClr val="accent2"/>
                      </a:gs>
                    </a:gsLst>
                    <a:lin ang="0" scaled="1"/>
                    <a:tileRect/>
                  </a:gra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6" name="Text4">
                  <a:extLst>
                    <a:ext uri="{FF2B5EF4-FFF2-40B4-BE49-F238E27FC236}">
                      <a16:creationId xmlns:a16="http://schemas.microsoft.com/office/drawing/2014/main" id="{321EBB23-802C-10F8-BC87-998FF65B0AAC}"/>
                    </a:ext>
                  </a:extLst>
                </p:cNvPr>
                <p:cNvSpPr/>
                <p:nvPr/>
              </p:nvSpPr>
              <p:spPr bwMode="auto">
                <a:xfrm>
                  <a:off x="7608440" y="2837656"/>
                  <a:ext cx="3673564" cy="64307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1200" dirty="0"/>
                    <a:t>持续监督实施，应对新问题</a:t>
                  </a:r>
                  <a:endParaRPr lang="en-US" dirty="0"/>
                </a:p>
              </p:txBody>
            </p:sp>
            <p:sp>
              <p:nvSpPr>
                <p:cNvPr id="37" name="Bullet4">
                  <a:extLst>
                    <a:ext uri="{FF2B5EF4-FFF2-40B4-BE49-F238E27FC236}">
                      <a16:creationId xmlns:a16="http://schemas.microsoft.com/office/drawing/2014/main" id="{F546E6F6-A777-4788-9C3B-5B2CD83E6972}"/>
                    </a:ext>
                  </a:extLst>
                </p:cNvPr>
                <p:cNvSpPr txBox="1"/>
                <p:nvPr/>
              </p:nvSpPr>
              <p:spPr bwMode="auto">
                <a:xfrm>
                  <a:off x="7856090" y="2041517"/>
                  <a:ext cx="3178264" cy="643077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75000">
                      <a:schemeClr val="accent2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rmAutofit lnSpcReduction="10000"/>
                </a:bodyPr>
                <a:lstStyle>
                  <a:defPPr>
                    <a:defRPr lang="en-US"/>
                  </a:defPPr>
                  <a:lvl1pPr algn="ctr">
                    <a:defRPr b="1">
                      <a:solidFill>
                        <a:srgbClr val="FFFFFF"/>
                      </a:solidFill>
                      <a:cs typeface="+mn-ea"/>
                    </a:defRPr>
                  </a:lvl1pPr>
                  <a:lvl2pPr>
                    <a:defRPr>
                      <a:solidFill>
                        <a:schemeClr val="lt1"/>
                      </a:solidFill>
                    </a:defRPr>
                  </a:lvl2pPr>
                  <a:lvl3pPr>
                    <a:defRPr>
                      <a:solidFill>
                        <a:schemeClr val="lt1"/>
                      </a:solidFill>
                    </a:defRPr>
                  </a:lvl3pPr>
                  <a:lvl4pPr>
                    <a:defRPr>
                      <a:solidFill>
                        <a:schemeClr val="lt1"/>
                      </a:solidFill>
                    </a:defRPr>
                  </a:lvl4pPr>
                  <a:lvl5pPr>
                    <a:defRPr>
                      <a:solidFill>
                        <a:schemeClr val="lt1"/>
                      </a:solidFill>
                    </a:defRPr>
                  </a:lvl5pPr>
                  <a:lvl6pPr>
                    <a:defRPr>
                      <a:solidFill>
                        <a:schemeClr val="lt1"/>
                      </a:solidFill>
                    </a:defRPr>
                  </a:lvl6pPr>
                  <a:lvl7pPr>
                    <a:defRPr>
                      <a:solidFill>
                        <a:schemeClr val="lt1"/>
                      </a:solidFill>
                    </a:defRPr>
                  </a:lvl7pPr>
                  <a:lvl8pPr>
                    <a:defRPr>
                      <a:solidFill>
                        <a:schemeClr val="lt1"/>
                      </a:solidFill>
                    </a:defRPr>
                  </a:lvl8pPr>
                  <a:lvl9pPr>
                    <a:defRPr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lang="zh-CN" altLang="en-US" dirty="0"/>
                    <a:t>未来展望与挑战</a:t>
                  </a:r>
                  <a:endParaRPr lang="en-US" dirty="0"/>
                </a:p>
              </p:txBody>
            </p:sp>
          </p:grpSp>
        </p:grp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89DF445E-B528-BD4A-B92A-F8EA09756B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5566386"/>
              <a:ext cx="12192000" cy="1291615"/>
            </a:xfrm>
            <a:custGeom>
              <a:avLst/>
              <a:gdLst>
                <a:gd name="connsiteX0" fmla="*/ 0 w 12192000"/>
                <a:gd name="connsiteY0" fmla="*/ 0 h 1291615"/>
                <a:gd name="connsiteX1" fmla="*/ 93859 w 12192000"/>
                <a:gd name="connsiteY1" fmla="*/ 17062 h 1291615"/>
                <a:gd name="connsiteX2" fmla="*/ 6267929 w 12192000"/>
                <a:gd name="connsiteY2" fmla="*/ 508796 h 1291615"/>
                <a:gd name="connsiteX3" fmla="*/ 11955025 w 12192000"/>
                <a:gd name="connsiteY3" fmla="*/ 95100 h 1291615"/>
                <a:gd name="connsiteX4" fmla="*/ 12192000 w 12192000"/>
                <a:gd name="connsiteY4" fmla="*/ 56498 h 1291615"/>
                <a:gd name="connsiteX5" fmla="*/ 12192000 w 12192000"/>
                <a:gd name="connsiteY5" fmla="*/ 1291615 h 1291615"/>
                <a:gd name="connsiteX6" fmla="*/ 0 w 12192000"/>
                <a:gd name="connsiteY6" fmla="*/ 1291615 h 1291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1291615">
                  <a:moveTo>
                    <a:pt x="0" y="0"/>
                  </a:moveTo>
                  <a:lnTo>
                    <a:pt x="93859" y="17062"/>
                  </a:lnTo>
                  <a:cubicBezTo>
                    <a:pt x="1969317" y="332574"/>
                    <a:pt x="4061507" y="508796"/>
                    <a:pt x="6267929" y="508796"/>
                  </a:cubicBezTo>
                  <a:cubicBezTo>
                    <a:pt x="8285228" y="508796"/>
                    <a:pt x="10207039" y="361489"/>
                    <a:pt x="11955025" y="95100"/>
                  </a:cubicBezTo>
                  <a:lnTo>
                    <a:pt x="12192000" y="56498"/>
                  </a:lnTo>
                  <a:lnTo>
                    <a:pt x="12192000" y="1291615"/>
                  </a:lnTo>
                  <a:lnTo>
                    <a:pt x="0" y="129161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75000">
                  <a:schemeClr val="accent1"/>
                </a:gs>
              </a:gsLst>
              <a:lin ang="2700000" scaled="1"/>
              <a:tileRect/>
            </a:gradFill>
            <a:ln w="12700">
              <a:noFill/>
            </a:ln>
            <a:effectLst>
              <a:outerShdw blurRad="127000" dist="63500" dir="2700000" algn="tl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algn="ctr"/>
              <a:endParaRPr lang="zh-CN" altLang="en-US" b="1">
                <a:solidFill>
                  <a:srgbClr val="FFFFFF"/>
                </a:solidFill>
                <a:cs typeface="+mn-ea"/>
              </a:endParaRPr>
            </a:p>
          </p:txBody>
        </p:sp>
        <p:grpSp>
          <p:nvGrpSpPr>
            <p:cNvPr id="8" name="图形 40">
              <a:extLst>
                <a:ext uri="{FF2B5EF4-FFF2-40B4-BE49-F238E27FC236}">
                  <a16:creationId xmlns:a16="http://schemas.microsoft.com/office/drawing/2014/main" id="{5B19B822-08CD-1BC9-2B4A-8E59C291ADB2}"/>
                </a:ext>
              </a:extLst>
            </p:cNvPr>
            <p:cNvGrpSpPr/>
            <p:nvPr/>
          </p:nvGrpSpPr>
          <p:grpSpPr>
            <a:xfrm>
              <a:off x="4474819" y="2041518"/>
              <a:ext cx="3363562" cy="4814792"/>
              <a:chOff x="4488345" y="2428071"/>
              <a:chExt cx="3363562" cy="4814792"/>
            </a:xfrm>
          </p:grpSpPr>
          <p:sp>
            <p:nvSpPr>
              <p:cNvPr id="3" name="任意多边形: 形状 2">
                <a:extLst>
                  <a:ext uri="{FF2B5EF4-FFF2-40B4-BE49-F238E27FC236}">
                    <a16:creationId xmlns:a16="http://schemas.microsoft.com/office/drawing/2014/main" id="{4CEA986D-F49A-FF40-AC25-0466E5FEB7B0}"/>
                  </a:ext>
                </a:extLst>
              </p:cNvPr>
              <p:cNvSpPr/>
              <p:nvPr/>
            </p:nvSpPr>
            <p:spPr>
              <a:xfrm>
                <a:off x="4965548" y="4059894"/>
                <a:ext cx="2318861" cy="1441989"/>
              </a:xfrm>
              <a:custGeom>
                <a:avLst/>
                <a:gdLst>
                  <a:gd name="connsiteX0" fmla="*/ 2196370 w 2318861"/>
                  <a:gd name="connsiteY0" fmla="*/ 0 h 1441989"/>
                  <a:gd name="connsiteX1" fmla="*/ 2318861 w 2318861"/>
                  <a:gd name="connsiteY1" fmla="*/ 0 h 1441989"/>
                  <a:gd name="connsiteX2" fmla="*/ 2318861 w 2318861"/>
                  <a:gd name="connsiteY2" fmla="*/ 1441990 h 1441989"/>
                  <a:gd name="connsiteX3" fmla="*/ 2196370 w 2318861"/>
                  <a:gd name="connsiteY3" fmla="*/ 1441990 h 1441989"/>
                  <a:gd name="connsiteX4" fmla="*/ 122491 w 2318861"/>
                  <a:gd name="connsiteY4" fmla="*/ 1441990 h 1441989"/>
                  <a:gd name="connsiteX5" fmla="*/ 0 w 2318861"/>
                  <a:gd name="connsiteY5" fmla="*/ 1441990 h 1441989"/>
                  <a:gd name="connsiteX6" fmla="*/ 0 w 2318861"/>
                  <a:gd name="connsiteY6" fmla="*/ 0 h 1441989"/>
                  <a:gd name="connsiteX7" fmla="*/ 122491 w 2318861"/>
                  <a:gd name="connsiteY7" fmla="*/ 0 h 1441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18861" h="1441989">
                    <a:moveTo>
                      <a:pt x="2196370" y="0"/>
                    </a:moveTo>
                    <a:cubicBezTo>
                      <a:pt x="2264020" y="0"/>
                      <a:pt x="2318861" y="0"/>
                      <a:pt x="2318861" y="0"/>
                    </a:cubicBezTo>
                    <a:lnTo>
                      <a:pt x="2318861" y="1441990"/>
                    </a:lnTo>
                    <a:cubicBezTo>
                      <a:pt x="2318861" y="1441990"/>
                      <a:pt x="2264020" y="1441990"/>
                      <a:pt x="2196370" y="1441990"/>
                    </a:cubicBezTo>
                    <a:lnTo>
                      <a:pt x="122491" y="1441990"/>
                    </a:lnTo>
                    <a:cubicBezTo>
                      <a:pt x="54841" y="1441990"/>
                      <a:pt x="0" y="1441990"/>
                      <a:pt x="0" y="1441990"/>
                    </a:cubicBezTo>
                    <a:lnTo>
                      <a:pt x="0" y="0"/>
                    </a:lnTo>
                    <a:cubicBezTo>
                      <a:pt x="0" y="0"/>
                      <a:pt x="54841" y="0"/>
                      <a:pt x="12249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D5400330-E03C-C573-3CB5-83929E17EF59}"/>
                  </a:ext>
                </a:extLst>
              </p:cNvPr>
              <p:cNvSpPr/>
              <p:nvPr/>
            </p:nvSpPr>
            <p:spPr>
              <a:xfrm>
                <a:off x="4938401" y="4035986"/>
                <a:ext cx="2318861" cy="1441989"/>
              </a:xfrm>
              <a:custGeom>
                <a:avLst/>
                <a:gdLst>
                  <a:gd name="connsiteX0" fmla="*/ 2196370 w 2318861"/>
                  <a:gd name="connsiteY0" fmla="*/ 0 h 1441989"/>
                  <a:gd name="connsiteX1" fmla="*/ 2318861 w 2318861"/>
                  <a:gd name="connsiteY1" fmla="*/ 0 h 1441989"/>
                  <a:gd name="connsiteX2" fmla="*/ 2318861 w 2318861"/>
                  <a:gd name="connsiteY2" fmla="*/ 1441990 h 1441989"/>
                  <a:gd name="connsiteX3" fmla="*/ 2196370 w 2318861"/>
                  <a:gd name="connsiteY3" fmla="*/ 1441990 h 1441989"/>
                  <a:gd name="connsiteX4" fmla="*/ 122492 w 2318861"/>
                  <a:gd name="connsiteY4" fmla="*/ 1441990 h 1441989"/>
                  <a:gd name="connsiteX5" fmla="*/ 0 w 2318861"/>
                  <a:gd name="connsiteY5" fmla="*/ 1441990 h 1441989"/>
                  <a:gd name="connsiteX6" fmla="*/ 0 w 2318861"/>
                  <a:gd name="connsiteY6" fmla="*/ 0 h 1441989"/>
                  <a:gd name="connsiteX7" fmla="*/ 122492 w 2318861"/>
                  <a:gd name="connsiteY7" fmla="*/ 0 h 1441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18861" h="1441989">
                    <a:moveTo>
                      <a:pt x="2196370" y="0"/>
                    </a:moveTo>
                    <a:cubicBezTo>
                      <a:pt x="2264020" y="0"/>
                      <a:pt x="2318861" y="0"/>
                      <a:pt x="2318861" y="0"/>
                    </a:cubicBezTo>
                    <a:lnTo>
                      <a:pt x="2318861" y="1441990"/>
                    </a:lnTo>
                    <a:cubicBezTo>
                      <a:pt x="2318861" y="1441990"/>
                      <a:pt x="2264020" y="1441990"/>
                      <a:pt x="2196370" y="1441990"/>
                    </a:cubicBezTo>
                    <a:lnTo>
                      <a:pt x="122492" y="1441990"/>
                    </a:lnTo>
                    <a:cubicBezTo>
                      <a:pt x="54841" y="1441990"/>
                      <a:pt x="0" y="1441990"/>
                      <a:pt x="0" y="1441990"/>
                    </a:cubicBezTo>
                    <a:lnTo>
                      <a:pt x="0" y="0"/>
                    </a:lnTo>
                    <a:cubicBezTo>
                      <a:pt x="0" y="0"/>
                      <a:pt x="54841" y="0"/>
                      <a:pt x="122492" y="0"/>
                    </a:cubicBezTo>
                    <a:close/>
                  </a:path>
                </a:pathLst>
              </a:custGeom>
              <a:solidFill>
                <a:srgbClr val="E8EFF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" name="任意多边形: 形状 4">
                <a:extLst>
                  <a:ext uri="{FF2B5EF4-FFF2-40B4-BE49-F238E27FC236}">
                    <a16:creationId xmlns:a16="http://schemas.microsoft.com/office/drawing/2014/main" id="{9D6C0996-5F29-1412-D0FE-53EE0629873D}"/>
                  </a:ext>
                </a:extLst>
              </p:cNvPr>
              <p:cNvSpPr/>
              <p:nvPr/>
            </p:nvSpPr>
            <p:spPr>
              <a:xfrm>
                <a:off x="4864949" y="3059197"/>
                <a:ext cx="2465379" cy="937545"/>
              </a:xfrm>
              <a:custGeom>
                <a:avLst/>
                <a:gdLst>
                  <a:gd name="connsiteX0" fmla="*/ 2280380 w 2465379"/>
                  <a:gd name="connsiteY0" fmla="*/ 937546 h 937545"/>
                  <a:gd name="connsiteX1" fmla="*/ 184880 w 2465379"/>
                  <a:gd name="connsiteY1" fmla="*/ 937546 h 937545"/>
                  <a:gd name="connsiteX2" fmla="*/ 62865 w 2465379"/>
                  <a:gd name="connsiteY2" fmla="*/ 826008 h 937545"/>
                  <a:gd name="connsiteX3" fmla="*/ 286 w 2465379"/>
                  <a:gd name="connsiteY3" fmla="*/ 133350 h 937545"/>
                  <a:gd name="connsiteX4" fmla="*/ 111433 w 2465379"/>
                  <a:gd name="connsiteY4" fmla="*/ 486 h 937545"/>
                  <a:gd name="connsiteX5" fmla="*/ 122301 w 2465379"/>
                  <a:gd name="connsiteY5" fmla="*/ 0 h 937545"/>
                  <a:gd name="connsiteX6" fmla="*/ 2342674 w 2465379"/>
                  <a:gd name="connsiteY6" fmla="*/ 0 h 937545"/>
                  <a:gd name="connsiteX7" fmla="*/ 2465175 w 2465379"/>
                  <a:gd name="connsiteY7" fmla="*/ 122482 h 937545"/>
                  <a:gd name="connsiteX8" fmla="*/ 2464689 w 2465379"/>
                  <a:gd name="connsiteY8" fmla="*/ 133350 h 937545"/>
                  <a:gd name="connsiteX9" fmla="*/ 2402110 w 2465379"/>
                  <a:gd name="connsiteY9" fmla="*/ 826008 h 937545"/>
                  <a:gd name="connsiteX10" fmla="*/ 2280380 w 2465379"/>
                  <a:gd name="connsiteY10" fmla="*/ 937546 h 937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65379" h="937545">
                    <a:moveTo>
                      <a:pt x="2280380" y="937546"/>
                    </a:moveTo>
                    <a:lnTo>
                      <a:pt x="184880" y="937546"/>
                    </a:lnTo>
                    <a:cubicBezTo>
                      <a:pt x="121472" y="937555"/>
                      <a:pt x="68532" y="889168"/>
                      <a:pt x="62865" y="826008"/>
                    </a:cubicBezTo>
                    <a:lnTo>
                      <a:pt x="286" y="133350"/>
                    </a:lnTo>
                    <a:cubicBezTo>
                      <a:pt x="-5715" y="65970"/>
                      <a:pt x="44053" y="6477"/>
                      <a:pt x="111433" y="486"/>
                    </a:cubicBezTo>
                    <a:cubicBezTo>
                      <a:pt x="115053" y="162"/>
                      <a:pt x="118672" y="0"/>
                      <a:pt x="122301" y="0"/>
                    </a:cubicBezTo>
                    <a:lnTo>
                      <a:pt x="2342674" y="0"/>
                    </a:lnTo>
                    <a:cubicBezTo>
                      <a:pt x="2410320" y="0"/>
                      <a:pt x="2465165" y="54835"/>
                      <a:pt x="2465175" y="122482"/>
                    </a:cubicBezTo>
                    <a:cubicBezTo>
                      <a:pt x="2465175" y="126111"/>
                      <a:pt x="2465013" y="129740"/>
                      <a:pt x="2464689" y="133350"/>
                    </a:cubicBezTo>
                    <a:lnTo>
                      <a:pt x="2402110" y="826008"/>
                    </a:lnTo>
                    <a:cubicBezTo>
                      <a:pt x="2396452" y="889054"/>
                      <a:pt x="2343684" y="937403"/>
                      <a:pt x="2280380" y="937546"/>
                    </a:cubicBezTo>
                    <a:close/>
                  </a:path>
                </a:pathLst>
              </a:custGeom>
              <a:solidFill>
                <a:srgbClr val="6BA7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E0320937-032A-867E-10BE-CF9BB00FF404}"/>
                  </a:ext>
                </a:extLst>
              </p:cNvPr>
              <p:cNvSpPr/>
              <p:nvPr/>
            </p:nvSpPr>
            <p:spPr>
              <a:xfrm>
                <a:off x="4864949" y="3098536"/>
                <a:ext cx="2465379" cy="937450"/>
              </a:xfrm>
              <a:custGeom>
                <a:avLst/>
                <a:gdLst>
                  <a:gd name="connsiteX0" fmla="*/ 2280380 w 2465379"/>
                  <a:gd name="connsiteY0" fmla="*/ 937451 h 937450"/>
                  <a:gd name="connsiteX1" fmla="*/ 184880 w 2465379"/>
                  <a:gd name="connsiteY1" fmla="*/ 937451 h 937450"/>
                  <a:gd name="connsiteX2" fmla="*/ 62865 w 2465379"/>
                  <a:gd name="connsiteY2" fmla="*/ 826008 h 937450"/>
                  <a:gd name="connsiteX3" fmla="*/ 286 w 2465379"/>
                  <a:gd name="connsiteY3" fmla="*/ 133350 h 937450"/>
                  <a:gd name="connsiteX4" fmla="*/ 111433 w 2465379"/>
                  <a:gd name="connsiteY4" fmla="*/ 486 h 937450"/>
                  <a:gd name="connsiteX5" fmla="*/ 122301 w 2465379"/>
                  <a:gd name="connsiteY5" fmla="*/ 0 h 937450"/>
                  <a:gd name="connsiteX6" fmla="*/ 2342674 w 2465379"/>
                  <a:gd name="connsiteY6" fmla="*/ 0 h 937450"/>
                  <a:gd name="connsiteX7" fmla="*/ 2465175 w 2465379"/>
                  <a:gd name="connsiteY7" fmla="*/ 122482 h 937450"/>
                  <a:gd name="connsiteX8" fmla="*/ 2464689 w 2465379"/>
                  <a:gd name="connsiteY8" fmla="*/ 133350 h 937450"/>
                  <a:gd name="connsiteX9" fmla="*/ 2402110 w 2465379"/>
                  <a:gd name="connsiteY9" fmla="*/ 826008 h 937450"/>
                  <a:gd name="connsiteX10" fmla="*/ 2280380 w 2465379"/>
                  <a:gd name="connsiteY10" fmla="*/ 937451 h 937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65379" h="937450">
                    <a:moveTo>
                      <a:pt x="2280380" y="937451"/>
                    </a:moveTo>
                    <a:lnTo>
                      <a:pt x="184880" y="937451"/>
                    </a:lnTo>
                    <a:cubicBezTo>
                      <a:pt x="121482" y="937508"/>
                      <a:pt x="68542" y="889149"/>
                      <a:pt x="62865" y="826008"/>
                    </a:cubicBezTo>
                    <a:lnTo>
                      <a:pt x="286" y="133350"/>
                    </a:lnTo>
                    <a:cubicBezTo>
                      <a:pt x="-5715" y="65970"/>
                      <a:pt x="44053" y="6477"/>
                      <a:pt x="111433" y="486"/>
                    </a:cubicBezTo>
                    <a:cubicBezTo>
                      <a:pt x="115053" y="162"/>
                      <a:pt x="118672" y="0"/>
                      <a:pt x="122301" y="0"/>
                    </a:cubicBezTo>
                    <a:lnTo>
                      <a:pt x="2342674" y="0"/>
                    </a:lnTo>
                    <a:cubicBezTo>
                      <a:pt x="2410320" y="0"/>
                      <a:pt x="2465165" y="54835"/>
                      <a:pt x="2465175" y="122482"/>
                    </a:cubicBezTo>
                    <a:cubicBezTo>
                      <a:pt x="2465175" y="126111"/>
                      <a:pt x="2465013" y="129740"/>
                      <a:pt x="2464689" y="133350"/>
                    </a:cubicBezTo>
                    <a:lnTo>
                      <a:pt x="2402110" y="826008"/>
                    </a:lnTo>
                    <a:cubicBezTo>
                      <a:pt x="2396443" y="889035"/>
                      <a:pt x="2343665" y="937355"/>
                      <a:pt x="2280380" y="93745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F37582DE-99BF-2499-D136-DC959C19FF8C}"/>
                  </a:ext>
                </a:extLst>
              </p:cNvPr>
              <p:cNvSpPr/>
              <p:nvPr/>
            </p:nvSpPr>
            <p:spPr>
              <a:xfrm>
                <a:off x="4952753" y="3186166"/>
                <a:ext cx="2290060" cy="762666"/>
              </a:xfrm>
              <a:custGeom>
                <a:avLst/>
                <a:gdLst>
                  <a:gd name="connsiteX0" fmla="*/ 104887 w 2290060"/>
                  <a:gd name="connsiteY0" fmla="*/ 762000 h 762666"/>
                  <a:gd name="connsiteX1" fmla="*/ 61834 w 2290060"/>
                  <a:gd name="connsiteY1" fmla="*/ 722567 h 762666"/>
                  <a:gd name="connsiteX2" fmla="*/ -79 w 2290060"/>
                  <a:gd name="connsiteY2" fmla="*/ 38100 h 762666"/>
                  <a:gd name="connsiteX3" fmla="*/ 31992 w 2290060"/>
                  <a:gd name="connsiteY3" fmla="*/ 124 h 762666"/>
                  <a:gd name="connsiteX4" fmla="*/ 34783 w 2290060"/>
                  <a:gd name="connsiteY4" fmla="*/ 0 h 762666"/>
                  <a:gd name="connsiteX5" fmla="*/ 2254870 w 2290060"/>
                  <a:gd name="connsiteY5" fmla="*/ 0 h 762666"/>
                  <a:gd name="connsiteX6" fmla="*/ 2289855 w 2290060"/>
                  <a:gd name="connsiteY6" fmla="*/ 35309 h 762666"/>
                  <a:gd name="connsiteX7" fmla="*/ 2289732 w 2290060"/>
                  <a:gd name="connsiteY7" fmla="*/ 38100 h 762666"/>
                  <a:gd name="connsiteX8" fmla="*/ 2227819 w 2290060"/>
                  <a:gd name="connsiteY8" fmla="*/ 723233 h 762666"/>
                  <a:gd name="connsiteX9" fmla="*/ 2184766 w 2290060"/>
                  <a:gd name="connsiteY9" fmla="*/ 762667 h 76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0060" h="762666">
                    <a:moveTo>
                      <a:pt x="104887" y="762000"/>
                    </a:moveTo>
                    <a:cubicBezTo>
                      <a:pt x="82494" y="761990"/>
                      <a:pt x="63805" y="744874"/>
                      <a:pt x="61834" y="722567"/>
                    </a:cubicBezTo>
                    <a:lnTo>
                      <a:pt x="-79" y="38100"/>
                    </a:lnTo>
                    <a:cubicBezTo>
                      <a:pt x="-1707" y="18755"/>
                      <a:pt x="12647" y="1753"/>
                      <a:pt x="31992" y="124"/>
                    </a:cubicBezTo>
                    <a:cubicBezTo>
                      <a:pt x="32916" y="48"/>
                      <a:pt x="33849" y="0"/>
                      <a:pt x="34783" y="0"/>
                    </a:cubicBezTo>
                    <a:lnTo>
                      <a:pt x="2254870" y="0"/>
                    </a:lnTo>
                    <a:cubicBezTo>
                      <a:pt x="2274282" y="86"/>
                      <a:pt x="2289941" y="15897"/>
                      <a:pt x="2289855" y="35309"/>
                    </a:cubicBezTo>
                    <a:cubicBezTo>
                      <a:pt x="2289855" y="36243"/>
                      <a:pt x="2289808" y="37176"/>
                      <a:pt x="2289732" y="38100"/>
                    </a:cubicBezTo>
                    <a:lnTo>
                      <a:pt x="2227819" y="723233"/>
                    </a:lnTo>
                    <a:cubicBezTo>
                      <a:pt x="2225847" y="745541"/>
                      <a:pt x="2207159" y="762657"/>
                      <a:pt x="2184766" y="76266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B5EF8447-2B8D-9D12-6710-A51E149AB4C9}"/>
                  </a:ext>
                </a:extLst>
              </p:cNvPr>
              <p:cNvSpPr/>
              <p:nvPr/>
            </p:nvSpPr>
            <p:spPr>
              <a:xfrm>
                <a:off x="4888709" y="2428071"/>
                <a:ext cx="2418511" cy="1520094"/>
              </a:xfrm>
              <a:custGeom>
                <a:avLst/>
                <a:gdLst>
                  <a:gd name="connsiteX0" fmla="*/ 161120 w 2418511"/>
                  <a:gd name="connsiteY0" fmla="*/ 1520095 h 1520094"/>
                  <a:gd name="connsiteX1" fmla="*/ 121782 w 2418511"/>
                  <a:gd name="connsiteY1" fmla="*/ 1462945 h 1520094"/>
                  <a:gd name="connsiteX2" fmla="*/ 719 w 2418511"/>
                  <a:gd name="connsiteY2" fmla="*/ 219075 h 1520094"/>
                  <a:gd name="connsiteX3" fmla="*/ 180789 w 2418511"/>
                  <a:gd name="connsiteY3" fmla="*/ 909 h 1520094"/>
                  <a:gd name="connsiteX4" fmla="*/ 199601 w 2418511"/>
                  <a:gd name="connsiteY4" fmla="*/ 0 h 1520094"/>
                  <a:gd name="connsiteX5" fmla="*/ 2218520 w 2418511"/>
                  <a:gd name="connsiteY5" fmla="*/ 0 h 1520094"/>
                  <a:gd name="connsiteX6" fmla="*/ 2418307 w 2418511"/>
                  <a:gd name="connsiteY6" fmla="*/ 200258 h 1520094"/>
                  <a:gd name="connsiteX7" fmla="*/ 2417402 w 2418511"/>
                  <a:gd name="connsiteY7" fmla="*/ 219075 h 1520094"/>
                  <a:gd name="connsiteX8" fmla="*/ 2295673 w 2418511"/>
                  <a:gd name="connsiteY8" fmla="*/ 1462945 h 1520094"/>
                  <a:gd name="connsiteX9" fmla="*/ 2256335 w 2418511"/>
                  <a:gd name="connsiteY9" fmla="*/ 1520095 h 1520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18511" h="1520094">
                    <a:moveTo>
                      <a:pt x="161120" y="1520095"/>
                    </a:moveTo>
                    <a:cubicBezTo>
                      <a:pt x="142832" y="1520095"/>
                      <a:pt x="125973" y="1495330"/>
                      <a:pt x="121782" y="1462945"/>
                    </a:cubicBezTo>
                    <a:lnTo>
                      <a:pt x="719" y="219075"/>
                    </a:lnTo>
                    <a:cubicBezTo>
                      <a:pt x="-9806" y="109106"/>
                      <a:pt x="70814" y="11430"/>
                      <a:pt x="180789" y="909"/>
                    </a:cubicBezTo>
                    <a:cubicBezTo>
                      <a:pt x="187038" y="310"/>
                      <a:pt x="193315" y="8"/>
                      <a:pt x="199601" y="0"/>
                    </a:cubicBezTo>
                    <a:lnTo>
                      <a:pt x="2218520" y="0"/>
                    </a:lnTo>
                    <a:cubicBezTo>
                      <a:pt x="2328991" y="129"/>
                      <a:pt x="2418441" y="89788"/>
                      <a:pt x="2418307" y="200258"/>
                    </a:cubicBezTo>
                    <a:cubicBezTo>
                      <a:pt x="2418307" y="206542"/>
                      <a:pt x="2418002" y="212821"/>
                      <a:pt x="2417402" y="219075"/>
                    </a:cubicBezTo>
                    <a:lnTo>
                      <a:pt x="2295673" y="1462945"/>
                    </a:lnTo>
                    <a:cubicBezTo>
                      <a:pt x="2291482" y="1495806"/>
                      <a:pt x="2274623" y="1520095"/>
                      <a:pt x="2256335" y="1520095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C377CCA4-C4B4-842F-5804-BC6FE61B4414}"/>
                  </a:ext>
                </a:extLst>
              </p:cNvPr>
              <p:cNvSpPr/>
              <p:nvPr/>
            </p:nvSpPr>
            <p:spPr>
              <a:xfrm>
                <a:off x="5131091" y="4148190"/>
                <a:ext cx="1933385" cy="649128"/>
              </a:xfrm>
              <a:custGeom>
                <a:avLst/>
                <a:gdLst>
                  <a:gd name="connsiteX0" fmla="*/ 100380 w 1933385"/>
                  <a:gd name="connsiteY0" fmla="*/ 127064 h 649128"/>
                  <a:gd name="connsiteX1" fmla="*/ 26085 w 1933385"/>
                  <a:gd name="connsiteY1" fmla="*/ 127064 h 649128"/>
                  <a:gd name="connsiteX2" fmla="*/ -204 w 1933385"/>
                  <a:gd name="connsiteY2" fmla="*/ 100775 h 649128"/>
                  <a:gd name="connsiteX3" fmla="*/ -204 w 1933385"/>
                  <a:gd name="connsiteY3" fmla="*/ 26575 h 649128"/>
                  <a:gd name="connsiteX4" fmla="*/ 26085 w 1933385"/>
                  <a:gd name="connsiteY4" fmla="*/ 286 h 649128"/>
                  <a:gd name="connsiteX5" fmla="*/ 100380 w 1933385"/>
                  <a:gd name="connsiteY5" fmla="*/ 286 h 649128"/>
                  <a:gd name="connsiteX6" fmla="*/ 126574 w 1933385"/>
                  <a:gd name="connsiteY6" fmla="*/ 26575 h 649128"/>
                  <a:gd name="connsiteX7" fmla="*/ 126574 w 1933385"/>
                  <a:gd name="connsiteY7" fmla="*/ 100775 h 649128"/>
                  <a:gd name="connsiteX8" fmla="*/ 100475 w 1933385"/>
                  <a:gd name="connsiteY8" fmla="*/ 127064 h 649128"/>
                  <a:gd name="connsiteX9" fmla="*/ 100380 w 1933385"/>
                  <a:gd name="connsiteY9" fmla="*/ 127064 h 649128"/>
                  <a:gd name="connsiteX10" fmla="*/ 264591 w 1933385"/>
                  <a:gd name="connsiteY10" fmla="*/ 0 h 649128"/>
                  <a:gd name="connsiteX11" fmla="*/ 190296 w 1933385"/>
                  <a:gd name="connsiteY11" fmla="*/ 0 h 649128"/>
                  <a:gd name="connsiteX12" fmla="*/ 164102 w 1933385"/>
                  <a:gd name="connsiteY12" fmla="*/ 26289 h 649128"/>
                  <a:gd name="connsiteX13" fmla="*/ 164102 w 1933385"/>
                  <a:gd name="connsiteY13" fmla="*/ 100489 h 649128"/>
                  <a:gd name="connsiteX14" fmla="*/ 190201 w 1933385"/>
                  <a:gd name="connsiteY14" fmla="*/ 126778 h 649128"/>
                  <a:gd name="connsiteX15" fmla="*/ 190296 w 1933385"/>
                  <a:gd name="connsiteY15" fmla="*/ 126778 h 649128"/>
                  <a:gd name="connsiteX16" fmla="*/ 264591 w 1933385"/>
                  <a:gd name="connsiteY16" fmla="*/ 126778 h 649128"/>
                  <a:gd name="connsiteX17" fmla="*/ 290880 w 1933385"/>
                  <a:gd name="connsiteY17" fmla="*/ 100489 h 649128"/>
                  <a:gd name="connsiteX18" fmla="*/ 290880 w 1933385"/>
                  <a:gd name="connsiteY18" fmla="*/ 26289 h 649128"/>
                  <a:gd name="connsiteX19" fmla="*/ 264591 w 1933385"/>
                  <a:gd name="connsiteY19" fmla="*/ 0 h 649128"/>
                  <a:gd name="connsiteX20" fmla="*/ 428802 w 1933385"/>
                  <a:gd name="connsiteY20" fmla="*/ 0 h 649128"/>
                  <a:gd name="connsiteX21" fmla="*/ 354507 w 1933385"/>
                  <a:gd name="connsiteY21" fmla="*/ 0 h 649128"/>
                  <a:gd name="connsiteX22" fmla="*/ 328313 w 1933385"/>
                  <a:gd name="connsiteY22" fmla="*/ 26289 h 649128"/>
                  <a:gd name="connsiteX23" fmla="*/ 328313 w 1933385"/>
                  <a:gd name="connsiteY23" fmla="*/ 100489 h 649128"/>
                  <a:gd name="connsiteX24" fmla="*/ 354412 w 1933385"/>
                  <a:gd name="connsiteY24" fmla="*/ 126778 h 649128"/>
                  <a:gd name="connsiteX25" fmla="*/ 354507 w 1933385"/>
                  <a:gd name="connsiteY25" fmla="*/ 126778 h 649128"/>
                  <a:gd name="connsiteX26" fmla="*/ 428802 w 1933385"/>
                  <a:gd name="connsiteY26" fmla="*/ 126778 h 649128"/>
                  <a:gd name="connsiteX27" fmla="*/ 455091 w 1933385"/>
                  <a:gd name="connsiteY27" fmla="*/ 100489 h 649128"/>
                  <a:gd name="connsiteX28" fmla="*/ 455091 w 1933385"/>
                  <a:gd name="connsiteY28" fmla="*/ 26289 h 649128"/>
                  <a:gd name="connsiteX29" fmla="*/ 428802 w 1933385"/>
                  <a:gd name="connsiteY29" fmla="*/ 0 h 649128"/>
                  <a:gd name="connsiteX30" fmla="*/ 593013 w 1933385"/>
                  <a:gd name="connsiteY30" fmla="*/ 0 h 649128"/>
                  <a:gd name="connsiteX31" fmla="*/ 518813 w 1933385"/>
                  <a:gd name="connsiteY31" fmla="*/ 0 h 649128"/>
                  <a:gd name="connsiteX32" fmla="*/ 492524 w 1933385"/>
                  <a:gd name="connsiteY32" fmla="*/ 26289 h 649128"/>
                  <a:gd name="connsiteX33" fmla="*/ 492524 w 1933385"/>
                  <a:gd name="connsiteY33" fmla="*/ 100489 h 649128"/>
                  <a:gd name="connsiteX34" fmla="*/ 518623 w 1933385"/>
                  <a:gd name="connsiteY34" fmla="*/ 126778 h 649128"/>
                  <a:gd name="connsiteX35" fmla="*/ 518813 w 1933385"/>
                  <a:gd name="connsiteY35" fmla="*/ 126778 h 649128"/>
                  <a:gd name="connsiteX36" fmla="*/ 593013 w 1933385"/>
                  <a:gd name="connsiteY36" fmla="*/ 126778 h 649128"/>
                  <a:gd name="connsiteX37" fmla="*/ 619302 w 1933385"/>
                  <a:gd name="connsiteY37" fmla="*/ 100680 h 649128"/>
                  <a:gd name="connsiteX38" fmla="*/ 619302 w 1933385"/>
                  <a:gd name="connsiteY38" fmla="*/ 100489 h 649128"/>
                  <a:gd name="connsiteX39" fmla="*/ 619302 w 1933385"/>
                  <a:gd name="connsiteY39" fmla="*/ 26289 h 649128"/>
                  <a:gd name="connsiteX40" fmla="*/ 593013 w 1933385"/>
                  <a:gd name="connsiteY40" fmla="*/ 0 h 649128"/>
                  <a:gd name="connsiteX41" fmla="*/ 756938 w 1933385"/>
                  <a:gd name="connsiteY41" fmla="*/ 0 h 649128"/>
                  <a:gd name="connsiteX42" fmla="*/ 682643 w 1933385"/>
                  <a:gd name="connsiteY42" fmla="*/ 0 h 649128"/>
                  <a:gd name="connsiteX43" fmla="*/ 656354 w 1933385"/>
                  <a:gd name="connsiteY43" fmla="*/ 26289 h 649128"/>
                  <a:gd name="connsiteX44" fmla="*/ 656354 w 1933385"/>
                  <a:gd name="connsiteY44" fmla="*/ 100489 h 649128"/>
                  <a:gd name="connsiteX45" fmla="*/ 682643 w 1933385"/>
                  <a:gd name="connsiteY45" fmla="*/ 126778 h 649128"/>
                  <a:gd name="connsiteX46" fmla="*/ 756938 w 1933385"/>
                  <a:gd name="connsiteY46" fmla="*/ 126778 h 649128"/>
                  <a:gd name="connsiteX47" fmla="*/ 783132 w 1933385"/>
                  <a:gd name="connsiteY47" fmla="*/ 100584 h 649128"/>
                  <a:gd name="connsiteX48" fmla="*/ 783132 w 1933385"/>
                  <a:gd name="connsiteY48" fmla="*/ 100489 h 649128"/>
                  <a:gd name="connsiteX49" fmla="*/ 783132 w 1933385"/>
                  <a:gd name="connsiteY49" fmla="*/ 26289 h 649128"/>
                  <a:gd name="connsiteX50" fmla="*/ 756938 w 1933385"/>
                  <a:gd name="connsiteY50" fmla="*/ 0 h 649128"/>
                  <a:gd name="connsiteX51" fmla="*/ 921149 w 1933385"/>
                  <a:gd name="connsiteY51" fmla="*/ 0 h 649128"/>
                  <a:gd name="connsiteX52" fmla="*/ 846854 w 1933385"/>
                  <a:gd name="connsiteY52" fmla="*/ 0 h 649128"/>
                  <a:gd name="connsiteX53" fmla="*/ 820565 w 1933385"/>
                  <a:gd name="connsiteY53" fmla="*/ 26289 h 649128"/>
                  <a:gd name="connsiteX54" fmla="*/ 820565 w 1933385"/>
                  <a:gd name="connsiteY54" fmla="*/ 100489 h 649128"/>
                  <a:gd name="connsiteX55" fmla="*/ 846854 w 1933385"/>
                  <a:gd name="connsiteY55" fmla="*/ 126778 h 649128"/>
                  <a:gd name="connsiteX56" fmla="*/ 921149 w 1933385"/>
                  <a:gd name="connsiteY56" fmla="*/ 126778 h 649128"/>
                  <a:gd name="connsiteX57" fmla="*/ 947343 w 1933385"/>
                  <a:gd name="connsiteY57" fmla="*/ 100584 h 649128"/>
                  <a:gd name="connsiteX58" fmla="*/ 947343 w 1933385"/>
                  <a:gd name="connsiteY58" fmla="*/ 100489 h 649128"/>
                  <a:gd name="connsiteX59" fmla="*/ 947343 w 1933385"/>
                  <a:gd name="connsiteY59" fmla="*/ 26289 h 649128"/>
                  <a:gd name="connsiteX60" fmla="*/ 921530 w 1933385"/>
                  <a:gd name="connsiteY60" fmla="*/ 0 h 649128"/>
                  <a:gd name="connsiteX61" fmla="*/ 1085360 w 1933385"/>
                  <a:gd name="connsiteY61" fmla="*/ 0 h 649128"/>
                  <a:gd name="connsiteX62" fmla="*/ 1011065 w 1933385"/>
                  <a:gd name="connsiteY62" fmla="*/ 0 h 649128"/>
                  <a:gd name="connsiteX63" fmla="*/ 984871 w 1933385"/>
                  <a:gd name="connsiteY63" fmla="*/ 26289 h 649128"/>
                  <a:gd name="connsiteX64" fmla="*/ 984871 w 1933385"/>
                  <a:gd name="connsiteY64" fmla="*/ 100489 h 649128"/>
                  <a:gd name="connsiteX65" fmla="*/ 1010970 w 1933385"/>
                  <a:gd name="connsiteY65" fmla="*/ 126778 h 649128"/>
                  <a:gd name="connsiteX66" fmla="*/ 1011065 w 1933385"/>
                  <a:gd name="connsiteY66" fmla="*/ 126778 h 649128"/>
                  <a:gd name="connsiteX67" fmla="*/ 1085360 w 1933385"/>
                  <a:gd name="connsiteY67" fmla="*/ 126778 h 649128"/>
                  <a:gd name="connsiteX68" fmla="*/ 1111649 w 1933385"/>
                  <a:gd name="connsiteY68" fmla="*/ 100489 h 649128"/>
                  <a:gd name="connsiteX69" fmla="*/ 1111649 w 1933385"/>
                  <a:gd name="connsiteY69" fmla="*/ 26289 h 649128"/>
                  <a:gd name="connsiteX70" fmla="*/ 1085741 w 1933385"/>
                  <a:gd name="connsiteY70" fmla="*/ 0 h 649128"/>
                  <a:gd name="connsiteX71" fmla="*/ 1249571 w 1933385"/>
                  <a:gd name="connsiteY71" fmla="*/ 0 h 649128"/>
                  <a:gd name="connsiteX72" fmla="*/ 1176038 w 1933385"/>
                  <a:gd name="connsiteY72" fmla="*/ 0 h 649128"/>
                  <a:gd name="connsiteX73" fmla="*/ 1149845 w 1933385"/>
                  <a:gd name="connsiteY73" fmla="*/ 26289 h 649128"/>
                  <a:gd name="connsiteX74" fmla="*/ 1149845 w 1933385"/>
                  <a:gd name="connsiteY74" fmla="*/ 100489 h 649128"/>
                  <a:gd name="connsiteX75" fmla="*/ 1175943 w 1933385"/>
                  <a:gd name="connsiteY75" fmla="*/ 126778 h 649128"/>
                  <a:gd name="connsiteX76" fmla="*/ 1176038 w 1933385"/>
                  <a:gd name="connsiteY76" fmla="*/ 126778 h 649128"/>
                  <a:gd name="connsiteX77" fmla="*/ 1250333 w 1933385"/>
                  <a:gd name="connsiteY77" fmla="*/ 126778 h 649128"/>
                  <a:gd name="connsiteX78" fmla="*/ 1276622 w 1933385"/>
                  <a:gd name="connsiteY78" fmla="*/ 100489 h 649128"/>
                  <a:gd name="connsiteX79" fmla="*/ 1276622 w 1933385"/>
                  <a:gd name="connsiteY79" fmla="*/ 26289 h 649128"/>
                  <a:gd name="connsiteX80" fmla="*/ 1250143 w 1933385"/>
                  <a:gd name="connsiteY80" fmla="*/ 0 h 649128"/>
                  <a:gd name="connsiteX81" fmla="*/ 1249952 w 1933385"/>
                  <a:gd name="connsiteY81" fmla="*/ 0 h 649128"/>
                  <a:gd name="connsiteX82" fmla="*/ 1414163 w 1933385"/>
                  <a:gd name="connsiteY82" fmla="*/ 0 h 649128"/>
                  <a:gd name="connsiteX83" fmla="*/ 1339963 w 1933385"/>
                  <a:gd name="connsiteY83" fmla="*/ 0 h 649128"/>
                  <a:gd name="connsiteX84" fmla="*/ 1313675 w 1933385"/>
                  <a:gd name="connsiteY84" fmla="*/ 26289 h 649128"/>
                  <a:gd name="connsiteX85" fmla="*/ 1313675 w 1933385"/>
                  <a:gd name="connsiteY85" fmla="*/ 100489 h 649128"/>
                  <a:gd name="connsiteX86" fmla="*/ 1339773 w 1933385"/>
                  <a:gd name="connsiteY86" fmla="*/ 126778 h 649128"/>
                  <a:gd name="connsiteX87" fmla="*/ 1339963 w 1933385"/>
                  <a:gd name="connsiteY87" fmla="*/ 126778 h 649128"/>
                  <a:gd name="connsiteX88" fmla="*/ 1414163 w 1933385"/>
                  <a:gd name="connsiteY88" fmla="*/ 126778 h 649128"/>
                  <a:gd name="connsiteX89" fmla="*/ 1440452 w 1933385"/>
                  <a:gd name="connsiteY89" fmla="*/ 100680 h 649128"/>
                  <a:gd name="connsiteX90" fmla="*/ 1440452 w 1933385"/>
                  <a:gd name="connsiteY90" fmla="*/ 100489 h 649128"/>
                  <a:gd name="connsiteX91" fmla="*/ 1440452 w 1933385"/>
                  <a:gd name="connsiteY91" fmla="*/ 26289 h 649128"/>
                  <a:gd name="connsiteX92" fmla="*/ 1414163 w 1933385"/>
                  <a:gd name="connsiteY92" fmla="*/ 0 h 649128"/>
                  <a:gd name="connsiteX93" fmla="*/ 1578470 w 1933385"/>
                  <a:gd name="connsiteY93" fmla="*/ 0 h 649128"/>
                  <a:gd name="connsiteX94" fmla="*/ 1504175 w 1933385"/>
                  <a:gd name="connsiteY94" fmla="*/ 0 h 649128"/>
                  <a:gd name="connsiteX95" fmla="*/ 1477886 w 1933385"/>
                  <a:gd name="connsiteY95" fmla="*/ 26289 h 649128"/>
                  <a:gd name="connsiteX96" fmla="*/ 1477886 w 1933385"/>
                  <a:gd name="connsiteY96" fmla="*/ 100489 h 649128"/>
                  <a:gd name="connsiteX97" fmla="*/ 1504175 w 1933385"/>
                  <a:gd name="connsiteY97" fmla="*/ 126778 h 649128"/>
                  <a:gd name="connsiteX98" fmla="*/ 1578470 w 1933385"/>
                  <a:gd name="connsiteY98" fmla="*/ 126778 h 649128"/>
                  <a:gd name="connsiteX99" fmla="*/ 1604663 w 1933385"/>
                  <a:gd name="connsiteY99" fmla="*/ 100584 h 649128"/>
                  <a:gd name="connsiteX100" fmla="*/ 1604663 w 1933385"/>
                  <a:gd name="connsiteY100" fmla="*/ 100489 h 649128"/>
                  <a:gd name="connsiteX101" fmla="*/ 1604663 w 1933385"/>
                  <a:gd name="connsiteY101" fmla="*/ 26289 h 649128"/>
                  <a:gd name="connsiteX102" fmla="*/ 1578470 w 1933385"/>
                  <a:gd name="connsiteY102" fmla="*/ 0 h 649128"/>
                  <a:gd name="connsiteX103" fmla="*/ 1906892 w 1933385"/>
                  <a:gd name="connsiteY103" fmla="*/ 0 h 649128"/>
                  <a:gd name="connsiteX104" fmla="*/ 1673910 w 1933385"/>
                  <a:gd name="connsiteY104" fmla="*/ 0 h 649128"/>
                  <a:gd name="connsiteX105" fmla="*/ 1647621 w 1933385"/>
                  <a:gd name="connsiteY105" fmla="*/ 26289 h 649128"/>
                  <a:gd name="connsiteX106" fmla="*/ 1647621 w 1933385"/>
                  <a:gd name="connsiteY106" fmla="*/ 100489 h 649128"/>
                  <a:gd name="connsiteX107" fmla="*/ 1673910 w 1933385"/>
                  <a:gd name="connsiteY107" fmla="*/ 126778 h 649128"/>
                  <a:gd name="connsiteX108" fmla="*/ 1906892 w 1933385"/>
                  <a:gd name="connsiteY108" fmla="*/ 126778 h 649128"/>
                  <a:gd name="connsiteX109" fmla="*/ 1933180 w 1933385"/>
                  <a:gd name="connsiteY109" fmla="*/ 100489 h 649128"/>
                  <a:gd name="connsiteX110" fmla="*/ 1933180 w 1933385"/>
                  <a:gd name="connsiteY110" fmla="*/ 26289 h 649128"/>
                  <a:gd name="connsiteX111" fmla="*/ 1906892 w 1933385"/>
                  <a:gd name="connsiteY111" fmla="*/ 0 h 649128"/>
                  <a:gd name="connsiteX112" fmla="*/ 1832596 w 1933385"/>
                  <a:gd name="connsiteY112" fmla="*/ 174022 h 649128"/>
                  <a:gd name="connsiteX113" fmla="*/ 1906892 w 1933385"/>
                  <a:gd name="connsiteY113" fmla="*/ 174022 h 649128"/>
                  <a:gd name="connsiteX114" fmla="*/ 1933180 w 1933385"/>
                  <a:gd name="connsiteY114" fmla="*/ 200216 h 649128"/>
                  <a:gd name="connsiteX115" fmla="*/ 1933180 w 1933385"/>
                  <a:gd name="connsiteY115" fmla="*/ 274511 h 649128"/>
                  <a:gd name="connsiteX116" fmla="*/ 1906892 w 1933385"/>
                  <a:gd name="connsiteY116" fmla="*/ 300800 h 649128"/>
                  <a:gd name="connsiteX117" fmla="*/ 1832596 w 1933385"/>
                  <a:gd name="connsiteY117" fmla="*/ 300800 h 649128"/>
                  <a:gd name="connsiteX118" fmla="*/ 1806403 w 1933385"/>
                  <a:gd name="connsiteY118" fmla="*/ 274511 h 649128"/>
                  <a:gd name="connsiteX119" fmla="*/ 1806403 w 1933385"/>
                  <a:gd name="connsiteY119" fmla="*/ 200216 h 649128"/>
                  <a:gd name="connsiteX120" fmla="*/ 1832596 w 1933385"/>
                  <a:gd name="connsiteY120" fmla="*/ 174308 h 649128"/>
                  <a:gd name="connsiteX121" fmla="*/ 1668386 w 1933385"/>
                  <a:gd name="connsiteY121" fmla="*/ 300800 h 649128"/>
                  <a:gd name="connsiteX122" fmla="*/ 1742680 w 1933385"/>
                  <a:gd name="connsiteY122" fmla="*/ 300800 h 649128"/>
                  <a:gd name="connsiteX123" fmla="*/ 1768874 w 1933385"/>
                  <a:gd name="connsiteY123" fmla="*/ 274511 h 649128"/>
                  <a:gd name="connsiteX124" fmla="*/ 1768874 w 1933385"/>
                  <a:gd name="connsiteY124" fmla="*/ 200216 h 649128"/>
                  <a:gd name="connsiteX125" fmla="*/ 1742680 w 1933385"/>
                  <a:gd name="connsiteY125" fmla="*/ 174022 h 649128"/>
                  <a:gd name="connsiteX126" fmla="*/ 1668386 w 1933385"/>
                  <a:gd name="connsiteY126" fmla="*/ 174022 h 649128"/>
                  <a:gd name="connsiteX127" fmla="*/ 1642096 w 1933385"/>
                  <a:gd name="connsiteY127" fmla="*/ 200216 h 649128"/>
                  <a:gd name="connsiteX128" fmla="*/ 1642096 w 1933385"/>
                  <a:gd name="connsiteY128" fmla="*/ 274511 h 649128"/>
                  <a:gd name="connsiteX129" fmla="*/ 1668290 w 1933385"/>
                  <a:gd name="connsiteY129" fmla="*/ 301085 h 649128"/>
                  <a:gd name="connsiteX130" fmla="*/ 1668386 w 1933385"/>
                  <a:gd name="connsiteY130" fmla="*/ 301085 h 649128"/>
                  <a:gd name="connsiteX131" fmla="*/ 1504175 w 1933385"/>
                  <a:gd name="connsiteY131" fmla="*/ 300800 h 649128"/>
                  <a:gd name="connsiteX132" fmla="*/ 1578470 w 1933385"/>
                  <a:gd name="connsiteY132" fmla="*/ 300800 h 649128"/>
                  <a:gd name="connsiteX133" fmla="*/ 1604663 w 1933385"/>
                  <a:gd name="connsiteY133" fmla="*/ 274511 h 649128"/>
                  <a:gd name="connsiteX134" fmla="*/ 1604663 w 1933385"/>
                  <a:gd name="connsiteY134" fmla="*/ 200216 h 649128"/>
                  <a:gd name="connsiteX135" fmla="*/ 1578470 w 1933385"/>
                  <a:gd name="connsiteY135" fmla="*/ 174022 h 649128"/>
                  <a:gd name="connsiteX136" fmla="*/ 1504175 w 1933385"/>
                  <a:gd name="connsiteY136" fmla="*/ 174022 h 649128"/>
                  <a:gd name="connsiteX137" fmla="*/ 1477886 w 1933385"/>
                  <a:gd name="connsiteY137" fmla="*/ 200216 h 649128"/>
                  <a:gd name="connsiteX138" fmla="*/ 1477886 w 1933385"/>
                  <a:gd name="connsiteY138" fmla="*/ 274511 h 649128"/>
                  <a:gd name="connsiteX139" fmla="*/ 1504079 w 1933385"/>
                  <a:gd name="connsiteY139" fmla="*/ 301085 h 649128"/>
                  <a:gd name="connsiteX140" fmla="*/ 1504175 w 1933385"/>
                  <a:gd name="connsiteY140" fmla="*/ 301085 h 649128"/>
                  <a:gd name="connsiteX141" fmla="*/ 1339963 w 1933385"/>
                  <a:gd name="connsiteY141" fmla="*/ 300800 h 649128"/>
                  <a:gd name="connsiteX142" fmla="*/ 1414163 w 1933385"/>
                  <a:gd name="connsiteY142" fmla="*/ 300800 h 649128"/>
                  <a:gd name="connsiteX143" fmla="*/ 1440452 w 1933385"/>
                  <a:gd name="connsiteY143" fmla="*/ 274511 h 649128"/>
                  <a:gd name="connsiteX144" fmla="*/ 1440452 w 1933385"/>
                  <a:gd name="connsiteY144" fmla="*/ 200216 h 649128"/>
                  <a:gd name="connsiteX145" fmla="*/ 1414163 w 1933385"/>
                  <a:gd name="connsiteY145" fmla="*/ 174308 h 649128"/>
                  <a:gd name="connsiteX146" fmla="*/ 1339963 w 1933385"/>
                  <a:gd name="connsiteY146" fmla="*/ 174308 h 649128"/>
                  <a:gd name="connsiteX147" fmla="*/ 1313675 w 1933385"/>
                  <a:gd name="connsiteY147" fmla="*/ 200406 h 649128"/>
                  <a:gd name="connsiteX148" fmla="*/ 1313675 w 1933385"/>
                  <a:gd name="connsiteY148" fmla="*/ 200501 h 649128"/>
                  <a:gd name="connsiteX149" fmla="*/ 1313675 w 1933385"/>
                  <a:gd name="connsiteY149" fmla="*/ 274797 h 649128"/>
                  <a:gd name="connsiteX150" fmla="*/ 1339963 w 1933385"/>
                  <a:gd name="connsiteY150" fmla="*/ 301085 h 649128"/>
                  <a:gd name="connsiteX151" fmla="*/ 1175657 w 1933385"/>
                  <a:gd name="connsiteY151" fmla="*/ 300800 h 649128"/>
                  <a:gd name="connsiteX152" fmla="*/ 1249952 w 1933385"/>
                  <a:gd name="connsiteY152" fmla="*/ 300800 h 649128"/>
                  <a:gd name="connsiteX153" fmla="*/ 1276241 w 1933385"/>
                  <a:gd name="connsiteY153" fmla="*/ 274511 h 649128"/>
                  <a:gd name="connsiteX154" fmla="*/ 1276241 w 1933385"/>
                  <a:gd name="connsiteY154" fmla="*/ 200216 h 649128"/>
                  <a:gd name="connsiteX155" fmla="*/ 1249952 w 1933385"/>
                  <a:gd name="connsiteY155" fmla="*/ 174022 h 649128"/>
                  <a:gd name="connsiteX156" fmla="*/ 1176038 w 1933385"/>
                  <a:gd name="connsiteY156" fmla="*/ 174022 h 649128"/>
                  <a:gd name="connsiteX157" fmla="*/ 1149845 w 1933385"/>
                  <a:gd name="connsiteY157" fmla="*/ 200216 h 649128"/>
                  <a:gd name="connsiteX158" fmla="*/ 1149845 w 1933385"/>
                  <a:gd name="connsiteY158" fmla="*/ 274511 h 649128"/>
                  <a:gd name="connsiteX159" fmla="*/ 1175848 w 1933385"/>
                  <a:gd name="connsiteY159" fmla="*/ 301085 h 649128"/>
                  <a:gd name="connsiteX160" fmla="*/ 1176038 w 1933385"/>
                  <a:gd name="connsiteY160" fmla="*/ 301085 h 649128"/>
                  <a:gd name="connsiteX161" fmla="*/ 1011446 w 1933385"/>
                  <a:gd name="connsiteY161" fmla="*/ 300800 h 649128"/>
                  <a:gd name="connsiteX162" fmla="*/ 1085741 w 1933385"/>
                  <a:gd name="connsiteY162" fmla="*/ 300800 h 649128"/>
                  <a:gd name="connsiteX163" fmla="*/ 1112030 w 1933385"/>
                  <a:gd name="connsiteY163" fmla="*/ 274511 h 649128"/>
                  <a:gd name="connsiteX164" fmla="*/ 1112030 w 1933385"/>
                  <a:gd name="connsiteY164" fmla="*/ 200216 h 649128"/>
                  <a:gd name="connsiteX165" fmla="*/ 1085741 w 1933385"/>
                  <a:gd name="connsiteY165" fmla="*/ 174022 h 649128"/>
                  <a:gd name="connsiteX166" fmla="*/ 1011446 w 1933385"/>
                  <a:gd name="connsiteY166" fmla="*/ 174022 h 649128"/>
                  <a:gd name="connsiteX167" fmla="*/ 985253 w 1933385"/>
                  <a:gd name="connsiteY167" fmla="*/ 200216 h 649128"/>
                  <a:gd name="connsiteX168" fmla="*/ 985253 w 1933385"/>
                  <a:gd name="connsiteY168" fmla="*/ 274511 h 649128"/>
                  <a:gd name="connsiteX169" fmla="*/ 1011256 w 1933385"/>
                  <a:gd name="connsiteY169" fmla="*/ 301085 h 649128"/>
                  <a:gd name="connsiteX170" fmla="*/ 1011446 w 1933385"/>
                  <a:gd name="connsiteY170" fmla="*/ 301085 h 649128"/>
                  <a:gd name="connsiteX171" fmla="*/ 847235 w 1933385"/>
                  <a:gd name="connsiteY171" fmla="*/ 300800 h 649128"/>
                  <a:gd name="connsiteX172" fmla="*/ 921530 w 1933385"/>
                  <a:gd name="connsiteY172" fmla="*/ 300800 h 649128"/>
                  <a:gd name="connsiteX173" fmla="*/ 947724 w 1933385"/>
                  <a:gd name="connsiteY173" fmla="*/ 274511 h 649128"/>
                  <a:gd name="connsiteX174" fmla="*/ 947724 w 1933385"/>
                  <a:gd name="connsiteY174" fmla="*/ 200216 h 649128"/>
                  <a:gd name="connsiteX175" fmla="*/ 921530 w 1933385"/>
                  <a:gd name="connsiteY175" fmla="*/ 174022 h 649128"/>
                  <a:gd name="connsiteX176" fmla="*/ 847235 w 1933385"/>
                  <a:gd name="connsiteY176" fmla="*/ 174022 h 649128"/>
                  <a:gd name="connsiteX177" fmla="*/ 820946 w 1933385"/>
                  <a:gd name="connsiteY177" fmla="*/ 200216 h 649128"/>
                  <a:gd name="connsiteX178" fmla="*/ 820946 w 1933385"/>
                  <a:gd name="connsiteY178" fmla="*/ 274511 h 649128"/>
                  <a:gd name="connsiteX179" fmla="*/ 847140 w 1933385"/>
                  <a:gd name="connsiteY179" fmla="*/ 301085 h 649128"/>
                  <a:gd name="connsiteX180" fmla="*/ 847235 w 1933385"/>
                  <a:gd name="connsiteY180" fmla="*/ 301085 h 649128"/>
                  <a:gd name="connsiteX181" fmla="*/ 683024 w 1933385"/>
                  <a:gd name="connsiteY181" fmla="*/ 300800 h 649128"/>
                  <a:gd name="connsiteX182" fmla="*/ 756938 w 1933385"/>
                  <a:gd name="connsiteY182" fmla="*/ 300800 h 649128"/>
                  <a:gd name="connsiteX183" fmla="*/ 783132 w 1933385"/>
                  <a:gd name="connsiteY183" fmla="*/ 274511 h 649128"/>
                  <a:gd name="connsiteX184" fmla="*/ 783132 w 1933385"/>
                  <a:gd name="connsiteY184" fmla="*/ 200216 h 649128"/>
                  <a:gd name="connsiteX185" fmla="*/ 756938 w 1933385"/>
                  <a:gd name="connsiteY185" fmla="*/ 174308 h 649128"/>
                  <a:gd name="connsiteX186" fmla="*/ 682643 w 1933385"/>
                  <a:gd name="connsiteY186" fmla="*/ 174308 h 649128"/>
                  <a:gd name="connsiteX187" fmla="*/ 656354 w 1933385"/>
                  <a:gd name="connsiteY187" fmla="*/ 200501 h 649128"/>
                  <a:gd name="connsiteX188" fmla="*/ 656354 w 1933385"/>
                  <a:gd name="connsiteY188" fmla="*/ 274797 h 649128"/>
                  <a:gd name="connsiteX189" fmla="*/ 682834 w 1933385"/>
                  <a:gd name="connsiteY189" fmla="*/ 301085 h 649128"/>
                  <a:gd name="connsiteX190" fmla="*/ 683024 w 1933385"/>
                  <a:gd name="connsiteY190" fmla="*/ 301085 h 649128"/>
                  <a:gd name="connsiteX191" fmla="*/ 518813 w 1933385"/>
                  <a:gd name="connsiteY191" fmla="*/ 300800 h 649128"/>
                  <a:gd name="connsiteX192" fmla="*/ 593013 w 1933385"/>
                  <a:gd name="connsiteY192" fmla="*/ 300800 h 649128"/>
                  <a:gd name="connsiteX193" fmla="*/ 619302 w 1933385"/>
                  <a:gd name="connsiteY193" fmla="*/ 274511 h 649128"/>
                  <a:gd name="connsiteX194" fmla="*/ 619302 w 1933385"/>
                  <a:gd name="connsiteY194" fmla="*/ 200216 h 649128"/>
                  <a:gd name="connsiteX195" fmla="*/ 593108 w 1933385"/>
                  <a:gd name="connsiteY195" fmla="*/ 174022 h 649128"/>
                  <a:gd name="connsiteX196" fmla="*/ 593013 w 1933385"/>
                  <a:gd name="connsiteY196" fmla="*/ 174022 h 649128"/>
                  <a:gd name="connsiteX197" fmla="*/ 518813 w 1933385"/>
                  <a:gd name="connsiteY197" fmla="*/ 174022 h 649128"/>
                  <a:gd name="connsiteX198" fmla="*/ 492524 w 1933385"/>
                  <a:gd name="connsiteY198" fmla="*/ 200121 h 649128"/>
                  <a:gd name="connsiteX199" fmla="*/ 492524 w 1933385"/>
                  <a:gd name="connsiteY199" fmla="*/ 200216 h 649128"/>
                  <a:gd name="connsiteX200" fmla="*/ 492524 w 1933385"/>
                  <a:gd name="connsiteY200" fmla="*/ 274511 h 649128"/>
                  <a:gd name="connsiteX201" fmla="*/ 518528 w 1933385"/>
                  <a:gd name="connsiteY201" fmla="*/ 301085 h 649128"/>
                  <a:gd name="connsiteX202" fmla="*/ 518813 w 1933385"/>
                  <a:gd name="connsiteY202" fmla="*/ 301085 h 649128"/>
                  <a:gd name="connsiteX203" fmla="*/ 354507 w 1933385"/>
                  <a:gd name="connsiteY203" fmla="*/ 300800 h 649128"/>
                  <a:gd name="connsiteX204" fmla="*/ 428802 w 1933385"/>
                  <a:gd name="connsiteY204" fmla="*/ 300800 h 649128"/>
                  <a:gd name="connsiteX205" fmla="*/ 455091 w 1933385"/>
                  <a:gd name="connsiteY205" fmla="*/ 274511 h 649128"/>
                  <a:gd name="connsiteX206" fmla="*/ 455091 w 1933385"/>
                  <a:gd name="connsiteY206" fmla="*/ 200216 h 649128"/>
                  <a:gd name="connsiteX207" fmla="*/ 428802 w 1933385"/>
                  <a:gd name="connsiteY207" fmla="*/ 174022 h 649128"/>
                  <a:gd name="connsiteX208" fmla="*/ 354507 w 1933385"/>
                  <a:gd name="connsiteY208" fmla="*/ 174022 h 649128"/>
                  <a:gd name="connsiteX209" fmla="*/ 328313 w 1933385"/>
                  <a:gd name="connsiteY209" fmla="*/ 200216 h 649128"/>
                  <a:gd name="connsiteX210" fmla="*/ 328313 w 1933385"/>
                  <a:gd name="connsiteY210" fmla="*/ 274511 h 649128"/>
                  <a:gd name="connsiteX211" fmla="*/ 354317 w 1933385"/>
                  <a:gd name="connsiteY211" fmla="*/ 301085 h 649128"/>
                  <a:gd name="connsiteX212" fmla="*/ 354507 w 1933385"/>
                  <a:gd name="connsiteY212" fmla="*/ 301085 h 649128"/>
                  <a:gd name="connsiteX213" fmla="*/ 26085 w 1933385"/>
                  <a:gd name="connsiteY213" fmla="*/ 300800 h 649128"/>
                  <a:gd name="connsiteX214" fmla="*/ 259067 w 1933385"/>
                  <a:gd name="connsiteY214" fmla="*/ 300800 h 649128"/>
                  <a:gd name="connsiteX215" fmla="*/ 285355 w 1933385"/>
                  <a:gd name="connsiteY215" fmla="*/ 274511 h 649128"/>
                  <a:gd name="connsiteX216" fmla="*/ 285355 w 1933385"/>
                  <a:gd name="connsiteY216" fmla="*/ 200216 h 649128"/>
                  <a:gd name="connsiteX217" fmla="*/ 259067 w 1933385"/>
                  <a:gd name="connsiteY217" fmla="*/ 174022 h 649128"/>
                  <a:gd name="connsiteX218" fmla="*/ 26085 w 1933385"/>
                  <a:gd name="connsiteY218" fmla="*/ 174022 h 649128"/>
                  <a:gd name="connsiteX219" fmla="*/ -204 w 1933385"/>
                  <a:gd name="connsiteY219" fmla="*/ 200216 h 649128"/>
                  <a:gd name="connsiteX220" fmla="*/ -204 w 1933385"/>
                  <a:gd name="connsiteY220" fmla="*/ 274511 h 649128"/>
                  <a:gd name="connsiteX221" fmla="*/ 25990 w 1933385"/>
                  <a:gd name="connsiteY221" fmla="*/ 301085 h 649128"/>
                  <a:gd name="connsiteX222" fmla="*/ 26085 w 1933385"/>
                  <a:gd name="connsiteY222" fmla="*/ 301085 h 649128"/>
                  <a:gd name="connsiteX223" fmla="*/ 1673910 w 1933385"/>
                  <a:gd name="connsiteY223" fmla="*/ 347948 h 649128"/>
                  <a:gd name="connsiteX224" fmla="*/ 1906892 w 1933385"/>
                  <a:gd name="connsiteY224" fmla="*/ 347948 h 649128"/>
                  <a:gd name="connsiteX225" fmla="*/ 1933180 w 1933385"/>
                  <a:gd name="connsiteY225" fmla="*/ 374238 h 649128"/>
                  <a:gd name="connsiteX226" fmla="*/ 1933180 w 1933385"/>
                  <a:gd name="connsiteY226" fmla="*/ 448532 h 649128"/>
                  <a:gd name="connsiteX227" fmla="*/ 1906892 w 1933385"/>
                  <a:gd name="connsiteY227" fmla="*/ 474726 h 649128"/>
                  <a:gd name="connsiteX228" fmla="*/ 1673910 w 1933385"/>
                  <a:gd name="connsiteY228" fmla="*/ 474726 h 649128"/>
                  <a:gd name="connsiteX229" fmla="*/ 1647621 w 1933385"/>
                  <a:gd name="connsiteY229" fmla="*/ 448532 h 649128"/>
                  <a:gd name="connsiteX230" fmla="*/ 1647621 w 1933385"/>
                  <a:gd name="connsiteY230" fmla="*/ 374238 h 649128"/>
                  <a:gd name="connsiteX231" fmla="*/ 1673910 w 1933385"/>
                  <a:gd name="connsiteY231" fmla="*/ 348234 h 649128"/>
                  <a:gd name="connsiteX232" fmla="*/ 1504175 w 1933385"/>
                  <a:gd name="connsiteY232" fmla="*/ 474726 h 649128"/>
                  <a:gd name="connsiteX233" fmla="*/ 1578470 w 1933385"/>
                  <a:gd name="connsiteY233" fmla="*/ 474726 h 649128"/>
                  <a:gd name="connsiteX234" fmla="*/ 1604663 w 1933385"/>
                  <a:gd name="connsiteY234" fmla="*/ 448532 h 649128"/>
                  <a:gd name="connsiteX235" fmla="*/ 1604663 w 1933385"/>
                  <a:gd name="connsiteY235" fmla="*/ 374238 h 649128"/>
                  <a:gd name="connsiteX236" fmla="*/ 1578470 w 1933385"/>
                  <a:gd name="connsiteY236" fmla="*/ 347948 h 649128"/>
                  <a:gd name="connsiteX237" fmla="*/ 1504175 w 1933385"/>
                  <a:gd name="connsiteY237" fmla="*/ 347948 h 649128"/>
                  <a:gd name="connsiteX238" fmla="*/ 1477886 w 1933385"/>
                  <a:gd name="connsiteY238" fmla="*/ 374238 h 649128"/>
                  <a:gd name="connsiteX239" fmla="*/ 1477886 w 1933385"/>
                  <a:gd name="connsiteY239" fmla="*/ 448532 h 649128"/>
                  <a:gd name="connsiteX240" fmla="*/ 1503984 w 1933385"/>
                  <a:gd name="connsiteY240" fmla="*/ 475012 h 649128"/>
                  <a:gd name="connsiteX241" fmla="*/ 1504175 w 1933385"/>
                  <a:gd name="connsiteY241" fmla="*/ 475012 h 649128"/>
                  <a:gd name="connsiteX242" fmla="*/ 1339963 w 1933385"/>
                  <a:gd name="connsiteY242" fmla="*/ 474726 h 649128"/>
                  <a:gd name="connsiteX243" fmla="*/ 1414163 w 1933385"/>
                  <a:gd name="connsiteY243" fmla="*/ 474726 h 649128"/>
                  <a:gd name="connsiteX244" fmla="*/ 1440452 w 1933385"/>
                  <a:gd name="connsiteY244" fmla="*/ 448628 h 649128"/>
                  <a:gd name="connsiteX245" fmla="*/ 1440452 w 1933385"/>
                  <a:gd name="connsiteY245" fmla="*/ 448532 h 649128"/>
                  <a:gd name="connsiteX246" fmla="*/ 1440452 w 1933385"/>
                  <a:gd name="connsiteY246" fmla="*/ 374238 h 649128"/>
                  <a:gd name="connsiteX247" fmla="*/ 1414163 w 1933385"/>
                  <a:gd name="connsiteY247" fmla="*/ 347948 h 649128"/>
                  <a:gd name="connsiteX248" fmla="*/ 1339963 w 1933385"/>
                  <a:gd name="connsiteY248" fmla="*/ 347948 h 649128"/>
                  <a:gd name="connsiteX249" fmla="*/ 1313675 w 1933385"/>
                  <a:gd name="connsiteY249" fmla="*/ 374238 h 649128"/>
                  <a:gd name="connsiteX250" fmla="*/ 1313675 w 1933385"/>
                  <a:gd name="connsiteY250" fmla="*/ 448532 h 649128"/>
                  <a:gd name="connsiteX251" fmla="*/ 1339583 w 1933385"/>
                  <a:gd name="connsiteY251" fmla="*/ 475012 h 649128"/>
                  <a:gd name="connsiteX252" fmla="*/ 1339963 w 1933385"/>
                  <a:gd name="connsiteY252" fmla="*/ 475012 h 649128"/>
                  <a:gd name="connsiteX253" fmla="*/ 1175657 w 1933385"/>
                  <a:gd name="connsiteY253" fmla="*/ 474726 h 649128"/>
                  <a:gd name="connsiteX254" fmla="*/ 1249952 w 1933385"/>
                  <a:gd name="connsiteY254" fmla="*/ 474726 h 649128"/>
                  <a:gd name="connsiteX255" fmla="*/ 1276241 w 1933385"/>
                  <a:gd name="connsiteY255" fmla="*/ 448532 h 649128"/>
                  <a:gd name="connsiteX256" fmla="*/ 1276241 w 1933385"/>
                  <a:gd name="connsiteY256" fmla="*/ 374238 h 649128"/>
                  <a:gd name="connsiteX257" fmla="*/ 1249952 w 1933385"/>
                  <a:gd name="connsiteY257" fmla="*/ 347948 h 649128"/>
                  <a:gd name="connsiteX258" fmla="*/ 1176038 w 1933385"/>
                  <a:gd name="connsiteY258" fmla="*/ 347948 h 649128"/>
                  <a:gd name="connsiteX259" fmla="*/ 1149845 w 1933385"/>
                  <a:gd name="connsiteY259" fmla="*/ 374238 h 649128"/>
                  <a:gd name="connsiteX260" fmla="*/ 1149845 w 1933385"/>
                  <a:gd name="connsiteY260" fmla="*/ 448532 h 649128"/>
                  <a:gd name="connsiteX261" fmla="*/ 1175753 w 1933385"/>
                  <a:gd name="connsiteY261" fmla="*/ 475012 h 649128"/>
                  <a:gd name="connsiteX262" fmla="*/ 1176038 w 1933385"/>
                  <a:gd name="connsiteY262" fmla="*/ 475012 h 649128"/>
                  <a:gd name="connsiteX263" fmla="*/ 1011446 w 1933385"/>
                  <a:gd name="connsiteY263" fmla="*/ 474726 h 649128"/>
                  <a:gd name="connsiteX264" fmla="*/ 1085741 w 1933385"/>
                  <a:gd name="connsiteY264" fmla="*/ 474726 h 649128"/>
                  <a:gd name="connsiteX265" fmla="*/ 1112030 w 1933385"/>
                  <a:gd name="connsiteY265" fmla="*/ 448532 h 649128"/>
                  <a:gd name="connsiteX266" fmla="*/ 1112030 w 1933385"/>
                  <a:gd name="connsiteY266" fmla="*/ 374238 h 649128"/>
                  <a:gd name="connsiteX267" fmla="*/ 1085741 w 1933385"/>
                  <a:gd name="connsiteY267" fmla="*/ 347948 h 649128"/>
                  <a:gd name="connsiteX268" fmla="*/ 1011446 w 1933385"/>
                  <a:gd name="connsiteY268" fmla="*/ 347948 h 649128"/>
                  <a:gd name="connsiteX269" fmla="*/ 985253 w 1933385"/>
                  <a:gd name="connsiteY269" fmla="*/ 374238 h 649128"/>
                  <a:gd name="connsiteX270" fmla="*/ 985253 w 1933385"/>
                  <a:gd name="connsiteY270" fmla="*/ 448532 h 649128"/>
                  <a:gd name="connsiteX271" fmla="*/ 1011161 w 1933385"/>
                  <a:gd name="connsiteY271" fmla="*/ 475012 h 649128"/>
                  <a:gd name="connsiteX272" fmla="*/ 1011446 w 1933385"/>
                  <a:gd name="connsiteY272" fmla="*/ 475012 h 649128"/>
                  <a:gd name="connsiteX273" fmla="*/ 847235 w 1933385"/>
                  <a:gd name="connsiteY273" fmla="*/ 474726 h 649128"/>
                  <a:gd name="connsiteX274" fmla="*/ 921530 w 1933385"/>
                  <a:gd name="connsiteY274" fmla="*/ 474726 h 649128"/>
                  <a:gd name="connsiteX275" fmla="*/ 947724 w 1933385"/>
                  <a:gd name="connsiteY275" fmla="*/ 448532 h 649128"/>
                  <a:gd name="connsiteX276" fmla="*/ 947724 w 1933385"/>
                  <a:gd name="connsiteY276" fmla="*/ 374238 h 649128"/>
                  <a:gd name="connsiteX277" fmla="*/ 921530 w 1933385"/>
                  <a:gd name="connsiteY277" fmla="*/ 347948 h 649128"/>
                  <a:gd name="connsiteX278" fmla="*/ 847235 w 1933385"/>
                  <a:gd name="connsiteY278" fmla="*/ 347948 h 649128"/>
                  <a:gd name="connsiteX279" fmla="*/ 820946 w 1933385"/>
                  <a:gd name="connsiteY279" fmla="*/ 374238 h 649128"/>
                  <a:gd name="connsiteX280" fmla="*/ 820946 w 1933385"/>
                  <a:gd name="connsiteY280" fmla="*/ 448532 h 649128"/>
                  <a:gd name="connsiteX281" fmla="*/ 847045 w 1933385"/>
                  <a:gd name="connsiteY281" fmla="*/ 475012 h 649128"/>
                  <a:gd name="connsiteX282" fmla="*/ 847235 w 1933385"/>
                  <a:gd name="connsiteY282" fmla="*/ 475012 h 649128"/>
                  <a:gd name="connsiteX283" fmla="*/ 683024 w 1933385"/>
                  <a:gd name="connsiteY283" fmla="*/ 474726 h 649128"/>
                  <a:gd name="connsiteX284" fmla="*/ 756938 w 1933385"/>
                  <a:gd name="connsiteY284" fmla="*/ 474726 h 649128"/>
                  <a:gd name="connsiteX285" fmla="*/ 783132 w 1933385"/>
                  <a:gd name="connsiteY285" fmla="*/ 448532 h 649128"/>
                  <a:gd name="connsiteX286" fmla="*/ 783132 w 1933385"/>
                  <a:gd name="connsiteY286" fmla="*/ 374238 h 649128"/>
                  <a:gd name="connsiteX287" fmla="*/ 756938 w 1933385"/>
                  <a:gd name="connsiteY287" fmla="*/ 347948 h 649128"/>
                  <a:gd name="connsiteX288" fmla="*/ 682643 w 1933385"/>
                  <a:gd name="connsiteY288" fmla="*/ 347948 h 649128"/>
                  <a:gd name="connsiteX289" fmla="*/ 656354 w 1933385"/>
                  <a:gd name="connsiteY289" fmla="*/ 374238 h 649128"/>
                  <a:gd name="connsiteX290" fmla="*/ 656354 w 1933385"/>
                  <a:gd name="connsiteY290" fmla="*/ 448532 h 649128"/>
                  <a:gd name="connsiteX291" fmla="*/ 682453 w 1933385"/>
                  <a:gd name="connsiteY291" fmla="*/ 475012 h 649128"/>
                  <a:gd name="connsiteX292" fmla="*/ 683024 w 1933385"/>
                  <a:gd name="connsiteY292" fmla="*/ 475012 h 649128"/>
                  <a:gd name="connsiteX293" fmla="*/ 518813 w 1933385"/>
                  <a:gd name="connsiteY293" fmla="*/ 474726 h 649128"/>
                  <a:gd name="connsiteX294" fmla="*/ 593013 w 1933385"/>
                  <a:gd name="connsiteY294" fmla="*/ 474726 h 649128"/>
                  <a:gd name="connsiteX295" fmla="*/ 619302 w 1933385"/>
                  <a:gd name="connsiteY295" fmla="*/ 448628 h 649128"/>
                  <a:gd name="connsiteX296" fmla="*/ 619302 w 1933385"/>
                  <a:gd name="connsiteY296" fmla="*/ 448532 h 649128"/>
                  <a:gd name="connsiteX297" fmla="*/ 619302 w 1933385"/>
                  <a:gd name="connsiteY297" fmla="*/ 374238 h 649128"/>
                  <a:gd name="connsiteX298" fmla="*/ 593013 w 1933385"/>
                  <a:gd name="connsiteY298" fmla="*/ 347948 h 649128"/>
                  <a:gd name="connsiteX299" fmla="*/ 518813 w 1933385"/>
                  <a:gd name="connsiteY299" fmla="*/ 347948 h 649128"/>
                  <a:gd name="connsiteX300" fmla="*/ 492524 w 1933385"/>
                  <a:gd name="connsiteY300" fmla="*/ 374238 h 649128"/>
                  <a:gd name="connsiteX301" fmla="*/ 492524 w 1933385"/>
                  <a:gd name="connsiteY301" fmla="*/ 448532 h 649128"/>
                  <a:gd name="connsiteX302" fmla="*/ 518432 w 1933385"/>
                  <a:gd name="connsiteY302" fmla="*/ 475012 h 649128"/>
                  <a:gd name="connsiteX303" fmla="*/ 518813 w 1933385"/>
                  <a:gd name="connsiteY303" fmla="*/ 475012 h 649128"/>
                  <a:gd name="connsiteX304" fmla="*/ 354507 w 1933385"/>
                  <a:gd name="connsiteY304" fmla="*/ 474726 h 649128"/>
                  <a:gd name="connsiteX305" fmla="*/ 428802 w 1933385"/>
                  <a:gd name="connsiteY305" fmla="*/ 474726 h 649128"/>
                  <a:gd name="connsiteX306" fmla="*/ 455091 w 1933385"/>
                  <a:gd name="connsiteY306" fmla="*/ 448532 h 649128"/>
                  <a:gd name="connsiteX307" fmla="*/ 455091 w 1933385"/>
                  <a:gd name="connsiteY307" fmla="*/ 374238 h 649128"/>
                  <a:gd name="connsiteX308" fmla="*/ 428802 w 1933385"/>
                  <a:gd name="connsiteY308" fmla="*/ 347948 h 649128"/>
                  <a:gd name="connsiteX309" fmla="*/ 354507 w 1933385"/>
                  <a:gd name="connsiteY309" fmla="*/ 347948 h 649128"/>
                  <a:gd name="connsiteX310" fmla="*/ 328313 w 1933385"/>
                  <a:gd name="connsiteY310" fmla="*/ 374238 h 649128"/>
                  <a:gd name="connsiteX311" fmla="*/ 328313 w 1933385"/>
                  <a:gd name="connsiteY311" fmla="*/ 448532 h 649128"/>
                  <a:gd name="connsiteX312" fmla="*/ 354221 w 1933385"/>
                  <a:gd name="connsiteY312" fmla="*/ 475012 h 649128"/>
                  <a:gd name="connsiteX313" fmla="*/ 354507 w 1933385"/>
                  <a:gd name="connsiteY313" fmla="*/ 475012 h 649128"/>
                  <a:gd name="connsiteX314" fmla="*/ 26085 w 1933385"/>
                  <a:gd name="connsiteY314" fmla="*/ 474726 h 649128"/>
                  <a:gd name="connsiteX315" fmla="*/ 259067 w 1933385"/>
                  <a:gd name="connsiteY315" fmla="*/ 474726 h 649128"/>
                  <a:gd name="connsiteX316" fmla="*/ 285355 w 1933385"/>
                  <a:gd name="connsiteY316" fmla="*/ 448532 h 649128"/>
                  <a:gd name="connsiteX317" fmla="*/ 285355 w 1933385"/>
                  <a:gd name="connsiteY317" fmla="*/ 374238 h 649128"/>
                  <a:gd name="connsiteX318" fmla="*/ 259067 w 1933385"/>
                  <a:gd name="connsiteY318" fmla="*/ 347948 h 649128"/>
                  <a:gd name="connsiteX319" fmla="*/ 26085 w 1933385"/>
                  <a:gd name="connsiteY319" fmla="*/ 347948 h 649128"/>
                  <a:gd name="connsiteX320" fmla="*/ -204 w 1933385"/>
                  <a:gd name="connsiteY320" fmla="*/ 374238 h 649128"/>
                  <a:gd name="connsiteX321" fmla="*/ -204 w 1933385"/>
                  <a:gd name="connsiteY321" fmla="*/ 448532 h 649128"/>
                  <a:gd name="connsiteX322" fmla="*/ 25894 w 1933385"/>
                  <a:gd name="connsiteY322" fmla="*/ 475012 h 649128"/>
                  <a:gd name="connsiteX323" fmla="*/ 26085 w 1933385"/>
                  <a:gd name="connsiteY323" fmla="*/ 475012 h 649128"/>
                  <a:gd name="connsiteX324" fmla="*/ 1832596 w 1933385"/>
                  <a:gd name="connsiteY324" fmla="*/ 522351 h 649128"/>
                  <a:gd name="connsiteX325" fmla="*/ 1906892 w 1933385"/>
                  <a:gd name="connsiteY325" fmla="*/ 522351 h 649128"/>
                  <a:gd name="connsiteX326" fmla="*/ 1933180 w 1933385"/>
                  <a:gd name="connsiteY326" fmla="*/ 548545 h 649128"/>
                  <a:gd name="connsiteX327" fmla="*/ 1933180 w 1933385"/>
                  <a:gd name="connsiteY327" fmla="*/ 622840 h 649128"/>
                  <a:gd name="connsiteX328" fmla="*/ 1906892 w 1933385"/>
                  <a:gd name="connsiteY328" fmla="*/ 649129 h 649128"/>
                  <a:gd name="connsiteX329" fmla="*/ 1832596 w 1933385"/>
                  <a:gd name="connsiteY329" fmla="*/ 649129 h 649128"/>
                  <a:gd name="connsiteX330" fmla="*/ 1806403 w 1933385"/>
                  <a:gd name="connsiteY330" fmla="*/ 622840 h 649128"/>
                  <a:gd name="connsiteX331" fmla="*/ 1806403 w 1933385"/>
                  <a:gd name="connsiteY331" fmla="*/ 548545 h 649128"/>
                  <a:gd name="connsiteX332" fmla="*/ 1832501 w 1933385"/>
                  <a:gd name="connsiteY332" fmla="*/ 522256 h 649128"/>
                  <a:gd name="connsiteX333" fmla="*/ 1832596 w 1933385"/>
                  <a:gd name="connsiteY333" fmla="*/ 522256 h 649128"/>
                  <a:gd name="connsiteX334" fmla="*/ 1668386 w 1933385"/>
                  <a:gd name="connsiteY334" fmla="*/ 649129 h 649128"/>
                  <a:gd name="connsiteX335" fmla="*/ 1742680 w 1933385"/>
                  <a:gd name="connsiteY335" fmla="*/ 649129 h 649128"/>
                  <a:gd name="connsiteX336" fmla="*/ 1768874 w 1933385"/>
                  <a:gd name="connsiteY336" fmla="*/ 622840 h 649128"/>
                  <a:gd name="connsiteX337" fmla="*/ 1768874 w 1933385"/>
                  <a:gd name="connsiteY337" fmla="*/ 548545 h 649128"/>
                  <a:gd name="connsiteX338" fmla="*/ 1742680 w 1933385"/>
                  <a:gd name="connsiteY338" fmla="*/ 522351 h 649128"/>
                  <a:gd name="connsiteX339" fmla="*/ 1668386 w 1933385"/>
                  <a:gd name="connsiteY339" fmla="*/ 522351 h 649128"/>
                  <a:gd name="connsiteX340" fmla="*/ 1642096 w 1933385"/>
                  <a:gd name="connsiteY340" fmla="*/ 548545 h 649128"/>
                  <a:gd name="connsiteX341" fmla="*/ 1642096 w 1933385"/>
                  <a:gd name="connsiteY341" fmla="*/ 622840 h 649128"/>
                  <a:gd name="connsiteX342" fmla="*/ 1668386 w 1933385"/>
                  <a:gd name="connsiteY342" fmla="*/ 649034 h 649128"/>
                  <a:gd name="connsiteX343" fmla="*/ 1504175 w 1933385"/>
                  <a:gd name="connsiteY343" fmla="*/ 649129 h 649128"/>
                  <a:gd name="connsiteX344" fmla="*/ 1578470 w 1933385"/>
                  <a:gd name="connsiteY344" fmla="*/ 649129 h 649128"/>
                  <a:gd name="connsiteX345" fmla="*/ 1604663 w 1933385"/>
                  <a:gd name="connsiteY345" fmla="*/ 622840 h 649128"/>
                  <a:gd name="connsiteX346" fmla="*/ 1604663 w 1933385"/>
                  <a:gd name="connsiteY346" fmla="*/ 548545 h 649128"/>
                  <a:gd name="connsiteX347" fmla="*/ 1578470 w 1933385"/>
                  <a:gd name="connsiteY347" fmla="*/ 522351 h 649128"/>
                  <a:gd name="connsiteX348" fmla="*/ 1504175 w 1933385"/>
                  <a:gd name="connsiteY348" fmla="*/ 522351 h 649128"/>
                  <a:gd name="connsiteX349" fmla="*/ 1477886 w 1933385"/>
                  <a:gd name="connsiteY349" fmla="*/ 548545 h 649128"/>
                  <a:gd name="connsiteX350" fmla="*/ 1477886 w 1933385"/>
                  <a:gd name="connsiteY350" fmla="*/ 622840 h 649128"/>
                  <a:gd name="connsiteX351" fmla="*/ 1504175 w 1933385"/>
                  <a:gd name="connsiteY351" fmla="*/ 649034 h 649128"/>
                  <a:gd name="connsiteX352" fmla="*/ 683024 w 1933385"/>
                  <a:gd name="connsiteY352" fmla="*/ 649129 h 649128"/>
                  <a:gd name="connsiteX353" fmla="*/ 1414163 w 1933385"/>
                  <a:gd name="connsiteY353" fmla="*/ 649129 h 649128"/>
                  <a:gd name="connsiteX354" fmla="*/ 1440452 w 1933385"/>
                  <a:gd name="connsiteY354" fmla="*/ 622840 h 649128"/>
                  <a:gd name="connsiteX355" fmla="*/ 1440452 w 1933385"/>
                  <a:gd name="connsiteY355" fmla="*/ 548545 h 649128"/>
                  <a:gd name="connsiteX356" fmla="*/ 1414259 w 1933385"/>
                  <a:gd name="connsiteY356" fmla="*/ 522351 h 649128"/>
                  <a:gd name="connsiteX357" fmla="*/ 1414163 w 1933385"/>
                  <a:gd name="connsiteY357" fmla="*/ 522351 h 649128"/>
                  <a:gd name="connsiteX358" fmla="*/ 683024 w 1933385"/>
                  <a:gd name="connsiteY358" fmla="*/ 522351 h 649128"/>
                  <a:gd name="connsiteX359" fmla="*/ 656735 w 1933385"/>
                  <a:gd name="connsiteY359" fmla="*/ 548545 h 649128"/>
                  <a:gd name="connsiteX360" fmla="*/ 656735 w 1933385"/>
                  <a:gd name="connsiteY360" fmla="*/ 622840 h 649128"/>
                  <a:gd name="connsiteX361" fmla="*/ 683024 w 1933385"/>
                  <a:gd name="connsiteY361" fmla="*/ 649034 h 649128"/>
                  <a:gd name="connsiteX362" fmla="*/ 518813 w 1933385"/>
                  <a:gd name="connsiteY362" fmla="*/ 649129 h 649128"/>
                  <a:gd name="connsiteX363" fmla="*/ 593013 w 1933385"/>
                  <a:gd name="connsiteY363" fmla="*/ 649129 h 649128"/>
                  <a:gd name="connsiteX364" fmla="*/ 619302 w 1933385"/>
                  <a:gd name="connsiteY364" fmla="*/ 622840 h 649128"/>
                  <a:gd name="connsiteX365" fmla="*/ 619302 w 1933385"/>
                  <a:gd name="connsiteY365" fmla="*/ 548545 h 649128"/>
                  <a:gd name="connsiteX366" fmla="*/ 593108 w 1933385"/>
                  <a:gd name="connsiteY366" fmla="*/ 522351 h 649128"/>
                  <a:gd name="connsiteX367" fmla="*/ 593013 w 1933385"/>
                  <a:gd name="connsiteY367" fmla="*/ 522351 h 649128"/>
                  <a:gd name="connsiteX368" fmla="*/ 518813 w 1933385"/>
                  <a:gd name="connsiteY368" fmla="*/ 522351 h 649128"/>
                  <a:gd name="connsiteX369" fmla="*/ 492524 w 1933385"/>
                  <a:gd name="connsiteY369" fmla="*/ 548450 h 649128"/>
                  <a:gd name="connsiteX370" fmla="*/ 492524 w 1933385"/>
                  <a:gd name="connsiteY370" fmla="*/ 548545 h 649128"/>
                  <a:gd name="connsiteX371" fmla="*/ 492524 w 1933385"/>
                  <a:gd name="connsiteY371" fmla="*/ 622840 h 649128"/>
                  <a:gd name="connsiteX372" fmla="*/ 518813 w 1933385"/>
                  <a:gd name="connsiteY372" fmla="*/ 649034 h 649128"/>
                  <a:gd name="connsiteX373" fmla="*/ 354507 w 1933385"/>
                  <a:gd name="connsiteY373" fmla="*/ 649129 h 649128"/>
                  <a:gd name="connsiteX374" fmla="*/ 428802 w 1933385"/>
                  <a:gd name="connsiteY374" fmla="*/ 649129 h 649128"/>
                  <a:gd name="connsiteX375" fmla="*/ 455091 w 1933385"/>
                  <a:gd name="connsiteY375" fmla="*/ 622840 h 649128"/>
                  <a:gd name="connsiteX376" fmla="*/ 455091 w 1933385"/>
                  <a:gd name="connsiteY376" fmla="*/ 548545 h 649128"/>
                  <a:gd name="connsiteX377" fmla="*/ 428802 w 1933385"/>
                  <a:gd name="connsiteY377" fmla="*/ 522351 h 649128"/>
                  <a:gd name="connsiteX378" fmla="*/ 354507 w 1933385"/>
                  <a:gd name="connsiteY378" fmla="*/ 522351 h 649128"/>
                  <a:gd name="connsiteX379" fmla="*/ 328313 w 1933385"/>
                  <a:gd name="connsiteY379" fmla="*/ 548545 h 649128"/>
                  <a:gd name="connsiteX380" fmla="*/ 328313 w 1933385"/>
                  <a:gd name="connsiteY380" fmla="*/ 622840 h 649128"/>
                  <a:gd name="connsiteX381" fmla="*/ 354507 w 1933385"/>
                  <a:gd name="connsiteY381" fmla="*/ 649034 h 649128"/>
                  <a:gd name="connsiteX382" fmla="*/ 190296 w 1933385"/>
                  <a:gd name="connsiteY382" fmla="*/ 649129 h 649128"/>
                  <a:gd name="connsiteX383" fmla="*/ 264591 w 1933385"/>
                  <a:gd name="connsiteY383" fmla="*/ 649129 h 649128"/>
                  <a:gd name="connsiteX384" fmla="*/ 290880 w 1933385"/>
                  <a:gd name="connsiteY384" fmla="*/ 622840 h 649128"/>
                  <a:gd name="connsiteX385" fmla="*/ 290880 w 1933385"/>
                  <a:gd name="connsiteY385" fmla="*/ 548545 h 649128"/>
                  <a:gd name="connsiteX386" fmla="*/ 264591 w 1933385"/>
                  <a:gd name="connsiteY386" fmla="*/ 522351 h 649128"/>
                  <a:gd name="connsiteX387" fmla="*/ 190296 w 1933385"/>
                  <a:gd name="connsiteY387" fmla="*/ 522351 h 649128"/>
                  <a:gd name="connsiteX388" fmla="*/ 164102 w 1933385"/>
                  <a:gd name="connsiteY388" fmla="*/ 548545 h 649128"/>
                  <a:gd name="connsiteX389" fmla="*/ 164102 w 1933385"/>
                  <a:gd name="connsiteY389" fmla="*/ 622840 h 649128"/>
                  <a:gd name="connsiteX390" fmla="*/ 190296 w 1933385"/>
                  <a:gd name="connsiteY390" fmla="*/ 649034 h 649128"/>
                  <a:gd name="connsiteX391" fmla="*/ 26085 w 1933385"/>
                  <a:gd name="connsiteY391" fmla="*/ 649129 h 649128"/>
                  <a:gd name="connsiteX392" fmla="*/ 100380 w 1933385"/>
                  <a:gd name="connsiteY392" fmla="*/ 649129 h 649128"/>
                  <a:gd name="connsiteX393" fmla="*/ 126574 w 1933385"/>
                  <a:gd name="connsiteY393" fmla="*/ 622840 h 649128"/>
                  <a:gd name="connsiteX394" fmla="*/ 126574 w 1933385"/>
                  <a:gd name="connsiteY394" fmla="*/ 548545 h 649128"/>
                  <a:gd name="connsiteX395" fmla="*/ 100380 w 1933385"/>
                  <a:gd name="connsiteY395" fmla="*/ 522351 h 649128"/>
                  <a:gd name="connsiteX396" fmla="*/ 26085 w 1933385"/>
                  <a:gd name="connsiteY396" fmla="*/ 522351 h 649128"/>
                  <a:gd name="connsiteX397" fmla="*/ -204 w 1933385"/>
                  <a:gd name="connsiteY397" fmla="*/ 548545 h 649128"/>
                  <a:gd name="connsiteX398" fmla="*/ -204 w 1933385"/>
                  <a:gd name="connsiteY398" fmla="*/ 622840 h 649128"/>
                  <a:gd name="connsiteX399" fmla="*/ 26085 w 1933385"/>
                  <a:gd name="connsiteY399" fmla="*/ 649034 h 649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</a:cxnLst>
                <a:rect l="l" t="t" r="r" b="b"/>
                <a:pathLst>
                  <a:path w="1933385" h="649128">
                    <a:moveTo>
                      <a:pt x="100380" y="127064"/>
                    </a:moveTo>
                    <a:lnTo>
                      <a:pt x="26085" y="127064"/>
                    </a:lnTo>
                    <a:cubicBezTo>
                      <a:pt x="11569" y="127064"/>
                      <a:pt x="-204" y="115291"/>
                      <a:pt x="-204" y="100775"/>
                    </a:cubicBezTo>
                    <a:lnTo>
                      <a:pt x="-204" y="26575"/>
                    </a:lnTo>
                    <a:cubicBezTo>
                      <a:pt x="-147" y="12078"/>
                      <a:pt x="11588" y="334"/>
                      <a:pt x="26085" y="286"/>
                    </a:cubicBezTo>
                    <a:lnTo>
                      <a:pt x="100380" y="286"/>
                    </a:lnTo>
                    <a:cubicBezTo>
                      <a:pt x="114858" y="343"/>
                      <a:pt x="126574" y="12097"/>
                      <a:pt x="126574" y="26575"/>
                    </a:cubicBezTo>
                    <a:lnTo>
                      <a:pt x="126574" y="100775"/>
                    </a:lnTo>
                    <a:cubicBezTo>
                      <a:pt x="126631" y="115243"/>
                      <a:pt x="114944" y="127007"/>
                      <a:pt x="100475" y="127064"/>
                    </a:cubicBezTo>
                    <a:cubicBezTo>
                      <a:pt x="100447" y="127064"/>
                      <a:pt x="100409" y="127064"/>
                      <a:pt x="100380" y="127064"/>
                    </a:cubicBezTo>
                    <a:close/>
                    <a:moveTo>
                      <a:pt x="264591" y="0"/>
                    </a:moveTo>
                    <a:lnTo>
                      <a:pt x="190296" y="0"/>
                    </a:lnTo>
                    <a:cubicBezTo>
                      <a:pt x="175818" y="57"/>
                      <a:pt x="164102" y="11811"/>
                      <a:pt x="164102" y="26289"/>
                    </a:cubicBezTo>
                    <a:lnTo>
                      <a:pt x="164102" y="100489"/>
                    </a:lnTo>
                    <a:cubicBezTo>
                      <a:pt x="164045" y="114957"/>
                      <a:pt x="175732" y="126721"/>
                      <a:pt x="190201" y="126778"/>
                    </a:cubicBezTo>
                    <a:cubicBezTo>
                      <a:pt x="190229" y="126778"/>
                      <a:pt x="190267" y="126778"/>
                      <a:pt x="190296" y="126778"/>
                    </a:cubicBezTo>
                    <a:lnTo>
                      <a:pt x="264591" y="126778"/>
                    </a:lnTo>
                    <a:cubicBezTo>
                      <a:pt x="279107" y="126778"/>
                      <a:pt x="290880" y="115005"/>
                      <a:pt x="290880" y="100489"/>
                    </a:cubicBezTo>
                    <a:lnTo>
                      <a:pt x="290880" y="26289"/>
                    </a:lnTo>
                    <a:cubicBezTo>
                      <a:pt x="290832" y="11792"/>
                      <a:pt x="279088" y="48"/>
                      <a:pt x="264591" y="0"/>
                    </a:cubicBezTo>
                    <a:close/>
                    <a:moveTo>
                      <a:pt x="428802" y="0"/>
                    </a:moveTo>
                    <a:lnTo>
                      <a:pt x="354507" y="0"/>
                    </a:lnTo>
                    <a:cubicBezTo>
                      <a:pt x="340029" y="57"/>
                      <a:pt x="328313" y="11811"/>
                      <a:pt x="328313" y="26289"/>
                    </a:cubicBezTo>
                    <a:lnTo>
                      <a:pt x="328313" y="100489"/>
                    </a:lnTo>
                    <a:cubicBezTo>
                      <a:pt x="328256" y="114957"/>
                      <a:pt x="339943" y="126721"/>
                      <a:pt x="354412" y="126778"/>
                    </a:cubicBezTo>
                    <a:cubicBezTo>
                      <a:pt x="354440" y="126778"/>
                      <a:pt x="354479" y="126778"/>
                      <a:pt x="354507" y="126778"/>
                    </a:cubicBezTo>
                    <a:lnTo>
                      <a:pt x="428802" y="126778"/>
                    </a:lnTo>
                    <a:cubicBezTo>
                      <a:pt x="443318" y="126778"/>
                      <a:pt x="455091" y="115005"/>
                      <a:pt x="455091" y="100489"/>
                    </a:cubicBezTo>
                    <a:lnTo>
                      <a:pt x="455091" y="26289"/>
                    </a:lnTo>
                    <a:cubicBezTo>
                      <a:pt x="455043" y="11792"/>
                      <a:pt x="443299" y="48"/>
                      <a:pt x="428802" y="0"/>
                    </a:cubicBezTo>
                    <a:close/>
                    <a:moveTo>
                      <a:pt x="593013" y="0"/>
                    </a:moveTo>
                    <a:lnTo>
                      <a:pt x="518813" y="0"/>
                    </a:lnTo>
                    <a:cubicBezTo>
                      <a:pt x="504297" y="0"/>
                      <a:pt x="492524" y="11773"/>
                      <a:pt x="492524" y="26289"/>
                    </a:cubicBezTo>
                    <a:lnTo>
                      <a:pt x="492524" y="100489"/>
                    </a:lnTo>
                    <a:cubicBezTo>
                      <a:pt x="492467" y="114957"/>
                      <a:pt x="504154" y="126721"/>
                      <a:pt x="518623" y="126778"/>
                    </a:cubicBezTo>
                    <a:cubicBezTo>
                      <a:pt x="518689" y="126778"/>
                      <a:pt x="518747" y="126778"/>
                      <a:pt x="518813" y="126778"/>
                    </a:cubicBezTo>
                    <a:lnTo>
                      <a:pt x="593013" y="126778"/>
                    </a:lnTo>
                    <a:cubicBezTo>
                      <a:pt x="607481" y="126835"/>
                      <a:pt x="619245" y="115148"/>
                      <a:pt x="619302" y="100680"/>
                    </a:cubicBezTo>
                    <a:cubicBezTo>
                      <a:pt x="619302" y="100613"/>
                      <a:pt x="619302" y="100556"/>
                      <a:pt x="619302" y="100489"/>
                    </a:cubicBezTo>
                    <a:lnTo>
                      <a:pt x="619302" y="26289"/>
                    </a:lnTo>
                    <a:cubicBezTo>
                      <a:pt x="619302" y="11773"/>
                      <a:pt x="607529" y="0"/>
                      <a:pt x="593013" y="0"/>
                    </a:cubicBezTo>
                    <a:close/>
                    <a:moveTo>
                      <a:pt x="756938" y="0"/>
                    </a:moveTo>
                    <a:lnTo>
                      <a:pt x="682643" y="0"/>
                    </a:lnTo>
                    <a:cubicBezTo>
                      <a:pt x="668146" y="48"/>
                      <a:pt x="656402" y="11792"/>
                      <a:pt x="656354" y="26289"/>
                    </a:cubicBezTo>
                    <a:lnTo>
                      <a:pt x="656354" y="100489"/>
                    </a:lnTo>
                    <a:cubicBezTo>
                      <a:pt x="656354" y="115005"/>
                      <a:pt x="668127" y="126778"/>
                      <a:pt x="682643" y="126778"/>
                    </a:cubicBezTo>
                    <a:lnTo>
                      <a:pt x="756938" y="126778"/>
                    </a:lnTo>
                    <a:cubicBezTo>
                      <a:pt x="771407" y="126778"/>
                      <a:pt x="783132" y="115053"/>
                      <a:pt x="783132" y="100584"/>
                    </a:cubicBezTo>
                    <a:cubicBezTo>
                      <a:pt x="783132" y="100556"/>
                      <a:pt x="783132" y="100518"/>
                      <a:pt x="783132" y="100489"/>
                    </a:cubicBezTo>
                    <a:lnTo>
                      <a:pt x="783132" y="26289"/>
                    </a:lnTo>
                    <a:cubicBezTo>
                      <a:pt x="783132" y="11811"/>
                      <a:pt x="771416" y="57"/>
                      <a:pt x="756938" y="0"/>
                    </a:cubicBezTo>
                    <a:close/>
                    <a:moveTo>
                      <a:pt x="921149" y="0"/>
                    </a:moveTo>
                    <a:lnTo>
                      <a:pt x="846854" y="0"/>
                    </a:lnTo>
                    <a:cubicBezTo>
                      <a:pt x="832357" y="48"/>
                      <a:pt x="820613" y="11792"/>
                      <a:pt x="820565" y="26289"/>
                    </a:cubicBezTo>
                    <a:lnTo>
                      <a:pt x="820565" y="100489"/>
                    </a:lnTo>
                    <a:cubicBezTo>
                      <a:pt x="820565" y="115005"/>
                      <a:pt x="832338" y="126778"/>
                      <a:pt x="846854" y="126778"/>
                    </a:cubicBezTo>
                    <a:lnTo>
                      <a:pt x="921149" y="126778"/>
                    </a:lnTo>
                    <a:cubicBezTo>
                      <a:pt x="935618" y="126778"/>
                      <a:pt x="947343" y="115053"/>
                      <a:pt x="947343" y="100584"/>
                    </a:cubicBezTo>
                    <a:cubicBezTo>
                      <a:pt x="947343" y="100556"/>
                      <a:pt x="947343" y="100518"/>
                      <a:pt x="947343" y="100489"/>
                    </a:cubicBezTo>
                    <a:lnTo>
                      <a:pt x="947343" y="26289"/>
                    </a:lnTo>
                    <a:cubicBezTo>
                      <a:pt x="947343" y="11954"/>
                      <a:pt x="935865" y="257"/>
                      <a:pt x="921530" y="0"/>
                    </a:cubicBezTo>
                    <a:close/>
                    <a:moveTo>
                      <a:pt x="1085360" y="0"/>
                    </a:moveTo>
                    <a:lnTo>
                      <a:pt x="1011065" y="0"/>
                    </a:lnTo>
                    <a:cubicBezTo>
                      <a:pt x="996587" y="57"/>
                      <a:pt x="984871" y="11811"/>
                      <a:pt x="984871" y="26289"/>
                    </a:cubicBezTo>
                    <a:lnTo>
                      <a:pt x="984871" y="100489"/>
                    </a:lnTo>
                    <a:cubicBezTo>
                      <a:pt x="984814" y="114957"/>
                      <a:pt x="996502" y="126721"/>
                      <a:pt x="1010970" y="126778"/>
                    </a:cubicBezTo>
                    <a:cubicBezTo>
                      <a:pt x="1010999" y="126778"/>
                      <a:pt x="1011037" y="126778"/>
                      <a:pt x="1011065" y="126778"/>
                    </a:cubicBezTo>
                    <a:lnTo>
                      <a:pt x="1085360" y="126778"/>
                    </a:lnTo>
                    <a:cubicBezTo>
                      <a:pt x="1099876" y="126778"/>
                      <a:pt x="1111649" y="115005"/>
                      <a:pt x="1111649" y="100489"/>
                    </a:cubicBezTo>
                    <a:lnTo>
                      <a:pt x="1111649" y="26289"/>
                    </a:lnTo>
                    <a:cubicBezTo>
                      <a:pt x="1111602" y="11935"/>
                      <a:pt x="1100086" y="257"/>
                      <a:pt x="1085741" y="0"/>
                    </a:cubicBezTo>
                    <a:close/>
                    <a:moveTo>
                      <a:pt x="1249571" y="0"/>
                    </a:moveTo>
                    <a:lnTo>
                      <a:pt x="1176038" y="0"/>
                    </a:lnTo>
                    <a:cubicBezTo>
                      <a:pt x="1161560" y="57"/>
                      <a:pt x="1149845" y="11811"/>
                      <a:pt x="1149845" y="26289"/>
                    </a:cubicBezTo>
                    <a:lnTo>
                      <a:pt x="1149845" y="100489"/>
                    </a:lnTo>
                    <a:cubicBezTo>
                      <a:pt x="1149787" y="114957"/>
                      <a:pt x="1161475" y="126721"/>
                      <a:pt x="1175943" y="126778"/>
                    </a:cubicBezTo>
                    <a:cubicBezTo>
                      <a:pt x="1175972" y="126778"/>
                      <a:pt x="1176010" y="126778"/>
                      <a:pt x="1176038" y="126778"/>
                    </a:cubicBezTo>
                    <a:lnTo>
                      <a:pt x="1250333" y="126778"/>
                    </a:lnTo>
                    <a:cubicBezTo>
                      <a:pt x="1264849" y="126778"/>
                      <a:pt x="1276622" y="115005"/>
                      <a:pt x="1276622" y="100489"/>
                    </a:cubicBezTo>
                    <a:lnTo>
                      <a:pt x="1276622" y="26289"/>
                    </a:lnTo>
                    <a:cubicBezTo>
                      <a:pt x="1276575" y="11716"/>
                      <a:pt x="1264716" y="-57"/>
                      <a:pt x="1250143" y="0"/>
                    </a:cubicBezTo>
                    <a:cubicBezTo>
                      <a:pt x="1250076" y="0"/>
                      <a:pt x="1250019" y="0"/>
                      <a:pt x="1249952" y="0"/>
                    </a:cubicBezTo>
                    <a:close/>
                    <a:moveTo>
                      <a:pt x="1414163" y="0"/>
                    </a:moveTo>
                    <a:lnTo>
                      <a:pt x="1339963" y="0"/>
                    </a:lnTo>
                    <a:cubicBezTo>
                      <a:pt x="1325448" y="0"/>
                      <a:pt x="1313675" y="11773"/>
                      <a:pt x="1313675" y="26289"/>
                    </a:cubicBezTo>
                    <a:lnTo>
                      <a:pt x="1313675" y="100489"/>
                    </a:lnTo>
                    <a:cubicBezTo>
                      <a:pt x="1313617" y="114957"/>
                      <a:pt x="1325304" y="126721"/>
                      <a:pt x="1339773" y="126778"/>
                    </a:cubicBezTo>
                    <a:cubicBezTo>
                      <a:pt x="1339840" y="126778"/>
                      <a:pt x="1339897" y="126778"/>
                      <a:pt x="1339963" y="126778"/>
                    </a:cubicBezTo>
                    <a:lnTo>
                      <a:pt x="1414163" y="126778"/>
                    </a:lnTo>
                    <a:cubicBezTo>
                      <a:pt x="1428632" y="126835"/>
                      <a:pt x="1440395" y="115148"/>
                      <a:pt x="1440452" y="100680"/>
                    </a:cubicBezTo>
                    <a:cubicBezTo>
                      <a:pt x="1440452" y="100613"/>
                      <a:pt x="1440452" y="100556"/>
                      <a:pt x="1440452" y="100489"/>
                    </a:cubicBezTo>
                    <a:lnTo>
                      <a:pt x="1440452" y="26289"/>
                    </a:lnTo>
                    <a:cubicBezTo>
                      <a:pt x="1440452" y="11773"/>
                      <a:pt x="1428679" y="0"/>
                      <a:pt x="1414163" y="0"/>
                    </a:cubicBezTo>
                    <a:close/>
                    <a:moveTo>
                      <a:pt x="1578470" y="0"/>
                    </a:moveTo>
                    <a:lnTo>
                      <a:pt x="1504175" y="0"/>
                    </a:lnTo>
                    <a:cubicBezTo>
                      <a:pt x="1489678" y="48"/>
                      <a:pt x="1477933" y="11792"/>
                      <a:pt x="1477886" y="26289"/>
                    </a:cubicBezTo>
                    <a:lnTo>
                      <a:pt x="1477886" y="100489"/>
                    </a:lnTo>
                    <a:cubicBezTo>
                      <a:pt x="1477886" y="115005"/>
                      <a:pt x="1489658" y="126778"/>
                      <a:pt x="1504175" y="126778"/>
                    </a:cubicBezTo>
                    <a:lnTo>
                      <a:pt x="1578470" y="126778"/>
                    </a:lnTo>
                    <a:cubicBezTo>
                      <a:pt x="1592938" y="126778"/>
                      <a:pt x="1604663" y="115053"/>
                      <a:pt x="1604663" y="100584"/>
                    </a:cubicBezTo>
                    <a:cubicBezTo>
                      <a:pt x="1604663" y="100556"/>
                      <a:pt x="1604663" y="100518"/>
                      <a:pt x="1604663" y="100489"/>
                    </a:cubicBezTo>
                    <a:lnTo>
                      <a:pt x="1604663" y="26289"/>
                    </a:lnTo>
                    <a:cubicBezTo>
                      <a:pt x="1604663" y="11811"/>
                      <a:pt x="1592947" y="57"/>
                      <a:pt x="1578470" y="0"/>
                    </a:cubicBezTo>
                    <a:close/>
                    <a:moveTo>
                      <a:pt x="1906892" y="0"/>
                    </a:moveTo>
                    <a:lnTo>
                      <a:pt x="1673910" y="0"/>
                    </a:lnTo>
                    <a:cubicBezTo>
                      <a:pt x="1659413" y="48"/>
                      <a:pt x="1647669" y="11792"/>
                      <a:pt x="1647621" y="26289"/>
                    </a:cubicBezTo>
                    <a:lnTo>
                      <a:pt x="1647621" y="100489"/>
                    </a:lnTo>
                    <a:cubicBezTo>
                      <a:pt x="1647621" y="115005"/>
                      <a:pt x="1659394" y="126778"/>
                      <a:pt x="1673910" y="126778"/>
                    </a:cubicBezTo>
                    <a:lnTo>
                      <a:pt x="1906892" y="126778"/>
                    </a:lnTo>
                    <a:cubicBezTo>
                      <a:pt x="1921408" y="126778"/>
                      <a:pt x="1933180" y="115005"/>
                      <a:pt x="1933180" y="100489"/>
                    </a:cubicBezTo>
                    <a:lnTo>
                      <a:pt x="1933180" y="26289"/>
                    </a:lnTo>
                    <a:cubicBezTo>
                      <a:pt x="1933123" y="11792"/>
                      <a:pt x="1921389" y="48"/>
                      <a:pt x="1906892" y="0"/>
                    </a:cubicBezTo>
                    <a:close/>
                    <a:moveTo>
                      <a:pt x="1832596" y="174022"/>
                    </a:moveTo>
                    <a:lnTo>
                      <a:pt x="1906892" y="174022"/>
                    </a:lnTo>
                    <a:cubicBezTo>
                      <a:pt x="1921370" y="174022"/>
                      <a:pt x="1933123" y="185738"/>
                      <a:pt x="1933180" y="200216"/>
                    </a:cubicBezTo>
                    <a:lnTo>
                      <a:pt x="1933180" y="274511"/>
                    </a:lnTo>
                    <a:cubicBezTo>
                      <a:pt x="1933123" y="289008"/>
                      <a:pt x="1921389" y="300752"/>
                      <a:pt x="1906892" y="300800"/>
                    </a:cubicBezTo>
                    <a:lnTo>
                      <a:pt x="1832596" y="300800"/>
                    </a:lnTo>
                    <a:cubicBezTo>
                      <a:pt x="1818119" y="300743"/>
                      <a:pt x="1806403" y="288989"/>
                      <a:pt x="1806403" y="274511"/>
                    </a:cubicBezTo>
                    <a:lnTo>
                      <a:pt x="1806403" y="200216"/>
                    </a:lnTo>
                    <a:cubicBezTo>
                      <a:pt x="1806555" y="185862"/>
                      <a:pt x="1818242" y="174308"/>
                      <a:pt x="1832596" y="174308"/>
                    </a:cubicBezTo>
                    <a:close/>
                    <a:moveTo>
                      <a:pt x="1668386" y="300800"/>
                    </a:moveTo>
                    <a:lnTo>
                      <a:pt x="1742680" y="300800"/>
                    </a:lnTo>
                    <a:cubicBezTo>
                      <a:pt x="1757159" y="300743"/>
                      <a:pt x="1768874" y="288989"/>
                      <a:pt x="1768874" y="274511"/>
                    </a:cubicBezTo>
                    <a:lnTo>
                      <a:pt x="1768874" y="200216"/>
                    </a:lnTo>
                    <a:cubicBezTo>
                      <a:pt x="1768874" y="185747"/>
                      <a:pt x="1757149" y="174022"/>
                      <a:pt x="1742680" y="174022"/>
                    </a:cubicBezTo>
                    <a:lnTo>
                      <a:pt x="1668386" y="174022"/>
                    </a:lnTo>
                    <a:cubicBezTo>
                      <a:pt x="1653908" y="174022"/>
                      <a:pt x="1642154" y="185738"/>
                      <a:pt x="1642096" y="200216"/>
                    </a:cubicBezTo>
                    <a:lnTo>
                      <a:pt x="1642096" y="274511"/>
                    </a:lnTo>
                    <a:cubicBezTo>
                      <a:pt x="1641992" y="289084"/>
                      <a:pt x="1653717" y="300981"/>
                      <a:pt x="1668290" y="301085"/>
                    </a:cubicBezTo>
                    <a:cubicBezTo>
                      <a:pt x="1668319" y="301085"/>
                      <a:pt x="1668357" y="301085"/>
                      <a:pt x="1668386" y="301085"/>
                    </a:cubicBezTo>
                    <a:close/>
                    <a:moveTo>
                      <a:pt x="1504175" y="300800"/>
                    </a:moveTo>
                    <a:lnTo>
                      <a:pt x="1578470" y="300800"/>
                    </a:lnTo>
                    <a:cubicBezTo>
                      <a:pt x="1592947" y="300743"/>
                      <a:pt x="1604663" y="288989"/>
                      <a:pt x="1604663" y="274511"/>
                    </a:cubicBezTo>
                    <a:lnTo>
                      <a:pt x="1604663" y="200216"/>
                    </a:lnTo>
                    <a:cubicBezTo>
                      <a:pt x="1604663" y="185747"/>
                      <a:pt x="1592938" y="174022"/>
                      <a:pt x="1578470" y="174022"/>
                    </a:cubicBezTo>
                    <a:lnTo>
                      <a:pt x="1504175" y="174022"/>
                    </a:lnTo>
                    <a:cubicBezTo>
                      <a:pt x="1489696" y="174022"/>
                      <a:pt x="1477943" y="185738"/>
                      <a:pt x="1477886" y="200216"/>
                    </a:cubicBezTo>
                    <a:lnTo>
                      <a:pt x="1477886" y="274511"/>
                    </a:lnTo>
                    <a:cubicBezTo>
                      <a:pt x="1477781" y="289084"/>
                      <a:pt x="1489506" y="300981"/>
                      <a:pt x="1504079" y="301085"/>
                    </a:cubicBezTo>
                    <a:cubicBezTo>
                      <a:pt x="1504108" y="301085"/>
                      <a:pt x="1504146" y="301085"/>
                      <a:pt x="1504175" y="301085"/>
                    </a:cubicBezTo>
                    <a:close/>
                    <a:moveTo>
                      <a:pt x="1339963" y="300800"/>
                    </a:moveTo>
                    <a:lnTo>
                      <a:pt x="1414163" y="300800"/>
                    </a:lnTo>
                    <a:cubicBezTo>
                      <a:pt x="1428679" y="300800"/>
                      <a:pt x="1440452" y="289027"/>
                      <a:pt x="1440452" y="274511"/>
                    </a:cubicBezTo>
                    <a:lnTo>
                      <a:pt x="1440452" y="200216"/>
                    </a:lnTo>
                    <a:cubicBezTo>
                      <a:pt x="1440300" y="185823"/>
                      <a:pt x="1428555" y="174251"/>
                      <a:pt x="1414163" y="174308"/>
                    </a:cubicBezTo>
                    <a:lnTo>
                      <a:pt x="1339963" y="174308"/>
                    </a:lnTo>
                    <a:cubicBezTo>
                      <a:pt x="1325495" y="174251"/>
                      <a:pt x="1313732" y="185938"/>
                      <a:pt x="1313675" y="200406"/>
                    </a:cubicBezTo>
                    <a:cubicBezTo>
                      <a:pt x="1313675" y="200435"/>
                      <a:pt x="1313675" y="200473"/>
                      <a:pt x="1313675" y="200501"/>
                    </a:cubicBezTo>
                    <a:lnTo>
                      <a:pt x="1313675" y="274797"/>
                    </a:lnTo>
                    <a:cubicBezTo>
                      <a:pt x="1313675" y="289313"/>
                      <a:pt x="1325448" y="301085"/>
                      <a:pt x="1339963" y="301085"/>
                    </a:cubicBezTo>
                    <a:close/>
                    <a:moveTo>
                      <a:pt x="1175657" y="300800"/>
                    </a:moveTo>
                    <a:lnTo>
                      <a:pt x="1249952" y="300800"/>
                    </a:lnTo>
                    <a:cubicBezTo>
                      <a:pt x="1264449" y="300743"/>
                      <a:pt x="1276194" y="289008"/>
                      <a:pt x="1276241" y="274511"/>
                    </a:cubicBezTo>
                    <a:lnTo>
                      <a:pt x="1276241" y="200216"/>
                    </a:lnTo>
                    <a:cubicBezTo>
                      <a:pt x="1276184" y="185738"/>
                      <a:pt x="1264430" y="174022"/>
                      <a:pt x="1249952" y="174022"/>
                    </a:cubicBezTo>
                    <a:lnTo>
                      <a:pt x="1176038" y="174022"/>
                    </a:lnTo>
                    <a:cubicBezTo>
                      <a:pt x="1161570" y="174022"/>
                      <a:pt x="1149845" y="185747"/>
                      <a:pt x="1149845" y="200216"/>
                    </a:cubicBezTo>
                    <a:lnTo>
                      <a:pt x="1149845" y="274511"/>
                    </a:lnTo>
                    <a:cubicBezTo>
                      <a:pt x="1149683" y="289027"/>
                      <a:pt x="1161332" y="300923"/>
                      <a:pt x="1175848" y="301085"/>
                    </a:cubicBezTo>
                    <a:cubicBezTo>
                      <a:pt x="1175914" y="301085"/>
                      <a:pt x="1175972" y="301085"/>
                      <a:pt x="1176038" y="301085"/>
                    </a:cubicBezTo>
                    <a:close/>
                    <a:moveTo>
                      <a:pt x="1011446" y="300800"/>
                    </a:moveTo>
                    <a:lnTo>
                      <a:pt x="1085741" y="300800"/>
                    </a:lnTo>
                    <a:cubicBezTo>
                      <a:pt x="1100238" y="300743"/>
                      <a:pt x="1111983" y="289008"/>
                      <a:pt x="1112030" y="274511"/>
                    </a:cubicBezTo>
                    <a:lnTo>
                      <a:pt x="1112030" y="200216"/>
                    </a:lnTo>
                    <a:cubicBezTo>
                      <a:pt x="1111973" y="185738"/>
                      <a:pt x="1100219" y="174022"/>
                      <a:pt x="1085741" y="174022"/>
                    </a:cubicBezTo>
                    <a:lnTo>
                      <a:pt x="1011446" y="174022"/>
                    </a:lnTo>
                    <a:cubicBezTo>
                      <a:pt x="996978" y="174022"/>
                      <a:pt x="985253" y="185747"/>
                      <a:pt x="985253" y="200216"/>
                    </a:cubicBezTo>
                    <a:lnTo>
                      <a:pt x="985253" y="274511"/>
                    </a:lnTo>
                    <a:cubicBezTo>
                      <a:pt x="985091" y="289027"/>
                      <a:pt x="996740" y="300923"/>
                      <a:pt x="1011256" y="301085"/>
                    </a:cubicBezTo>
                    <a:cubicBezTo>
                      <a:pt x="1011322" y="301085"/>
                      <a:pt x="1011380" y="301085"/>
                      <a:pt x="1011446" y="301085"/>
                    </a:cubicBezTo>
                    <a:close/>
                    <a:moveTo>
                      <a:pt x="847235" y="300800"/>
                    </a:moveTo>
                    <a:lnTo>
                      <a:pt x="921530" y="300800"/>
                    </a:lnTo>
                    <a:cubicBezTo>
                      <a:pt x="936008" y="300743"/>
                      <a:pt x="947724" y="288989"/>
                      <a:pt x="947724" y="274511"/>
                    </a:cubicBezTo>
                    <a:lnTo>
                      <a:pt x="947724" y="200216"/>
                    </a:lnTo>
                    <a:cubicBezTo>
                      <a:pt x="947724" y="185747"/>
                      <a:pt x="935999" y="174022"/>
                      <a:pt x="921530" y="174022"/>
                    </a:cubicBezTo>
                    <a:lnTo>
                      <a:pt x="847235" y="174022"/>
                    </a:lnTo>
                    <a:cubicBezTo>
                      <a:pt x="832757" y="174022"/>
                      <a:pt x="821004" y="185738"/>
                      <a:pt x="820946" y="200216"/>
                    </a:cubicBezTo>
                    <a:lnTo>
                      <a:pt x="820946" y="274511"/>
                    </a:lnTo>
                    <a:cubicBezTo>
                      <a:pt x="820842" y="289084"/>
                      <a:pt x="832567" y="300981"/>
                      <a:pt x="847140" y="301085"/>
                    </a:cubicBezTo>
                    <a:cubicBezTo>
                      <a:pt x="847169" y="301085"/>
                      <a:pt x="847207" y="301085"/>
                      <a:pt x="847235" y="301085"/>
                    </a:cubicBezTo>
                    <a:close/>
                    <a:moveTo>
                      <a:pt x="683024" y="300800"/>
                    </a:moveTo>
                    <a:lnTo>
                      <a:pt x="756938" y="300800"/>
                    </a:lnTo>
                    <a:cubicBezTo>
                      <a:pt x="771416" y="300743"/>
                      <a:pt x="783132" y="288989"/>
                      <a:pt x="783132" y="274511"/>
                    </a:cubicBezTo>
                    <a:lnTo>
                      <a:pt x="783132" y="200216"/>
                    </a:lnTo>
                    <a:cubicBezTo>
                      <a:pt x="782980" y="185862"/>
                      <a:pt x="771292" y="174308"/>
                      <a:pt x="756938" y="174308"/>
                    </a:cubicBezTo>
                    <a:lnTo>
                      <a:pt x="682643" y="174308"/>
                    </a:lnTo>
                    <a:cubicBezTo>
                      <a:pt x="668165" y="174308"/>
                      <a:pt x="656412" y="186023"/>
                      <a:pt x="656354" y="200501"/>
                    </a:cubicBezTo>
                    <a:lnTo>
                      <a:pt x="656354" y="274797"/>
                    </a:lnTo>
                    <a:cubicBezTo>
                      <a:pt x="656402" y="289370"/>
                      <a:pt x="668261" y="301143"/>
                      <a:pt x="682834" y="301085"/>
                    </a:cubicBezTo>
                    <a:cubicBezTo>
                      <a:pt x="682900" y="301085"/>
                      <a:pt x="682958" y="301085"/>
                      <a:pt x="683024" y="301085"/>
                    </a:cubicBezTo>
                    <a:close/>
                    <a:moveTo>
                      <a:pt x="518813" y="300800"/>
                    </a:moveTo>
                    <a:lnTo>
                      <a:pt x="593013" y="300800"/>
                    </a:lnTo>
                    <a:cubicBezTo>
                      <a:pt x="607529" y="300800"/>
                      <a:pt x="619302" y="289027"/>
                      <a:pt x="619302" y="274511"/>
                    </a:cubicBezTo>
                    <a:lnTo>
                      <a:pt x="619302" y="200216"/>
                    </a:lnTo>
                    <a:cubicBezTo>
                      <a:pt x="619302" y="185747"/>
                      <a:pt x="607577" y="174022"/>
                      <a:pt x="593108" y="174022"/>
                    </a:cubicBezTo>
                    <a:cubicBezTo>
                      <a:pt x="593080" y="174022"/>
                      <a:pt x="593042" y="174022"/>
                      <a:pt x="593013" y="174022"/>
                    </a:cubicBezTo>
                    <a:lnTo>
                      <a:pt x="518813" y="174022"/>
                    </a:lnTo>
                    <a:cubicBezTo>
                      <a:pt x="504345" y="173965"/>
                      <a:pt x="492581" y="185652"/>
                      <a:pt x="492524" y="200121"/>
                    </a:cubicBezTo>
                    <a:cubicBezTo>
                      <a:pt x="492524" y="200149"/>
                      <a:pt x="492524" y="200187"/>
                      <a:pt x="492524" y="200216"/>
                    </a:cubicBezTo>
                    <a:lnTo>
                      <a:pt x="492524" y="274511"/>
                    </a:lnTo>
                    <a:cubicBezTo>
                      <a:pt x="492362" y="289027"/>
                      <a:pt x="504012" y="300923"/>
                      <a:pt x="518528" y="301085"/>
                    </a:cubicBezTo>
                    <a:cubicBezTo>
                      <a:pt x="518623" y="301085"/>
                      <a:pt x="518718" y="301085"/>
                      <a:pt x="518813" y="301085"/>
                    </a:cubicBezTo>
                    <a:close/>
                    <a:moveTo>
                      <a:pt x="354507" y="300800"/>
                    </a:moveTo>
                    <a:lnTo>
                      <a:pt x="428802" y="300800"/>
                    </a:lnTo>
                    <a:cubicBezTo>
                      <a:pt x="443299" y="300743"/>
                      <a:pt x="455043" y="289008"/>
                      <a:pt x="455091" y="274511"/>
                    </a:cubicBezTo>
                    <a:lnTo>
                      <a:pt x="455091" y="200216"/>
                    </a:lnTo>
                    <a:cubicBezTo>
                      <a:pt x="455034" y="185738"/>
                      <a:pt x="443280" y="174022"/>
                      <a:pt x="428802" y="174022"/>
                    </a:cubicBezTo>
                    <a:lnTo>
                      <a:pt x="354507" y="174022"/>
                    </a:lnTo>
                    <a:cubicBezTo>
                      <a:pt x="340038" y="174022"/>
                      <a:pt x="328313" y="185747"/>
                      <a:pt x="328313" y="200216"/>
                    </a:cubicBezTo>
                    <a:lnTo>
                      <a:pt x="328313" y="274511"/>
                    </a:lnTo>
                    <a:cubicBezTo>
                      <a:pt x="328151" y="289027"/>
                      <a:pt x="339800" y="300923"/>
                      <a:pt x="354317" y="301085"/>
                    </a:cubicBezTo>
                    <a:cubicBezTo>
                      <a:pt x="354383" y="301085"/>
                      <a:pt x="354440" y="301085"/>
                      <a:pt x="354507" y="301085"/>
                    </a:cubicBezTo>
                    <a:close/>
                    <a:moveTo>
                      <a:pt x="26085" y="300800"/>
                    </a:moveTo>
                    <a:lnTo>
                      <a:pt x="259067" y="300800"/>
                    </a:lnTo>
                    <a:cubicBezTo>
                      <a:pt x="273564" y="300743"/>
                      <a:pt x="285308" y="289008"/>
                      <a:pt x="285355" y="274511"/>
                    </a:cubicBezTo>
                    <a:lnTo>
                      <a:pt x="285355" y="200216"/>
                    </a:lnTo>
                    <a:cubicBezTo>
                      <a:pt x="285298" y="185738"/>
                      <a:pt x="273545" y="174022"/>
                      <a:pt x="259067" y="174022"/>
                    </a:cubicBezTo>
                    <a:lnTo>
                      <a:pt x="26085" y="174022"/>
                    </a:lnTo>
                    <a:cubicBezTo>
                      <a:pt x="11607" y="174022"/>
                      <a:pt x="-147" y="185738"/>
                      <a:pt x="-204" y="200216"/>
                    </a:cubicBezTo>
                    <a:lnTo>
                      <a:pt x="-204" y="274511"/>
                    </a:lnTo>
                    <a:cubicBezTo>
                      <a:pt x="-309" y="289084"/>
                      <a:pt x="11417" y="300981"/>
                      <a:pt x="25990" y="301085"/>
                    </a:cubicBezTo>
                    <a:cubicBezTo>
                      <a:pt x="26018" y="301085"/>
                      <a:pt x="26056" y="301085"/>
                      <a:pt x="26085" y="301085"/>
                    </a:cubicBezTo>
                    <a:close/>
                    <a:moveTo>
                      <a:pt x="1673910" y="347948"/>
                    </a:moveTo>
                    <a:lnTo>
                      <a:pt x="1906892" y="347948"/>
                    </a:lnTo>
                    <a:cubicBezTo>
                      <a:pt x="1921389" y="347996"/>
                      <a:pt x="1933133" y="359740"/>
                      <a:pt x="1933180" y="374238"/>
                    </a:cubicBezTo>
                    <a:lnTo>
                      <a:pt x="1933180" y="448532"/>
                    </a:lnTo>
                    <a:cubicBezTo>
                      <a:pt x="1933123" y="463010"/>
                      <a:pt x="1921370" y="474726"/>
                      <a:pt x="1906892" y="474726"/>
                    </a:cubicBezTo>
                    <a:lnTo>
                      <a:pt x="1673910" y="474726"/>
                    </a:lnTo>
                    <a:cubicBezTo>
                      <a:pt x="1659432" y="474726"/>
                      <a:pt x="1647678" y="463010"/>
                      <a:pt x="1647621" y="448532"/>
                    </a:cubicBezTo>
                    <a:lnTo>
                      <a:pt x="1647621" y="374238"/>
                    </a:lnTo>
                    <a:cubicBezTo>
                      <a:pt x="1647831" y="359855"/>
                      <a:pt x="1659527" y="348282"/>
                      <a:pt x="1673910" y="348234"/>
                    </a:cubicBezTo>
                    <a:close/>
                    <a:moveTo>
                      <a:pt x="1504175" y="474726"/>
                    </a:moveTo>
                    <a:lnTo>
                      <a:pt x="1578470" y="474726"/>
                    </a:lnTo>
                    <a:cubicBezTo>
                      <a:pt x="1592938" y="474726"/>
                      <a:pt x="1604663" y="463001"/>
                      <a:pt x="1604663" y="448532"/>
                    </a:cubicBezTo>
                    <a:lnTo>
                      <a:pt x="1604663" y="374238"/>
                    </a:lnTo>
                    <a:cubicBezTo>
                      <a:pt x="1604663" y="359759"/>
                      <a:pt x="1592947" y="348006"/>
                      <a:pt x="1578470" y="347948"/>
                    </a:cubicBezTo>
                    <a:lnTo>
                      <a:pt x="1504175" y="347948"/>
                    </a:lnTo>
                    <a:cubicBezTo>
                      <a:pt x="1489678" y="347996"/>
                      <a:pt x="1477933" y="359740"/>
                      <a:pt x="1477886" y="374238"/>
                    </a:cubicBezTo>
                    <a:lnTo>
                      <a:pt x="1477886" y="448532"/>
                    </a:lnTo>
                    <a:cubicBezTo>
                      <a:pt x="1477781" y="463049"/>
                      <a:pt x="1489468" y="474907"/>
                      <a:pt x="1503984" y="475012"/>
                    </a:cubicBezTo>
                    <a:cubicBezTo>
                      <a:pt x="1504051" y="475012"/>
                      <a:pt x="1504108" y="475012"/>
                      <a:pt x="1504175" y="475012"/>
                    </a:cubicBezTo>
                    <a:close/>
                    <a:moveTo>
                      <a:pt x="1339963" y="474726"/>
                    </a:moveTo>
                    <a:lnTo>
                      <a:pt x="1414163" y="474726"/>
                    </a:lnTo>
                    <a:cubicBezTo>
                      <a:pt x="1428632" y="474783"/>
                      <a:pt x="1440395" y="463096"/>
                      <a:pt x="1440452" y="448628"/>
                    </a:cubicBezTo>
                    <a:cubicBezTo>
                      <a:pt x="1440452" y="448599"/>
                      <a:pt x="1440452" y="448561"/>
                      <a:pt x="1440452" y="448532"/>
                    </a:cubicBezTo>
                    <a:lnTo>
                      <a:pt x="1440452" y="374238"/>
                    </a:lnTo>
                    <a:cubicBezTo>
                      <a:pt x="1440452" y="359721"/>
                      <a:pt x="1428679" y="347948"/>
                      <a:pt x="1414163" y="347948"/>
                    </a:cubicBezTo>
                    <a:lnTo>
                      <a:pt x="1339963" y="347948"/>
                    </a:lnTo>
                    <a:cubicBezTo>
                      <a:pt x="1325448" y="347948"/>
                      <a:pt x="1313675" y="359721"/>
                      <a:pt x="1313675" y="374238"/>
                    </a:cubicBezTo>
                    <a:lnTo>
                      <a:pt x="1313675" y="448532"/>
                    </a:lnTo>
                    <a:cubicBezTo>
                      <a:pt x="1313513" y="463001"/>
                      <a:pt x="1325114" y="474850"/>
                      <a:pt x="1339583" y="475012"/>
                    </a:cubicBezTo>
                    <a:cubicBezTo>
                      <a:pt x="1339707" y="475012"/>
                      <a:pt x="1339840" y="475012"/>
                      <a:pt x="1339963" y="475012"/>
                    </a:cubicBezTo>
                    <a:close/>
                    <a:moveTo>
                      <a:pt x="1175657" y="474726"/>
                    </a:moveTo>
                    <a:lnTo>
                      <a:pt x="1249952" y="474726"/>
                    </a:lnTo>
                    <a:cubicBezTo>
                      <a:pt x="1264430" y="474726"/>
                      <a:pt x="1276184" y="463010"/>
                      <a:pt x="1276241" y="448532"/>
                    </a:cubicBezTo>
                    <a:lnTo>
                      <a:pt x="1276241" y="374238"/>
                    </a:lnTo>
                    <a:cubicBezTo>
                      <a:pt x="1276184" y="359740"/>
                      <a:pt x="1264449" y="347996"/>
                      <a:pt x="1249952" y="347948"/>
                    </a:cubicBezTo>
                    <a:lnTo>
                      <a:pt x="1176038" y="347948"/>
                    </a:lnTo>
                    <a:cubicBezTo>
                      <a:pt x="1161560" y="348006"/>
                      <a:pt x="1149845" y="359759"/>
                      <a:pt x="1149845" y="374238"/>
                    </a:cubicBezTo>
                    <a:lnTo>
                      <a:pt x="1149845" y="448532"/>
                    </a:lnTo>
                    <a:cubicBezTo>
                      <a:pt x="1149683" y="463001"/>
                      <a:pt x="1161284" y="474850"/>
                      <a:pt x="1175753" y="475012"/>
                    </a:cubicBezTo>
                    <a:cubicBezTo>
                      <a:pt x="1175848" y="475012"/>
                      <a:pt x="1175943" y="475012"/>
                      <a:pt x="1176038" y="475012"/>
                    </a:cubicBezTo>
                    <a:close/>
                    <a:moveTo>
                      <a:pt x="1011446" y="474726"/>
                    </a:moveTo>
                    <a:lnTo>
                      <a:pt x="1085741" y="474726"/>
                    </a:lnTo>
                    <a:cubicBezTo>
                      <a:pt x="1100219" y="474726"/>
                      <a:pt x="1111973" y="463010"/>
                      <a:pt x="1112030" y="448532"/>
                    </a:cubicBezTo>
                    <a:lnTo>
                      <a:pt x="1112030" y="374238"/>
                    </a:lnTo>
                    <a:cubicBezTo>
                      <a:pt x="1111983" y="359740"/>
                      <a:pt x="1100238" y="347996"/>
                      <a:pt x="1085741" y="347948"/>
                    </a:cubicBezTo>
                    <a:lnTo>
                      <a:pt x="1011446" y="347948"/>
                    </a:lnTo>
                    <a:cubicBezTo>
                      <a:pt x="996968" y="348006"/>
                      <a:pt x="985253" y="359759"/>
                      <a:pt x="985253" y="374238"/>
                    </a:cubicBezTo>
                    <a:lnTo>
                      <a:pt x="985253" y="448532"/>
                    </a:lnTo>
                    <a:cubicBezTo>
                      <a:pt x="985091" y="463001"/>
                      <a:pt x="996692" y="474850"/>
                      <a:pt x="1011161" y="475012"/>
                    </a:cubicBezTo>
                    <a:cubicBezTo>
                      <a:pt x="1011256" y="475012"/>
                      <a:pt x="1011351" y="475012"/>
                      <a:pt x="1011446" y="475012"/>
                    </a:cubicBezTo>
                    <a:close/>
                    <a:moveTo>
                      <a:pt x="847235" y="474726"/>
                    </a:moveTo>
                    <a:lnTo>
                      <a:pt x="921530" y="474726"/>
                    </a:lnTo>
                    <a:cubicBezTo>
                      <a:pt x="935999" y="474726"/>
                      <a:pt x="947724" y="463001"/>
                      <a:pt x="947724" y="448532"/>
                    </a:cubicBezTo>
                    <a:lnTo>
                      <a:pt x="947724" y="374238"/>
                    </a:lnTo>
                    <a:cubicBezTo>
                      <a:pt x="947724" y="359759"/>
                      <a:pt x="936008" y="348006"/>
                      <a:pt x="921530" y="347948"/>
                    </a:cubicBezTo>
                    <a:lnTo>
                      <a:pt x="847235" y="347948"/>
                    </a:lnTo>
                    <a:cubicBezTo>
                      <a:pt x="832738" y="347996"/>
                      <a:pt x="820994" y="359740"/>
                      <a:pt x="820946" y="374238"/>
                    </a:cubicBezTo>
                    <a:lnTo>
                      <a:pt x="820946" y="448532"/>
                    </a:lnTo>
                    <a:cubicBezTo>
                      <a:pt x="820842" y="463049"/>
                      <a:pt x="832529" y="474907"/>
                      <a:pt x="847045" y="475012"/>
                    </a:cubicBezTo>
                    <a:cubicBezTo>
                      <a:pt x="847112" y="475012"/>
                      <a:pt x="847169" y="475012"/>
                      <a:pt x="847235" y="475012"/>
                    </a:cubicBezTo>
                    <a:close/>
                    <a:moveTo>
                      <a:pt x="683024" y="474726"/>
                    </a:moveTo>
                    <a:lnTo>
                      <a:pt x="756938" y="474726"/>
                    </a:lnTo>
                    <a:cubicBezTo>
                      <a:pt x="771407" y="474726"/>
                      <a:pt x="783132" y="463001"/>
                      <a:pt x="783132" y="448532"/>
                    </a:cubicBezTo>
                    <a:lnTo>
                      <a:pt x="783132" y="374238"/>
                    </a:lnTo>
                    <a:cubicBezTo>
                      <a:pt x="783132" y="359759"/>
                      <a:pt x="771416" y="348006"/>
                      <a:pt x="756938" y="347948"/>
                    </a:cubicBezTo>
                    <a:lnTo>
                      <a:pt x="682643" y="347948"/>
                    </a:lnTo>
                    <a:cubicBezTo>
                      <a:pt x="668146" y="347996"/>
                      <a:pt x="656402" y="359740"/>
                      <a:pt x="656354" y="374238"/>
                    </a:cubicBezTo>
                    <a:lnTo>
                      <a:pt x="656354" y="448532"/>
                    </a:lnTo>
                    <a:cubicBezTo>
                      <a:pt x="656249" y="463049"/>
                      <a:pt x="667927" y="474907"/>
                      <a:pt x="682453" y="475012"/>
                    </a:cubicBezTo>
                    <a:cubicBezTo>
                      <a:pt x="682643" y="475012"/>
                      <a:pt x="682834" y="475012"/>
                      <a:pt x="683024" y="475012"/>
                    </a:cubicBezTo>
                    <a:close/>
                    <a:moveTo>
                      <a:pt x="518813" y="474726"/>
                    </a:moveTo>
                    <a:lnTo>
                      <a:pt x="593013" y="474726"/>
                    </a:lnTo>
                    <a:cubicBezTo>
                      <a:pt x="607481" y="474783"/>
                      <a:pt x="619245" y="463096"/>
                      <a:pt x="619302" y="448628"/>
                    </a:cubicBezTo>
                    <a:cubicBezTo>
                      <a:pt x="619302" y="448599"/>
                      <a:pt x="619302" y="448561"/>
                      <a:pt x="619302" y="448532"/>
                    </a:cubicBezTo>
                    <a:lnTo>
                      <a:pt x="619302" y="374238"/>
                    </a:lnTo>
                    <a:cubicBezTo>
                      <a:pt x="619302" y="359721"/>
                      <a:pt x="607529" y="347948"/>
                      <a:pt x="593013" y="347948"/>
                    </a:cubicBezTo>
                    <a:lnTo>
                      <a:pt x="518813" y="347948"/>
                    </a:lnTo>
                    <a:cubicBezTo>
                      <a:pt x="504297" y="347948"/>
                      <a:pt x="492524" y="359721"/>
                      <a:pt x="492524" y="374238"/>
                    </a:cubicBezTo>
                    <a:lnTo>
                      <a:pt x="492524" y="448532"/>
                    </a:lnTo>
                    <a:cubicBezTo>
                      <a:pt x="492362" y="463001"/>
                      <a:pt x="503964" y="474850"/>
                      <a:pt x="518432" y="475012"/>
                    </a:cubicBezTo>
                    <a:cubicBezTo>
                      <a:pt x="518556" y="475012"/>
                      <a:pt x="518689" y="475012"/>
                      <a:pt x="518813" y="475012"/>
                    </a:cubicBezTo>
                    <a:close/>
                    <a:moveTo>
                      <a:pt x="354507" y="474726"/>
                    </a:moveTo>
                    <a:lnTo>
                      <a:pt x="428802" y="474726"/>
                    </a:lnTo>
                    <a:cubicBezTo>
                      <a:pt x="443280" y="474726"/>
                      <a:pt x="455034" y="463010"/>
                      <a:pt x="455091" y="448532"/>
                    </a:cubicBezTo>
                    <a:lnTo>
                      <a:pt x="455091" y="374238"/>
                    </a:lnTo>
                    <a:cubicBezTo>
                      <a:pt x="455043" y="359740"/>
                      <a:pt x="443299" y="347996"/>
                      <a:pt x="428802" y="347948"/>
                    </a:cubicBezTo>
                    <a:lnTo>
                      <a:pt x="354507" y="347948"/>
                    </a:lnTo>
                    <a:cubicBezTo>
                      <a:pt x="340029" y="348006"/>
                      <a:pt x="328313" y="359759"/>
                      <a:pt x="328313" y="374238"/>
                    </a:cubicBezTo>
                    <a:lnTo>
                      <a:pt x="328313" y="448532"/>
                    </a:lnTo>
                    <a:cubicBezTo>
                      <a:pt x="328151" y="463001"/>
                      <a:pt x="339753" y="474850"/>
                      <a:pt x="354221" y="475012"/>
                    </a:cubicBezTo>
                    <a:cubicBezTo>
                      <a:pt x="354317" y="475012"/>
                      <a:pt x="354412" y="475012"/>
                      <a:pt x="354507" y="475012"/>
                    </a:cubicBezTo>
                    <a:close/>
                    <a:moveTo>
                      <a:pt x="26085" y="474726"/>
                    </a:moveTo>
                    <a:lnTo>
                      <a:pt x="259067" y="474726"/>
                    </a:lnTo>
                    <a:cubicBezTo>
                      <a:pt x="273545" y="474726"/>
                      <a:pt x="285298" y="463010"/>
                      <a:pt x="285355" y="448532"/>
                    </a:cubicBezTo>
                    <a:lnTo>
                      <a:pt x="285355" y="374238"/>
                    </a:lnTo>
                    <a:cubicBezTo>
                      <a:pt x="285298" y="359740"/>
                      <a:pt x="273564" y="347996"/>
                      <a:pt x="259067" y="347948"/>
                    </a:cubicBezTo>
                    <a:lnTo>
                      <a:pt x="26085" y="347948"/>
                    </a:lnTo>
                    <a:cubicBezTo>
                      <a:pt x="11588" y="347996"/>
                      <a:pt x="-156" y="359740"/>
                      <a:pt x="-204" y="374238"/>
                    </a:cubicBezTo>
                    <a:lnTo>
                      <a:pt x="-204" y="448532"/>
                    </a:lnTo>
                    <a:cubicBezTo>
                      <a:pt x="-309" y="463049"/>
                      <a:pt x="11379" y="474907"/>
                      <a:pt x="25894" y="475012"/>
                    </a:cubicBezTo>
                    <a:cubicBezTo>
                      <a:pt x="25961" y="475012"/>
                      <a:pt x="26018" y="475012"/>
                      <a:pt x="26085" y="475012"/>
                    </a:cubicBezTo>
                    <a:close/>
                    <a:moveTo>
                      <a:pt x="1832596" y="522351"/>
                    </a:moveTo>
                    <a:lnTo>
                      <a:pt x="1906892" y="522351"/>
                    </a:lnTo>
                    <a:cubicBezTo>
                      <a:pt x="1921370" y="522351"/>
                      <a:pt x="1933123" y="534067"/>
                      <a:pt x="1933180" y="548545"/>
                    </a:cubicBezTo>
                    <a:lnTo>
                      <a:pt x="1933180" y="622840"/>
                    </a:lnTo>
                    <a:cubicBezTo>
                      <a:pt x="1933123" y="637337"/>
                      <a:pt x="1921389" y="649081"/>
                      <a:pt x="1906892" y="649129"/>
                    </a:cubicBezTo>
                    <a:lnTo>
                      <a:pt x="1832596" y="649129"/>
                    </a:lnTo>
                    <a:cubicBezTo>
                      <a:pt x="1818119" y="649072"/>
                      <a:pt x="1806403" y="637318"/>
                      <a:pt x="1806403" y="622840"/>
                    </a:cubicBezTo>
                    <a:lnTo>
                      <a:pt x="1806403" y="548545"/>
                    </a:lnTo>
                    <a:cubicBezTo>
                      <a:pt x="1806346" y="534077"/>
                      <a:pt x="1818033" y="522313"/>
                      <a:pt x="1832501" y="522256"/>
                    </a:cubicBezTo>
                    <a:cubicBezTo>
                      <a:pt x="1832530" y="522256"/>
                      <a:pt x="1832568" y="522256"/>
                      <a:pt x="1832596" y="522256"/>
                    </a:cubicBezTo>
                    <a:close/>
                    <a:moveTo>
                      <a:pt x="1668386" y="649129"/>
                    </a:moveTo>
                    <a:lnTo>
                      <a:pt x="1742680" y="649129"/>
                    </a:lnTo>
                    <a:cubicBezTo>
                      <a:pt x="1757159" y="649072"/>
                      <a:pt x="1768874" y="637318"/>
                      <a:pt x="1768874" y="622840"/>
                    </a:cubicBezTo>
                    <a:lnTo>
                      <a:pt x="1768874" y="548545"/>
                    </a:lnTo>
                    <a:cubicBezTo>
                      <a:pt x="1768874" y="534077"/>
                      <a:pt x="1757149" y="522351"/>
                      <a:pt x="1742680" y="522351"/>
                    </a:cubicBezTo>
                    <a:lnTo>
                      <a:pt x="1668386" y="522351"/>
                    </a:lnTo>
                    <a:cubicBezTo>
                      <a:pt x="1653908" y="522351"/>
                      <a:pt x="1642154" y="534067"/>
                      <a:pt x="1642096" y="548545"/>
                    </a:cubicBezTo>
                    <a:lnTo>
                      <a:pt x="1642096" y="622840"/>
                    </a:lnTo>
                    <a:cubicBezTo>
                      <a:pt x="1642201" y="637299"/>
                      <a:pt x="1653927" y="648986"/>
                      <a:pt x="1668386" y="649034"/>
                    </a:cubicBezTo>
                    <a:close/>
                    <a:moveTo>
                      <a:pt x="1504175" y="649129"/>
                    </a:moveTo>
                    <a:lnTo>
                      <a:pt x="1578470" y="649129"/>
                    </a:lnTo>
                    <a:cubicBezTo>
                      <a:pt x="1592947" y="649072"/>
                      <a:pt x="1604663" y="637318"/>
                      <a:pt x="1604663" y="622840"/>
                    </a:cubicBezTo>
                    <a:lnTo>
                      <a:pt x="1604663" y="548545"/>
                    </a:lnTo>
                    <a:cubicBezTo>
                      <a:pt x="1604663" y="534077"/>
                      <a:pt x="1592938" y="522351"/>
                      <a:pt x="1578470" y="522351"/>
                    </a:cubicBezTo>
                    <a:lnTo>
                      <a:pt x="1504175" y="522351"/>
                    </a:lnTo>
                    <a:cubicBezTo>
                      <a:pt x="1489696" y="522351"/>
                      <a:pt x="1477943" y="534067"/>
                      <a:pt x="1477886" y="548545"/>
                    </a:cubicBezTo>
                    <a:lnTo>
                      <a:pt x="1477886" y="622840"/>
                    </a:lnTo>
                    <a:cubicBezTo>
                      <a:pt x="1477990" y="637299"/>
                      <a:pt x="1489716" y="648986"/>
                      <a:pt x="1504175" y="649034"/>
                    </a:cubicBezTo>
                    <a:close/>
                    <a:moveTo>
                      <a:pt x="683024" y="649129"/>
                    </a:moveTo>
                    <a:lnTo>
                      <a:pt x="1414163" y="649129"/>
                    </a:lnTo>
                    <a:cubicBezTo>
                      <a:pt x="1428679" y="649129"/>
                      <a:pt x="1440452" y="637356"/>
                      <a:pt x="1440452" y="622840"/>
                    </a:cubicBezTo>
                    <a:lnTo>
                      <a:pt x="1440452" y="548545"/>
                    </a:lnTo>
                    <a:cubicBezTo>
                      <a:pt x="1440452" y="534077"/>
                      <a:pt x="1428727" y="522351"/>
                      <a:pt x="1414259" y="522351"/>
                    </a:cubicBezTo>
                    <a:cubicBezTo>
                      <a:pt x="1414230" y="522351"/>
                      <a:pt x="1414192" y="522351"/>
                      <a:pt x="1414163" y="522351"/>
                    </a:cubicBezTo>
                    <a:lnTo>
                      <a:pt x="683024" y="522351"/>
                    </a:lnTo>
                    <a:cubicBezTo>
                      <a:pt x="668546" y="522351"/>
                      <a:pt x="656792" y="534067"/>
                      <a:pt x="656735" y="548545"/>
                    </a:cubicBezTo>
                    <a:lnTo>
                      <a:pt x="656735" y="622840"/>
                    </a:lnTo>
                    <a:cubicBezTo>
                      <a:pt x="656840" y="637299"/>
                      <a:pt x="668565" y="648986"/>
                      <a:pt x="683024" y="649034"/>
                    </a:cubicBezTo>
                    <a:close/>
                    <a:moveTo>
                      <a:pt x="518813" y="649129"/>
                    </a:moveTo>
                    <a:lnTo>
                      <a:pt x="593013" y="649129"/>
                    </a:lnTo>
                    <a:cubicBezTo>
                      <a:pt x="607529" y="649129"/>
                      <a:pt x="619302" y="637356"/>
                      <a:pt x="619302" y="622840"/>
                    </a:cubicBezTo>
                    <a:lnTo>
                      <a:pt x="619302" y="548545"/>
                    </a:lnTo>
                    <a:cubicBezTo>
                      <a:pt x="619302" y="534077"/>
                      <a:pt x="607577" y="522351"/>
                      <a:pt x="593108" y="522351"/>
                    </a:cubicBezTo>
                    <a:cubicBezTo>
                      <a:pt x="593080" y="522351"/>
                      <a:pt x="593042" y="522351"/>
                      <a:pt x="593013" y="522351"/>
                    </a:cubicBezTo>
                    <a:lnTo>
                      <a:pt x="518813" y="522351"/>
                    </a:lnTo>
                    <a:cubicBezTo>
                      <a:pt x="504345" y="522294"/>
                      <a:pt x="492581" y="533981"/>
                      <a:pt x="492524" y="548450"/>
                    </a:cubicBezTo>
                    <a:cubicBezTo>
                      <a:pt x="492524" y="548478"/>
                      <a:pt x="492524" y="548516"/>
                      <a:pt x="492524" y="548545"/>
                    </a:cubicBezTo>
                    <a:lnTo>
                      <a:pt x="492524" y="622840"/>
                    </a:lnTo>
                    <a:cubicBezTo>
                      <a:pt x="492581" y="637318"/>
                      <a:pt x="504335" y="649034"/>
                      <a:pt x="518813" y="649034"/>
                    </a:cubicBezTo>
                    <a:close/>
                    <a:moveTo>
                      <a:pt x="354507" y="649129"/>
                    </a:moveTo>
                    <a:lnTo>
                      <a:pt x="428802" y="649129"/>
                    </a:lnTo>
                    <a:cubicBezTo>
                      <a:pt x="443299" y="649081"/>
                      <a:pt x="455043" y="637337"/>
                      <a:pt x="455091" y="622840"/>
                    </a:cubicBezTo>
                    <a:lnTo>
                      <a:pt x="455091" y="548545"/>
                    </a:lnTo>
                    <a:cubicBezTo>
                      <a:pt x="455034" y="534067"/>
                      <a:pt x="443280" y="522351"/>
                      <a:pt x="428802" y="522351"/>
                    </a:cubicBezTo>
                    <a:lnTo>
                      <a:pt x="354507" y="522351"/>
                    </a:lnTo>
                    <a:cubicBezTo>
                      <a:pt x="340038" y="522351"/>
                      <a:pt x="328313" y="534077"/>
                      <a:pt x="328313" y="548545"/>
                    </a:cubicBezTo>
                    <a:lnTo>
                      <a:pt x="328313" y="622840"/>
                    </a:lnTo>
                    <a:cubicBezTo>
                      <a:pt x="328361" y="637290"/>
                      <a:pt x="340058" y="648986"/>
                      <a:pt x="354507" y="649034"/>
                    </a:cubicBezTo>
                    <a:close/>
                    <a:moveTo>
                      <a:pt x="190296" y="649129"/>
                    </a:moveTo>
                    <a:lnTo>
                      <a:pt x="264591" y="649129"/>
                    </a:lnTo>
                    <a:cubicBezTo>
                      <a:pt x="279088" y="649081"/>
                      <a:pt x="290832" y="637337"/>
                      <a:pt x="290880" y="622840"/>
                    </a:cubicBezTo>
                    <a:lnTo>
                      <a:pt x="290880" y="548545"/>
                    </a:lnTo>
                    <a:cubicBezTo>
                      <a:pt x="290823" y="534067"/>
                      <a:pt x="279069" y="522351"/>
                      <a:pt x="264591" y="522351"/>
                    </a:cubicBezTo>
                    <a:lnTo>
                      <a:pt x="190296" y="522351"/>
                    </a:lnTo>
                    <a:cubicBezTo>
                      <a:pt x="175828" y="522351"/>
                      <a:pt x="164102" y="534077"/>
                      <a:pt x="164102" y="548545"/>
                    </a:cubicBezTo>
                    <a:lnTo>
                      <a:pt x="164102" y="622840"/>
                    </a:lnTo>
                    <a:cubicBezTo>
                      <a:pt x="164159" y="637290"/>
                      <a:pt x="175847" y="648986"/>
                      <a:pt x="190296" y="649034"/>
                    </a:cubicBezTo>
                    <a:close/>
                    <a:moveTo>
                      <a:pt x="26085" y="649129"/>
                    </a:moveTo>
                    <a:lnTo>
                      <a:pt x="100380" y="649129"/>
                    </a:lnTo>
                    <a:cubicBezTo>
                      <a:pt x="114858" y="649072"/>
                      <a:pt x="126574" y="637318"/>
                      <a:pt x="126574" y="622840"/>
                    </a:cubicBezTo>
                    <a:lnTo>
                      <a:pt x="126574" y="548545"/>
                    </a:lnTo>
                    <a:cubicBezTo>
                      <a:pt x="126574" y="534077"/>
                      <a:pt x="114848" y="522351"/>
                      <a:pt x="100380" y="522351"/>
                    </a:cubicBezTo>
                    <a:lnTo>
                      <a:pt x="26085" y="522351"/>
                    </a:lnTo>
                    <a:cubicBezTo>
                      <a:pt x="11607" y="522351"/>
                      <a:pt x="-147" y="534067"/>
                      <a:pt x="-204" y="548545"/>
                    </a:cubicBezTo>
                    <a:lnTo>
                      <a:pt x="-204" y="622840"/>
                    </a:lnTo>
                    <a:cubicBezTo>
                      <a:pt x="-99" y="637299"/>
                      <a:pt x="11626" y="648986"/>
                      <a:pt x="26085" y="649034"/>
                    </a:cubicBezTo>
                    <a:close/>
                  </a:path>
                </a:pathLst>
              </a:custGeom>
              <a:solidFill>
                <a:srgbClr val="2640A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" name="任意多边形: 形状 5">
                <a:extLst>
                  <a:ext uri="{FF2B5EF4-FFF2-40B4-BE49-F238E27FC236}">
                    <a16:creationId xmlns:a16="http://schemas.microsoft.com/office/drawing/2014/main" id="{4A6DF93B-B61F-A742-A6DB-E5570B2A7969}"/>
                  </a:ext>
                </a:extLst>
              </p:cNvPr>
              <p:cNvSpPr/>
              <p:nvPr/>
            </p:nvSpPr>
            <p:spPr>
              <a:xfrm>
                <a:off x="5573528" y="4867804"/>
                <a:ext cx="1048607" cy="512540"/>
              </a:xfrm>
              <a:custGeom>
                <a:avLst/>
                <a:gdLst>
                  <a:gd name="connsiteX0" fmla="*/ 996124 w 1048607"/>
                  <a:gd name="connsiteY0" fmla="*/ 0 h 512540"/>
                  <a:gd name="connsiteX1" fmla="*/ 1048607 w 1048607"/>
                  <a:gd name="connsiteY1" fmla="*/ 0 h 512540"/>
                  <a:gd name="connsiteX2" fmla="*/ 1048607 w 1048607"/>
                  <a:gd name="connsiteY2" fmla="*/ 512540 h 512540"/>
                  <a:gd name="connsiteX3" fmla="*/ 996124 w 1048607"/>
                  <a:gd name="connsiteY3" fmla="*/ 512540 h 512540"/>
                  <a:gd name="connsiteX4" fmla="*/ 52483 w 1048607"/>
                  <a:gd name="connsiteY4" fmla="*/ 512540 h 512540"/>
                  <a:gd name="connsiteX5" fmla="*/ 0 w 1048607"/>
                  <a:gd name="connsiteY5" fmla="*/ 512540 h 512540"/>
                  <a:gd name="connsiteX6" fmla="*/ 0 w 1048607"/>
                  <a:gd name="connsiteY6" fmla="*/ 0 h 512540"/>
                  <a:gd name="connsiteX7" fmla="*/ 52483 w 1048607"/>
                  <a:gd name="connsiteY7" fmla="*/ 0 h 512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8607" h="512540">
                    <a:moveTo>
                      <a:pt x="996124" y="0"/>
                    </a:moveTo>
                    <a:cubicBezTo>
                      <a:pt x="1025110" y="0"/>
                      <a:pt x="1048607" y="0"/>
                      <a:pt x="1048607" y="0"/>
                    </a:cubicBezTo>
                    <a:lnTo>
                      <a:pt x="1048607" y="512540"/>
                    </a:lnTo>
                    <a:cubicBezTo>
                      <a:pt x="1048607" y="512540"/>
                      <a:pt x="1025110" y="512540"/>
                      <a:pt x="996124" y="512540"/>
                    </a:cubicBezTo>
                    <a:lnTo>
                      <a:pt x="52483" y="512540"/>
                    </a:lnTo>
                    <a:cubicBezTo>
                      <a:pt x="23497" y="512540"/>
                      <a:pt x="0" y="512540"/>
                      <a:pt x="0" y="512540"/>
                    </a:cubicBezTo>
                    <a:lnTo>
                      <a:pt x="0" y="0"/>
                    </a:lnTo>
                    <a:cubicBezTo>
                      <a:pt x="0" y="0"/>
                      <a:pt x="23497" y="0"/>
                      <a:pt x="52483" y="0"/>
                    </a:cubicBezTo>
                    <a:close/>
                  </a:path>
                </a:pathLst>
              </a:custGeom>
              <a:solidFill>
                <a:srgbClr val="B7D0F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4E330EC5-0960-B1DF-5719-97DF232C937C}"/>
                  </a:ext>
                </a:extLst>
              </p:cNvPr>
              <p:cNvSpPr/>
              <p:nvPr/>
            </p:nvSpPr>
            <p:spPr>
              <a:xfrm>
                <a:off x="5051082" y="2734204"/>
                <a:ext cx="2093404" cy="958691"/>
              </a:xfrm>
              <a:custGeom>
                <a:avLst/>
                <a:gdLst>
                  <a:gd name="connsiteX0" fmla="*/ -205 w 2093404"/>
                  <a:gd name="connsiteY0" fmla="*/ 0 h 958691"/>
                  <a:gd name="connsiteX1" fmla="*/ 2093200 w 2093404"/>
                  <a:gd name="connsiteY1" fmla="*/ 0 h 958691"/>
                  <a:gd name="connsiteX2" fmla="*/ 21036 w 2093404"/>
                  <a:gd name="connsiteY2" fmla="*/ 254222 h 958691"/>
                  <a:gd name="connsiteX3" fmla="*/ 2071959 w 2093404"/>
                  <a:gd name="connsiteY3" fmla="*/ 254222 h 958691"/>
                  <a:gd name="connsiteX4" fmla="*/ 41420 w 2093404"/>
                  <a:gd name="connsiteY4" fmla="*/ 498443 h 958691"/>
                  <a:gd name="connsiteX5" fmla="*/ 2051195 w 2093404"/>
                  <a:gd name="connsiteY5" fmla="*/ 498443 h 958691"/>
                  <a:gd name="connsiteX6" fmla="*/ 60470 w 2093404"/>
                  <a:gd name="connsiteY6" fmla="*/ 733044 h 958691"/>
                  <a:gd name="connsiteX7" fmla="*/ 2031954 w 2093404"/>
                  <a:gd name="connsiteY7" fmla="*/ 733044 h 958691"/>
                  <a:gd name="connsiteX8" fmla="*/ 79806 w 2093404"/>
                  <a:gd name="connsiteY8" fmla="*/ 958691 h 958691"/>
                  <a:gd name="connsiteX9" fmla="*/ 2013381 w 2093404"/>
                  <a:gd name="connsiteY9" fmla="*/ 958691 h 958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3404" h="958691">
                    <a:moveTo>
                      <a:pt x="-205" y="0"/>
                    </a:moveTo>
                    <a:lnTo>
                      <a:pt x="2093200" y="0"/>
                    </a:lnTo>
                    <a:moveTo>
                      <a:pt x="21036" y="254222"/>
                    </a:moveTo>
                    <a:lnTo>
                      <a:pt x="2071959" y="254222"/>
                    </a:lnTo>
                    <a:moveTo>
                      <a:pt x="41420" y="498443"/>
                    </a:moveTo>
                    <a:lnTo>
                      <a:pt x="2051195" y="498443"/>
                    </a:lnTo>
                    <a:moveTo>
                      <a:pt x="60470" y="733044"/>
                    </a:moveTo>
                    <a:lnTo>
                      <a:pt x="2031954" y="733044"/>
                    </a:lnTo>
                    <a:moveTo>
                      <a:pt x="79806" y="958691"/>
                    </a:moveTo>
                    <a:lnTo>
                      <a:pt x="2013381" y="958691"/>
                    </a:lnTo>
                  </a:path>
                </a:pathLst>
              </a:custGeom>
              <a:noFill/>
              <a:ln w="14288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7" name="图形 40">
                <a:extLst>
                  <a:ext uri="{FF2B5EF4-FFF2-40B4-BE49-F238E27FC236}">
                    <a16:creationId xmlns:a16="http://schemas.microsoft.com/office/drawing/2014/main" id="{6D253C13-5465-D896-64B4-C993343FD14C}"/>
                  </a:ext>
                </a:extLst>
              </p:cNvPr>
              <p:cNvGrpSpPr/>
              <p:nvPr/>
            </p:nvGrpSpPr>
            <p:grpSpPr>
              <a:xfrm>
                <a:off x="4488345" y="4268050"/>
                <a:ext cx="3363562" cy="2974813"/>
                <a:chOff x="4488345" y="4268050"/>
                <a:chExt cx="3363562" cy="2974813"/>
              </a:xfrm>
            </p:grpSpPr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A5CB5FEB-BDE0-7ED5-8EF7-EC7E11E15BA4}"/>
                    </a:ext>
                  </a:extLst>
                </p:cNvPr>
                <p:cNvSpPr/>
                <p:nvPr/>
              </p:nvSpPr>
              <p:spPr>
                <a:xfrm>
                  <a:off x="6276759" y="4479747"/>
                  <a:ext cx="1575148" cy="2763116"/>
                </a:xfrm>
                <a:custGeom>
                  <a:avLst/>
                  <a:gdLst>
                    <a:gd name="connsiteX0" fmla="*/ 1348249 w 1575148"/>
                    <a:gd name="connsiteY0" fmla="*/ 1423139 h 2763116"/>
                    <a:gd name="connsiteX1" fmla="*/ 1262524 w 1575148"/>
                    <a:gd name="connsiteY1" fmla="*/ 1448857 h 2763116"/>
                    <a:gd name="connsiteX2" fmla="*/ 1053641 w 1575148"/>
                    <a:gd name="connsiteY2" fmla="*/ 178412 h 2763116"/>
                    <a:gd name="connsiteX3" fmla="*/ 980585 w 1575148"/>
                    <a:gd name="connsiteY3" fmla="*/ 277282 h 2763116"/>
                    <a:gd name="connsiteX4" fmla="*/ 768272 w 1575148"/>
                    <a:gd name="connsiteY4" fmla="*/ 4962 h 2763116"/>
                    <a:gd name="connsiteX5" fmla="*/ 750365 w 1575148"/>
                    <a:gd name="connsiteY5" fmla="*/ 540838 h 2763116"/>
                    <a:gd name="connsiteX6" fmla="*/ 614729 w 1575148"/>
                    <a:gd name="connsiteY6" fmla="*/ 76494 h 2763116"/>
                    <a:gd name="connsiteX7" fmla="*/ 461567 w 1575148"/>
                    <a:gd name="connsiteY7" fmla="*/ 63636 h 2763116"/>
                    <a:gd name="connsiteX8" fmla="*/ 496429 w 1575148"/>
                    <a:gd name="connsiteY8" fmla="*/ 277282 h 2763116"/>
                    <a:gd name="connsiteX9" fmla="*/ 480808 w 1575148"/>
                    <a:gd name="connsiteY9" fmla="*/ 707145 h 2763116"/>
                    <a:gd name="connsiteX10" fmla="*/ 360793 w 1575148"/>
                    <a:gd name="connsiteY10" fmla="*/ 265661 h 2763116"/>
                    <a:gd name="connsiteX11" fmla="*/ 231348 w 1575148"/>
                    <a:gd name="connsiteY11" fmla="*/ 234228 h 2763116"/>
                    <a:gd name="connsiteX12" fmla="*/ 243826 w 1575148"/>
                    <a:gd name="connsiteY12" fmla="*/ 791632 h 2763116"/>
                    <a:gd name="connsiteX13" fmla="*/ 62851 w 1575148"/>
                    <a:gd name="connsiteY13" fmla="*/ 711907 h 2763116"/>
                    <a:gd name="connsiteX14" fmla="*/ 70280 w 1575148"/>
                    <a:gd name="connsiteY14" fmla="*/ 1842715 h 2763116"/>
                    <a:gd name="connsiteX15" fmla="*/ 78472 w 1575148"/>
                    <a:gd name="connsiteY15" fmla="*/ 1911676 h 2763116"/>
                    <a:gd name="connsiteX16" fmla="*/ 78472 w 1575148"/>
                    <a:gd name="connsiteY16" fmla="*/ 1911676 h 2763116"/>
                    <a:gd name="connsiteX17" fmla="*/ -205 w 1575148"/>
                    <a:gd name="connsiteY17" fmla="*/ 1935393 h 2763116"/>
                    <a:gd name="connsiteX18" fmla="*/ 241445 w 1575148"/>
                    <a:gd name="connsiteY18" fmla="*/ 2763116 h 2763116"/>
                    <a:gd name="connsiteX19" fmla="*/ 1574944 w 1575148"/>
                    <a:gd name="connsiteY19" fmla="*/ 2373734 h 2763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575148" h="2763116">
                      <a:moveTo>
                        <a:pt x="1348249" y="1423139"/>
                      </a:moveTo>
                      <a:lnTo>
                        <a:pt x="1262524" y="1448857"/>
                      </a:lnTo>
                      <a:cubicBezTo>
                        <a:pt x="1281574" y="944508"/>
                        <a:pt x="1278241" y="290045"/>
                        <a:pt x="1053641" y="178412"/>
                      </a:cubicBezTo>
                      <a:cubicBezTo>
                        <a:pt x="996968" y="149837"/>
                        <a:pt x="977441" y="254136"/>
                        <a:pt x="980585" y="277282"/>
                      </a:cubicBezTo>
                      <a:cubicBezTo>
                        <a:pt x="957629" y="97068"/>
                        <a:pt x="859046" y="-26757"/>
                        <a:pt x="768272" y="4962"/>
                      </a:cubicBezTo>
                      <a:cubicBezTo>
                        <a:pt x="662545" y="41919"/>
                        <a:pt x="787322" y="388057"/>
                        <a:pt x="750365" y="540838"/>
                      </a:cubicBezTo>
                      <a:cubicBezTo>
                        <a:pt x="722648" y="371198"/>
                        <a:pt x="706169" y="174792"/>
                        <a:pt x="614729" y="76494"/>
                      </a:cubicBezTo>
                      <a:cubicBezTo>
                        <a:pt x="557579" y="15630"/>
                        <a:pt x="482141" y="-6564"/>
                        <a:pt x="461567" y="63636"/>
                      </a:cubicBezTo>
                      <a:cubicBezTo>
                        <a:pt x="438993" y="140979"/>
                        <a:pt x="479760" y="198415"/>
                        <a:pt x="496429" y="277282"/>
                      </a:cubicBezTo>
                      <a:cubicBezTo>
                        <a:pt x="531195" y="441207"/>
                        <a:pt x="489856" y="559983"/>
                        <a:pt x="480808" y="707145"/>
                      </a:cubicBezTo>
                      <a:cubicBezTo>
                        <a:pt x="468902" y="593607"/>
                        <a:pt x="452995" y="376341"/>
                        <a:pt x="360793" y="265661"/>
                      </a:cubicBezTo>
                      <a:cubicBezTo>
                        <a:pt x="305738" y="199557"/>
                        <a:pt x="268877" y="190223"/>
                        <a:pt x="231348" y="234228"/>
                      </a:cubicBezTo>
                      <a:cubicBezTo>
                        <a:pt x="177818" y="297189"/>
                        <a:pt x="278021" y="568461"/>
                        <a:pt x="243826" y="791632"/>
                      </a:cubicBezTo>
                      <a:cubicBezTo>
                        <a:pt x="259066" y="642375"/>
                        <a:pt x="122954" y="595702"/>
                        <a:pt x="62851" y="711907"/>
                      </a:cubicBezTo>
                      <a:cubicBezTo>
                        <a:pt x="-62974" y="954700"/>
                        <a:pt x="31990" y="1538582"/>
                        <a:pt x="70280" y="1842715"/>
                      </a:cubicBezTo>
                      <a:lnTo>
                        <a:pt x="78472" y="1911676"/>
                      </a:lnTo>
                      <a:lnTo>
                        <a:pt x="78472" y="1911676"/>
                      </a:lnTo>
                      <a:lnTo>
                        <a:pt x="-205" y="1935393"/>
                      </a:lnTo>
                      <a:lnTo>
                        <a:pt x="241445" y="2763116"/>
                      </a:lnTo>
                      <a:lnTo>
                        <a:pt x="1574944" y="237373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62CCB5E2-E767-7746-80EB-33FADAC07087}"/>
                    </a:ext>
                  </a:extLst>
                </p:cNvPr>
                <p:cNvSpPr/>
                <p:nvPr/>
              </p:nvSpPr>
              <p:spPr>
                <a:xfrm>
                  <a:off x="4488345" y="4312111"/>
                  <a:ext cx="1609439" cy="2850360"/>
                </a:xfrm>
                <a:custGeom>
                  <a:avLst/>
                  <a:gdLst>
                    <a:gd name="connsiteX0" fmla="*/ 1506460 w 1609439"/>
                    <a:gd name="connsiteY0" fmla="*/ 1748985 h 2850360"/>
                    <a:gd name="connsiteX1" fmla="*/ 1511032 w 1609439"/>
                    <a:gd name="connsiteY1" fmla="*/ 1675642 h 2850360"/>
                    <a:gd name="connsiteX2" fmla="*/ 1480933 w 1609439"/>
                    <a:gd name="connsiteY2" fmla="*/ 634465 h 2850360"/>
                    <a:gd name="connsiteX3" fmla="*/ 1319579 w 1609439"/>
                    <a:gd name="connsiteY3" fmla="*/ 874018 h 2850360"/>
                    <a:gd name="connsiteX4" fmla="*/ 1338629 w 1609439"/>
                    <a:gd name="connsiteY4" fmla="*/ 184313 h 2850360"/>
                    <a:gd name="connsiteX5" fmla="*/ 1140414 w 1609439"/>
                    <a:gd name="connsiteY5" fmla="*/ 395959 h 2850360"/>
                    <a:gd name="connsiteX6" fmla="*/ 1026114 w 1609439"/>
                    <a:gd name="connsiteY6" fmla="*/ 771339 h 2850360"/>
                    <a:gd name="connsiteX7" fmla="*/ 1046974 w 1609439"/>
                    <a:gd name="connsiteY7" fmla="*/ 311091 h 2850360"/>
                    <a:gd name="connsiteX8" fmla="*/ 1104886 w 1609439"/>
                    <a:gd name="connsiteY8" fmla="*/ 14959 h 2850360"/>
                    <a:gd name="connsiteX9" fmla="*/ 901337 w 1609439"/>
                    <a:gd name="connsiteY9" fmla="*/ 137164 h 2850360"/>
                    <a:gd name="connsiteX10" fmla="*/ 769701 w 1609439"/>
                    <a:gd name="connsiteY10" fmla="*/ 625892 h 2850360"/>
                    <a:gd name="connsiteX11" fmla="*/ 768844 w 1609439"/>
                    <a:gd name="connsiteY11" fmla="*/ 84491 h 2850360"/>
                    <a:gd name="connsiteX12" fmla="*/ 572629 w 1609439"/>
                    <a:gd name="connsiteY12" fmla="*/ 457490 h 2850360"/>
                    <a:gd name="connsiteX13" fmla="*/ 521670 w 1609439"/>
                    <a:gd name="connsiteY13" fmla="*/ 784102 h 2850360"/>
                    <a:gd name="connsiteX14" fmla="*/ 365365 w 1609439"/>
                    <a:gd name="connsiteY14" fmla="*/ 324807 h 2850360"/>
                    <a:gd name="connsiteX15" fmla="*/ 294308 w 1609439"/>
                    <a:gd name="connsiteY15" fmla="*/ 1663832 h 2850360"/>
                    <a:gd name="connsiteX16" fmla="*/ 231634 w 1609439"/>
                    <a:gd name="connsiteY16" fmla="*/ 1646305 h 2850360"/>
                    <a:gd name="connsiteX17" fmla="*/ -205 w 1609439"/>
                    <a:gd name="connsiteY17" fmla="*/ 2476885 h 2850360"/>
                    <a:gd name="connsiteX18" fmla="*/ 1338058 w 1609439"/>
                    <a:gd name="connsiteY18" fmla="*/ 2850361 h 2850360"/>
                    <a:gd name="connsiteX19" fmla="*/ 1609235 w 1609439"/>
                    <a:gd name="connsiteY19" fmla="*/ 1777655 h 2850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609439" h="2850360">
                      <a:moveTo>
                        <a:pt x="1506460" y="1748985"/>
                      </a:moveTo>
                      <a:cubicBezTo>
                        <a:pt x="1506460" y="1748509"/>
                        <a:pt x="1511032" y="1675642"/>
                        <a:pt x="1511032" y="1675642"/>
                      </a:cubicBezTo>
                      <a:cubicBezTo>
                        <a:pt x="1530082" y="1366270"/>
                        <a:pt x="1524748" y="883639"/>
                        <a:pt x="1480933" y="634465"/>
                      </a:cubicBezTo>
                      <a:cubicBezTo>
                        <a:pt x="1462550" y="529690"/>
                        <a:pt x="1261858" y="543120"/>
                        <a:pt x="1319579" y="874018"/>
                      </a:cubicBezTo>
                      <a:cubicBezTo>
                        <a:pt x="1238617" y="503782"/>
                        <a:pt x="1439690" y="250702"/>
                        <a:pt x="1338629" y="184313"/>
                      </a:cubicBezTo>
                      <a:cubicBezTo>
                        <a:pt x="1290338" y="152595"/>
                        <a:pt x="1174704" y="300328"/>
                        <a:pt x="1140414" y="395959"/>
                      </a:cubicBezTo>
                      <a:cubicBezTo>
                        <a:pt x="1091646" y="531595"/>
                        <a:pt x="1038306" y="657896"/>
                        <a:pt x="1026114" y="771339"/>
                      </a:cubicBezTo>
                      <a:cubicBezTo>
                        <a:pt x="1017065" y="624273"/>
                        <a:pt x="1011541" y="454252"/>
                        <a:pt x="1046974" y="311091"/>
                      </a:cubicBezTo>
                      <a:cubicBezTo>
                        <a:pt x="1068977" y="221842"/>
                        <a:pt x="1153178" y="73728"/>
                        <a:pt x="1104886" y="14959"/>
                      </a:cubicBezTo>
                      <a:cubicBezTo>
                        <a:pt x="1058404" y="-41620"/>
                        <a:pt x="958010" y="76204"/>
                        <a:pt x="901337" y="137164"/>
                      </a:cubicBezTo>
                      <a:cubicBezTo>
                        <a:pt x="809802" y="235462"/>
                        <a:pt x="797419" y="456252"/>
                        <a:pt x="769701" y="625892"/>
                      </a:cubicBezTo>
                      <a:cubicBezTo>
                        <a:pt x="769701" y="490542"/>
                        <a:pt x="874476" y="121067"/>
                        <a:pt x="768844" y="84491"/>
                      </a:cubicBezTo>
                      <a:cubicBezTo>
                        <a:pt x="673594" y="51153"/>
                        <a:pt x="612253" y="329760"/>
                        <a:pt x="572629" y="457490"/>
                      </a:cubicBezTo>
                      <a:cubicBezTo>
                        <a:pt x="541244" y="563618"/>
                        <a:pt x="524099" y="673450"/>
                        <a:pt x="521670" y="784102"/>
                      </a:cubicBezTo>
                      <a:cubicBezTo>
                        <a:pt x="454043" y="663611"/>
                        <a:pt x="463663" y="298327"/>
                        <a:pt x="365365" y="324807"/>
                      </a:cubicBezTo>
                      <a:cubicBezTo>
                        <a:pt x="249636" y="356620"/>
                        <a:pt x="282116" y="1131765"/>
                        <a:pt x="294308" y="1663832"/>
                      </a:cubicBezTo>
                      <a:lnTo>
                        <a:pt x="231634" y="1646305"/>
                      </a:lnTo>
                      <a:lnTo>
                        <a:pt x="-205" y="2476885"/>
                      </a:lnTo>
                      <a:lnTo>
                        <a:pt x="1338058" y="2850361"/>
                      </a:lnTo>
                      <a:lnTo>
                        <a:pt x="1609235" y="177765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4D5FAF3D-9D07-3D95-8D8B-6B027411316B}"/>
                    </a:ext>
                  </a:extLst>
                </p:cNvPr>
                <p:cNvSpPr/>
                <p:nvPr/>
              </p:nvSpPr>
              <p:spPr>
                <a:xfrm>
                  <a:off x="4761102" y="4268050"/>
                  <a:ext cx="1217340" cy="1973926"/>
                </a:xfrm>
                <a:custGeom>
                  <a:avLst/>
                  <a:gdLst>
                    <a:gd name="connsiteX0" fmla="*/ 1174552 w 1217340"/>
                    <a:gd name="connsiteY0" fmla="*/ 1973831 h 1973926"/>
                    <a:gd name="connsiteX1" fmla="*/ 1196079 w 1217340"/>
                    <a:gd name="connsiteY1" fmla="*/ 689766 h 1973926"/>
                    <a:gd name="connsiteX2" fmla="*/ 1008055 w 1217340"/>
                    <a:gd name="connsiteY2" fmla="*/ 712150 h 1973926"/>
                    <a:gd name="connsiteX3" fmla="*/ 1052061 w 1217340"/>
                    <a:gd name="connsiteY3" fmla="*/ 216278 h 1973926"/>
                    <a:gd name="connsiteX4" fmla="*/ 882325 w 1217340"/>
                    <a:gd name="connsiteY4" fmla="*/ 266475 h 1973926"/>
                    <a:gd name="connsiteX5" fmla="*/ 734116 w 1217340"/>
                    <a:gd name="connsiteY5" fmla="*/ 645475 h 1973926"/>
                    <a:gd name="connsiteX6" fmla="*/ 772216 w 1217340"/>
                    <a:gd name="connsiteY6" fmla="*/ 275714 h 1973926"/>
                    <a:gd name="connsiteX7" fmla="*/ 829366 w 1217340"/>
                    <a:gd name="connsiteY7" fmla="*/ 45019 h 1973926"/>
                    <a:gd name="connsiteX8" fmla="*/ 644200 w 1217340"/>
                    <a:gd name="connsiteY8" fmla="*/ 54544 h 1973926"/>
                    <a:gd name="connsiteX9" fmla="*/ 483514 w 1217340"/>
                    <a:gd name="connsiteY9" fmla="*/ 460309 h 1973926"/>
                    <a:gd name="connsiteX10" fmla="*/ 483514 w 1217340"/>
                    <a:gd name="connsiteY10" fmla="*/ 68164 h 1973926"/>
                    <a:gd name="connsiteX11" fmla="*/ 286441 w 1217340"/>
                    <a:gd name="connsiteY11" fmla="*/ 291907 h 1973926"/>
                    <a:gd name="connsiteX12" fmla="*/ 235387 w 1217340"/>
                    <a:gd name="connsiteY12" fmla="*/ 618519 h 1973926"/>
                    <a:gd name="connsiteX13" fmla="*/ 98513 w 1217340"/>
                    <a:gd name="connsiteY13" fmla="*/ 219993 h 1973926"/>
                    <a:gd name="connsiteX14" fmla="*/ 12788 w 1217340"/>
                    <a:gd name="connsiteY14" fmla="*/ 1973927 h 1973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17340" h="1973926">
                      <a:moveTo>
                        <a:pt x="1174552" y="1973831"/>
                      </a:moveTo>
                      <a:cubicBezTo>
                        <a:pt x="1174552" y="1789332"/>
                        <a:pt x="1253800" y="1018283"/>
                        <a:pt x="1196079" y="689766"/>
                      </a:cubicBezTo>
                      <a:cubicBezTo>
                        <a:pt x="1177695" y="584991"/>
                        <a:pt x="1052061" y="567465"/>
                        <a:pt x="1008055" y="712150"/>
                      </a:cubicBezTo>
                      <a:cubicBezTo>
                        <a:pt x="973861" y="488979"/>
                        <a:pt x="1152931" y="282668"/>
                        <a:pt x="1052061" y="216278"/>
                      </a:cubicBezTo>
                      <a:cubicBezTo>
                        <a:pt x="1003769" y="184560"/>
                        <a:pt x="937761" y="200371"/>
                        <a:pt x="882325" y="266475"/>
                      </a:cubicBezTo>
                      <a:cubicBezTo>
                        <a:pt x="790123" y="377251"/>
                        <a:pt x="746023" y="531937"/>
                        <a:pt x="734116" y="645475"/>
                      </a:cubicBezTo>
                      <a:cubicBezTo>
                        <a:pt x="725068" y="498313"/>
                        <a:pt x="720591" y="413827"/>
                        <a:pt x="772216" y="275714"/>
                      </a:cubicBezTo>
                      <a:cubicBezTo>
                        <a:pt x="800791" y="200276"/>
                        <a:pt x="852036" y="122362"/>
                        <a:pt x="829366" y="45019"/>
                      </a:cubicBezTo>
                      <a:cubicBezTo>
                        <a:pt x="808792" y="-25181"/>
                        <a:pt x="700969" y="-6512"/>
                        <a:pt x="644200" y="54544"/>
                      </a:cubicBezTo>
                      <a:cubicBezTo>
                        <a:pt x="552665" y="152842"/>
                        <a:pt x="510850" y="290669"/>
                        <a:pt x="483514" y="460309"/>
                      </a:cubicBezTo>
                      <a:cubicBezTo>
                        <a:pt x="483514" y="324959"/>
                        <a:pt x="589241" y="105121"/>
                        <a:pt x="483514" y="68164"/>
                      </a:cubicBezTo>
                      <a:cubicBezTo>
                        <a:pt x="388264" y="34827"/>
                        <a:pt x="325970" y="164177"/>
                        <a:pt x="286441" y="291907"/>
                      </a:cubicBezTo>
                      <a:cubicBezTo>
                        <a:pt x="255076" y="398044"/>
                        <a:pt x="237912" y="507867"/>
                        <a:pt x="235387" y="618519"/>
                      </a:cubicBezTo>
                      <a:cubicBezTo>
                        <a:pt x="167760" y="498028"/>
                        <a:pt x="272059" y="189322"/>
                        <a:pt x="98513" y="219993"/>
                      </a:cubicBezTo>
                      <a:cubicBezTo>
                        <a:pt x="-64936" y="248568"/>
                        <a:pt x="27361" y="1624835"/>
                        <a:pt x="12788" y="1973927"/>
                      </a:cubicBezTo>
                      <a:close/>
                    </a:path>
                  </a:pathLst>
                </a:custGeom>
                <a:solidFill>
                  <a:srgbClr val="F8B4B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6F63D169-BEFD-8B58-ABDE-52F0F0F32E06}"/>
                    </a:ext>
                  </a:extLst>
                </p:cNvPr>
                <p:cNvSpPr/>
                <p:nvPr/>
              </p:nvSpPr>
              <p:spPr>
                <a:xfrm>
                  <a:off x="4766761" y="5654855"/>
                  <a:ext cx="1182052" cy="587025"/>
                </a:xfrm>
                <a:custGeom>
                  <a:avLst/>
                  <a:gdLst>
                    <a:gd name="connsiteX0" fmla="*/ -205 w 1182052"/>
                    <a:gd name="connsiteY0" fmla="*/ 0 h 587025"/>
                    <a:gd name="connsiteX1" fmla="*/ 7130 w 1182052"/>
                    <a:gd name="connsiteY1" fmla="*/ 587026 h 587025"/>
                    <a:gd name="connsiteX2" fmla="*/ 1168894 w 1182052"/>
                    <a:gd name="connsiteY2" fmla="*/ 587026 h 587025"/>
                    <a:gd name="connsiteX3" fmla="*/ 1181848 w 1182052"/>
                    <a:gd name="connsiteY3" fmla="*/ 331851 h 587025"/>
                    <a:gd name="connsiteX4" fmla="*/ -205 w 1182052"/>
                    <a:gd name="connsiteY4" fmla="*/ 0 h 587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2052" h="587025">
                      <a:moveTo>
                        <a:pt x="-205" y="0"/>
                      </a:moveTo>
                      <a:cubicBezTo>
                        <a:pt x="5225" y="249936"/>
                        <a:pt x="11797" y="473107"/>
                        <a:pt x="7130" y="587026"/>
                      </a:cubicBezTo>
                      <a:lnTo>
                        <a:pt x="1168894" y="587026"/>
                      </a:lnTo>
                      <a:cubicBezTo>
                        <a:pt x="1168894" y="537496"/>
                        <a:pt x="1181848" y="331851"/>
                        <a:pt x="1181848" y="331851"/>
                      </a:cubicBezTo>
                      <a:cubicBezTo>
                        <a:pt x="1181848" y="331851"/>
                        <a:pt x="77519" y="2762"/>
                        <a:pt x="-205" y="0"/>
                      </a:cubicBezTo>
                      <a:close/>
                    </a:path>
                  </a:pathLst>
                </a:custGeom>
                <a:solidFill>
                  <a:srgbClr val="DF9B99">
                    <a:alpha val="4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62D7851D-1D9A-0C08-F627-AA7CF47DBB5E}"/>
                    </a:ext>
                  </a:extLst>
                </p:cNvPr>
                <p:cNvSpPr/>
                <p:nvPr/>
              </p:nvSpPr>
              <p:spPr>
                <a:xfrm>
                  <a:off x="5769743" y="4980199"/>
                  <a:ext cx="28575" cy="271557"/>
                </a:xfrm>
                <a:custGeom>
                  <a:avLst/>
                  <a:gdLst>
                    <a:gd name="connsiteX0" fmla="*/ 28370 w 28575"/>
                    <a:gd name="connsiteY0" fmla="*/ 271558 h 271557"/>
                    <a:gd name="connsiteX1" fmla="*/ -205 w 28575"/>
                    <a:gd name="connsiteY1" fmla="*/ 0 h 271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575" h="271557">
                      <a:moveTo>
                        <a:pt x="28370" y="271558"/>
                      </a:moveTo>
                      <a:cubicBezTo>
                        <a:pt x="18179" y="196977"/>
                        <a:pt x="4939" y="67818"/>
                        <a:pt x="-205" y="0"/>
                      </a:cubicBezTo>
                    </a:path>
                  </a:pathLst>
                </a:custGeom>
                <a:noFill/>
                <a:ln w="14288" cap="rnd">
                  <a:solidFill>
                    <a:srgbClr val="000000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233A00FB-A295-8E3D-FB0E-22AF07BB26CC}"/>
                    </a:ext>
                  </a:extLst>
                </p:cNvPr>
                <p:cNvSpPr/>
                <p:nvPr/>
              </p:nvSpPr>
              <p:spPr>
                <a:xfrm>
                  <a:off x="5232629" y="4728263"/>
                  <a:ext cx="12096" cy="174879"/>
                </a:xfrm>
                <a:custGeom>
                  <a:avLst/>
                  <a:gdLst>
                    <a:gd name="connsiteX0" fmla="*/ -205 w 12096"/>
                    <a:gd name="connsiteY0" fmla="*/ 174879 h 174879"/>
                    <a:gd name="connsiteX1" fmla="*/ 11892 w 12096"/>
                    <a:gd name="connsiteY1" fmla="*/ 0 h 174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096" h="174879">
                      <a:moveTo>
                        <a:pt x="-205" y="174879"/>
                      </a:moveTo>
                      <a:cubicBezTo>
                        <a:pt x="1700" y="100679"/>
                        <a:pt x="5796" y="65056"/>
                        <a:pt x="11892" y="0"/>
                      </a:cubicBezTo>
                    </a:path>
                  </a:pathLst>
                </a:custGeom>
                <a:noFill/>
                <a:ln w="14288" cap="rnd">
                  <a:solidFill>
                    <a:srgbClr val="000000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2" name="任意多边形: 形状 61">
                  <a:extLst>
                    <a:ext uri="{FF2B5EF4-FFF2-40B4-BE49-F238E27FC236}">
                      <a16:creationId xmlns:a16="http://schemas.microsoft.com/office/drawing/2014/main" id="{7702FF2B-A32C-AE27-D4FA-04D9BDD99734}"/>
                    </a:ext>
                  </a:extLst>
                </p:cNvPr>
                <p:cNvSpPr/>
                <p:nvPr/>
              </p:nvSpPr>
              <p:spPr>
                <a:xfrm>
                  <a:off x="4876394" y="4979914"/>
                  <a:ext cx="751331" cy="119919"/>
                </a:xfrm>
                <a:custGeom>
                  <a:avLst/>
                  <a:gdLst>
                    <a:gd name="connsiteX0" fmla="*/ 1986 w 751331"/>
                    <a:gd name="connsiteY0" fmla="*/ 86868 h 119919"/>
                    <a:gd name="connsiteX1" fmla="*/ -205 w 751331"/>
                    <a:gd name="connsiteY1" fmla="*/ 20193 h 119919"/>
                    <a:gd name="connsiteX2" fmla="*/ 228395 w 751331"/>
                    <a:gd name="connsiteY2" fmla="*/ 66675 h 119919"/>
                    <a:gd name="connsiteX3" fmla="*/ 226205 w 751331"/>
                    <a:gd name="connsiteY3" fmla="*/ 0 h 119919"/>
                    <a:gd name="connsiteX4" fmla="*/ 495000 w 751331"/>
                    <a:gd name="connsiteY4" fmla="*/ 66675 h 119919"/>
                    <a:gd name="connsiteX5" fmla="*/ 492714 w 751331"/>
                    <a:gd name="connsiteY5" fmla="*/ 0 h 119919"/>
                    <a:gd name="connsiteX6" fmla="*/ 751127 w 751331"/>
                    <a:gd name="connsiteY6" fmla="*/ 119920 h 119919"/>
                    <a:gd name="connsiteX7" fmla="*/ 748937 w 751331"/>
                    <a:gd name="connsiteY7" fmla="*/ 53245 h 119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51331" h="119919">
                      <a:moveTo>
                        <a:pt x="1986" y="86868"/>
                      </a:moveTo>
                      <a:cubicBezTo>
                        <a:pt x="1224" y="64675"/>
                        <a:pt x="557" y="42481"/>
                        <a:pt x="-205" y="20193"/>
                      </a:cubicBezTo>
                      <a:moveTo>
                        <a:pt x="228395" y="66675"/>
                      </a:moveTo>
                      <a:cubicBezTo>
                        <a:pt x="227633" y="44482"/>
                        <a:pt x="226967" y="22288"/>
                        <a:pt x="226205" y="0"/>
                      </a:cubicBezTo>
                      <a:moveTo>
                        <a:pt x="495000" y="66675"/>
                      </a:moveTo>
                      <a:lnTo>
                        <a:pt x="492714" y="0"/>
                      </a:lnTo>
                      <a:moveTo>
                        <a:pt x="751127" y="119920"/>
                      </a:moveTo>
                      <a:cubicBezTo>
                        <a:pt x="750365" y="97755"/>
                        <a:pt x="749632" y="75533"/>
                        <a:pt x="748937" y="53245"/>
                      </a:cubicBezTo>
                    </a:path>
                  </a:pathLst>
                </a:custGeom>
                <a:noFill/>
                <a:ln w="14288" cap="rnd">
                  <a:solidFill>
                    <a:srgbClr val="000000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4F02ED62-E217-5B08-79D6-2C6D854BAF2B}"/>
                    </a:ext>
                  </a:extLst>
                </p:cNvPr>
                <p:cNvSpPr/>
                <p:nvPr/>
              </p:nvSpPr>
              <p:spPr>
                <a:xfrm rot="17136000">
                  <a:off x="4691154" y="5760874"/>
                  <a:ext cx="1079231" cy="1389412"/>
                </a:xfrm>
                <a:custGeom>
                  <a:avLst/>
                  <a:gdLst>
                    <a:gd name="connsiteX0" fmla="*/ -205 w 862298"/>
                    <a:gd name="connsiteY0" fmla="*/ 0 h 1389412"/>
                    <a:gd name="connsiteX1" fmla="*/ 862094 w 862298"/>
                    <a:gd name="connsiteY1" fmla="*/ 0 h 1389412"/>
                    <a:gd name="connsiteX2" fmla="*/ 862094 w 862298"/>
                    <a:gd name="connsiteY2" fmla="*/ 1389412 h 1389412"/>
                    <a:gd name="connsiteX3" fmla="*/ -205 w 862298"/>
                    <a:gd name="connsiteY3" fmla="*/ 1389412 h 1389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62298" h="1389412">
                      <a:moveTo>
                        <a:pt x="-205" y="0"/>
                      </a:moveTo>
                      <a:lnTo>
                        <a:pt x="862094" y="0"/>
                      </a:lnTo>
                      <a:lnTo>
                        <a:pt x="862094" y="1389412"/>
                      </a:lnTo>
                      <a:lnTo>
                        <a:pt x="-205" y="138941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06CFEEAA-26EA-ED50-E164-F73AA218A17D}"/>
                    </a:ext>
                  </a:extLst>
                </p:cNvPr>
                <p:cNvSpPr/>
                <p:nvPr/>
              </p:nvSpPr>
              <p:spPr>
                <a:xfrm>
                  <a:off x="4706658" y="5748676"/>
                  <a:ext cx="1338262" cy="373570"/>
                </a:xfrm>
                <a:custGeom>
                  <a:avLst/>
                  <a:gdLst>
                    <a:gd name="connsiteX0" fmla="*/ 0 w 1338262"/>
                    <a:gd name="connsiteY0" fmla="*/ 0 h 373570"/>
                    <a:gd name="connsiteX1" fmla="*/ 1338263 w 1338262"/>
                    <a:gd name="connsiteY1" fmla="*/ 373571 h 373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38262" h="373570">
                      <a:moveTo>
                        <a:pt x="0" y="0"/>
                      </a:moveTo>
                      <a:lnTo>
                        <a:pt x="1338263" y="373571"/>
                      </a:lnTo>
                    </a:path>
                  </a:pathLst>
                </a:custGeom>
                <a:ln w="14288" cap="rnd">
                  <a:solidFill>
                    <a:srgbClr val="000000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E7CB1374-FF87-D6DA-3256-A6785CFF5E36}"/>
                    </a:ext>
                  </a:extLst>
                </p:cNvPr>
                <p:cNvSpPr/>
                <p:nvPr/>
              </p:nvSpPr>
              <p:spPr>
                <a:xfrm>
                  <a:off x="6241031" y="4430593"/>
                  <a:ext cx="1266802" cy="1965211"/>
                </a:xfrm>
                <a:custGeom>
                  <a:avLst/>
                  <a:gdLst>
                    <a:gd name="connsiteX0" fmla="*/ 1068510 w 1266802"/>
                    <a:gd name="connsiteY0" fmla="*/ 215183 h 1965211"/>
                    <a:gd name="connsiteX1" fmla="*/ 966307 w 1266802"/>
                    <a:gd name="connsiteY1" fmla="*/ 264428 h 1965211"/>
                    <a:gd name="connsiteX2" fmla="*/ 775140 w 1266802"/>
                    <a:gd name="connsiteY2" fmla="*/ 59450 h 1965211"/>
                    <a:gd name="connsiteX3" fmla="*/ 775140 w 1266802"/>
                    <a:gd name="connsiteY3" fmla="*/ 451499 h 1965211"/>
                    <a:gd name="connsiteX4" fmla="*/ 614453 w 1266802"/>
                    <a:gd name="connsiteY4" fmla="*/ 45734 h 1965211"/>
                    <a:gd name="connsiteX5" fmla="*/ 439098 w 1266802"/>
                    <a:gd name="connsiteY5" fmla="*/ 52592 h 1965211"/>
                    <a:gd name="connsiteX6" fmla="*/ 486723 w 1266802"/>
                    <a:gd name="connsiteY6" fmla="*/ 267095 h 1965211"/>
                    <a:gd name="connsiteX7" fmla="*/ 524823 w 1266802"/>
                    <a:gd name="connsiteY7" fmla="*/ 636760 h 1965211"/>
                    <a:gd name="connsiteX8" fmla="*/ 395093 w 1266802"/>
                    <a:gd name="connsiteY8" fmla="*/ 239282 h 1965211"/>
                    <a:gd name="connsiteX9" fmla="*/ 206783 w 1266802"/>
                    <a:gd name="connsiteY9" fmla="*/ 207659 h 1965211"/>
                    <a:gd name="connsiteX10" fmla="*/ 250884 w 1266802"/>
                    <a:gd name="connsiteY10" fmla="*/ 703530 h 1965211"/>
                    <a:gd name="connsiteX11" fmla="*/ 62765 w 1266802"/>
                    <a:gd name="connsiteY11" fmla="*/ 681147 h 1965211"/>
                    <a:gd name="connsiteX12" fmla="*/ 84387 w 1266802"/>
                    <a:gd name="connsiteY12" fmla="*/ 1965212 h 1965211"/>
                    <a:gd name="connsiteX13" fmla="*/ 1246437 w 1266802"/>
                    <a:gd name="connsiteY13" fmla="*/ 1965212 h 1965211"/>
                    <a:gd name="connsiteX14" fmla="*/ 1068510 w 1266802"/>
                    <a:gd name="connsiteY14" fmla="*/ 215183 h 19652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66802" h="1965211">
                      <a:moveTo>
                        <a:pt x="1068510" y="215183"/>
                      </a:moveTo>
                      <a:cubicBezTo>
                        <a:pt x="1011836" y="186608"/>
                        <a:pt x="963735" y="241282"/>
                        <a:pt x="966307" y="264428"/>
                      </a:cubicBezTo>
                      <a:cubicBezTo>
                        <a:pt x="926587" y="143174"/>
                        <a:pt x="866009" y="27731"/>
                        <a:pt x="775140" y="59450"/>
                      </a:cubicBezTo>
                      <a:cubicBezTo>
                        <a:pt x="669412" y="96312"/>
                        <a:pt x="775140" y="316148"/>
                        <a:pt x="775140" y="451499"/>
                      </a:cubicBezTo>
                      <a:cubicBezTo>
                        <a:pt x="747518" y="281954"/>
                        <a:pt x="705988" y="144032"/>
                        <a:pt x="614453" y="45734"/>
                      </a:cubicBezTo>
                      <a:cubicBezTo>
                        <a:pt x="557779" y="-15131"/>
                        <a:pt x="459672" y="-17608"/>
                        <a:pt x="439098" y="52592"/>
                      </a:cubicBezTo>
                      <a:cubicBezTo>
                        <a:pt x="416428" y="129935"/>
                        <a:pt x="458148" y="191657"/>
                        <a:pt x="486723" y="267095"/>
                      </a:cubicBezTo>
                      <a:cubicBezTo>
                        <a:pt x="538348" y="405207"/>
                        <a:pt x="533872" y="489694"/>
                        <a:pt x="524823" y="636760"/>
                      </a:cubicBezTo>
                      <a:cubicBezTo>
                        <a:pt x="512917" y="523317"/>
                        <a:pt x="487294" y="350057"/>
                        <a:pt x="395093" y="239282"/>
                      </a:cubicBezTo>
                      <a:cubicBezTo>
                        <a:pt x="340038" y="173178"/>
                        <a:pt x="244312" y="163653"/>
                        <a:pt x="206783" y="207659"/>
                      </a:cubicBezTo>
                      <a:cubicBezTo>
                        <a:pt x="153158" y="270619"/>
                        <a:pt x="285079" y="480359"/>
                        <a:pt x="250884" y="703530"/>
                      </a:cubicBezTo>
                      <a:cubicBezTo>
                        <a:pt x="266029" y="554274"/>
                        <a:pt x="122963" y="564941"/>
                        <a:pt x="62765" y="681147"/>
                      </a:cubicBezTo>
                      <a:cubicBezTo>
                        <a:pt x="-90587" y="977279"/>
                        <a:pt x="84387" y="1780617"/>
                        <a:pt x="84387" y="1965212"/>
                      </a:cubicBezTo>
                      <a:lnTo>
                        <a:pt x="1246437" y="1965212"/>
                      </a:lnTo>
                      <a:cubicBezTo>
                        <a:pt x="1231292" y="1616025"/>
                        <a:pt x="1373501" y="366822"/>
                        <a:pt x="1068510" y="215183"/>
                      </a:cubicBezTo>
                      <a:close/>
                    </a:path>
                  </a:pathLst>
                </a:custGeom>
                <a:solidFill>
                  <a:srgbClr val="F8B4B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1B81B0F8-A8E4-0BDC-9595-9546E8633C38}"/>
                    </a:ext>
                  </a:extLst>
                </p:cNvPr>
                <p:cNvSpPr/>
                <p:nvPr/>
              </p:nvSpPr>
              <p:spPr>
                <a:xfrm>
                  <a:off x="6308382" y="5821733"/>
                  <a:ext cx="1193959" cy="574071"/>
                </a:xfrm>
                <a:custGeom>
                  <a:avLst/>
                  <a:gdLst>
                    <a:gd name="connsiteX0" fmla="*/ 1193755 w 1193959"/>
                    <a:gd name="connsiteY0" fmla="*/ 0 h 574071"/>
                    <a:gd name="connsiteX1" fmla="*/ -205 w 1193959"/>
                    <a:gd name="connsiteY1" fmla="*/ 398145 h 574071"/>
                    <a:gd name="connsiteX2" fmla="*/ 16750 w 1193959"/>
                    <a:gd name="connsiteY2" fmla="*/ 574072 h 574071"/>
                    <a:gd name="connsiteX3" fmla="*/ 1178800 w 1193959"/>
                    <a:gd name="connsiteY3" fmla="*/ 574072 h 574071"/>
                    <a:gd name="connsiteX4" fmla="*/ 1193755 w 1193959"/>
                    <a:gd name="connsiteY4" fmla="*/ 0 h 574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3959" h="574071">
                      <a:moveTo>
                        <a:pt x="1193755" y="0"/>
                      </a:moveTo>
                      <a:lnTo>
                        <a:pt x="-205" y="398145"/>
                      </a:lnTo>
                      <a:cubicBezTo>
                        <a:pt x="-205" y="398145"/>
                        <a:pt x="16750" y="537115"/>
                        <a:pt x="16750" y="574072"/>
                      </a:cubicBezTo>
                      <a:lnTo>
                        <a:pt x="1178800" y="574072"/>
                      </a:lnTo>
                      <a:cubicBezTo>
                        <a:pt x="1173656" y="457867"/>
                        <a:pt x="1193755" y="0"/>
                        <a:pt x="1193755" y="0"/>
                      </a:cubicBezTo>
                      <a:close/>
                    </a:path>
                  </a:pathLst>
                </a:custGeom>
                <a:solidFill>
                  <a:srgbClr val="DF9B99">
                    <a:alpha val="4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" name="任意多边形: 形状 66">
                  <a:extLst>
                    <a:ext uri="{FF2B5EF4-FFF2-40B4-BE49-F238E27FC236}">
                      <a16:creationId xmlns:a16="http://schemas.microsoft.com/office/drawing/2014/main" id="{387DC7A7-F86B-6D57-CD88-4EBB5E104E4D}"/>
                    </a:ext>
                  </a:extLst>
                </p:cNvPr>
                <p:cNvSpPr/>
                <p:nvPr/>
              </p:nvSpPr>
              <p:spPr>
                <a:xfrm>
                  <a:off x="6462782" y="5134028"/>
                  <a:ext cx="29051" cy="271462"/>
                </a:xfrm>
                <a:custGeom>
                  <a:avLst/>
                  <a:gdLst>
                    <a:gd name="connsiteX0" fmla="*/ -205 w 29051"/>
                    <a:gd name="connsiteY0" fmla="*/ 271463 h 271462"/>
                    <a:gd name="connsiteX1" fmla="*/ 28847 w 29051"/>
                    <a:gd name="connsiteY1" fmla="*/ 0 h 271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9051" h="271462">
                      <a:moveTo>
                        <a:pt x="-205" y="271463"/>
                      </a:moveTo>
                      <a:cubicBezTo>
                        <a:pt x="10082" y="196977"/>
                        <a:pt x="23227" y="67818"/>
                        <a:pt x="28847" y="0"/>
                      </a:cubicBezTo>
                    </a:path>
                  </a:pathLst>
                </a:custGeom>
                <a:noFill/>
                <a:ln w="14288" cap="rnd">
                  <a:solidFill>
                    <a:srgbClr val="000000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" name="任意多边形: 形状 67">
                  <a:extLst>
                    <a:ext uri="{FF2B5EF4-FFF2-40B4-BE49-F238E27FC236}">
                      <a16:creationId xmlns:a16="http://schemas.microsoft.com/office/drawing/2014/main" id="{0ADA7DAE-839A-6006-8EA6-0B2F62CE2929}"/>
                    </a:ext>
                  </a:extLst>
                </p:cNvPr>
                <p:cNvSpPr/>
                <p:nvPr/>
              </p:nvSpPr>
              <p:spPr>
                <a:xfrm>
                  <a:off x="7016375" y="4882092"/>
                  <a:ext cx="12191" cy="174879"/>
                </a:xfrm>
                <a:custGeom>
                  <a:avLst/>
                  <a:gdLst>
                    <a:gd name="connsiteX0" fmla="*/ 11987 w 12191"/>
                    <a:gd name="connsiteY0" fmla="*/ 174879 h 174879"/>
                    <a:gd name="connsiteX1" fmla="*/ -205 w 12191"/>
                    <a:gd name="connsiteY1" fmla="*/ 0 h 174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191" h="174879">
                      <a:moveTo>
                        <a:pt x="11987" y="174879"/>
                      </a:moveTo>
                      <a:cubicBezTo>
                        <a:pt x="9987" y="100679"/>
                        <a:pt x="5891" y="65151"/>
                        <a:pt x="-205" y="0"/>
                      </a:cubicBezTo>
                    </a:path>
                  </a:pathLst>
                </a:custGeom>
                <a:noFill/>
                <a:ln w="14288" cap="rnd">
                  <a:solidFill>
                    <a:srgbClr val="000000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9" name="任意多边形: 形状 68">
                  <a:extLst>
                    <a:ext uri="{FF2B5EF4-FFF2-40B4-BE49-F238E27FC236}">
                      <a16:creationId xmlns:a16="http://schemas.microsoft.com/office/drawing/2014/main" id="{4968E5BD-8B82-55D6-6AAD-9CAEF5C730A4}"/>
                    </a:ext>
                  </a:extLst>
                </p:cNvPr>
                <p:cNvSpPr/>
                <p:nvPr/>
              </p:nvSpPr>
              <p:spPr>
                <a:xfrm>
                  <a:off x="7204589" y="4686163"/>
                  <a:ext cx="80200" cy="397954"/>
                </a:xfrm>
                <a:custGeom>
                  <a:avLst/>
                  <a:gdLst>
                    <a:gd name="connsiteX0" fmla="*/ 79996 w 80200"/>
                    <a:gd name="connsiteY0" fmla="*/ 397955 h 397954"/>
                    <a:gd name="connsiteX1" fmla="*/ -205 w 80200"/>
                    <a:gd name="connsiteY1" fmla="*/ 0 h 397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0200" h="397954">
                      <a:moveTo>
                        <a:pt x="79996" y="397955"/>
                      </a:moveTo>
                      <a:cubicBezTo>
                        <a:pt x="58374" y="150304"/>
                        <a:pt x="24274" y="81724"/>
                        <a:pt x="-205" y="0"/>
                      </a:cubicBezTo>
                    </a:path>
                  </a:pathLst>
                </a:custGeom>
                <a:noFill/>
                <a:ln w="14288" cap="rnd">
                  <a:solidFill>
                    <a:srgbClr val="000000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" name="任意多边形: 形状 69">
                  <a:extLst>
                    <a:ext uri="{FF2B5EF4-FFF2-40B4-BE49-F238E27FC236}">
                      <a16:creationId xmlns:a16="http://schemas.microsoft.com/office/drawing/2014/main" id="{2D20B153-8FD3-639A-5CC7-E2227197FC0F}"/>
                    </a:ext>
                  </a:extLst>
                </p:cNvPr>
                <p:cNvSpPr/>
                <p:nvPr/>
              </p:nvSpPr>
              <p:spPr>
                <a:xfrm>
                  <a:off x="6633851" y="5134218"/>
                  <a:ext cx="750760" cy="120205"/>
                </a:xfrm>
                <a:custGeom>
                  <a:avLst/>
                  <a:gdLst>
                    <a:gd name="connsiteX0" fmla="*/ 750556 w 750760"/>
                    <a:gd name="connsiteY0" fmla="*/ 19907 h 120205"/>
                    <a:gd name="connsiteX1" fmla="*/ 748365 w 750760"/>
                    <a:gd name="connsiteY1" fmla="*/ 86582 h 120205"/>
                    <a:gd name="connsiteX2" fmla="*/ 524718 w 750760"/>
                    <a:gd name="connsiteY2" fmla="*/ 0 h 120205"/>
                    <a:gd name="connsiteX3" fmla="*/ 522432 w 750760"/>
                    <a:gd name="connsiteY3" fmla="*/ 66675 h 120205"/>
                    <a:gd name="connsiteX4" fmla="*/ 258113 w 750760"/>
                    <a:gd name="connsiteY4" fmla="*/ 0 h 120205"/>
                    <a:gd name="connsiteX5" fmla="*/ 255923 w 750760"/>
                    <a:gd name="connsiteY5" fmla="*/ 66675 h 120205"/>
                    <a:gd name="connsiteX6" fmla="*/ 1986 w 750760"/>
                    <a:gd name="connsiteY6" fmla="*/ 53531 h 120205"/>
                    <a:gd name="connsiteX7" fmla="*/ -205 w 750760"/>
                    <a:gd name="connsiteY7" fmla="*/ 120206 h 120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50760" h="120205">
                      <a:moveTo>
                        <a:pt x="750556" y="19907"/>
                      </a:moveTo>
                      <a:cubicBezTo>
                        <a:pt x="749861" y="42129"/>
                        <a:pt x="749127" y="64361"/>
                        <a:pt x="748365" y="86582"/>
                      </a:cubicBezTo>
                      <a:moveTo>
                        <a:pt x="524718" y="0"/>
                      </a:moveTo>
                      <a:lnTo>
                        <a:pt x="522432" y="66675"/>
                      </a:lnTo>
                      <a:moveTo>
                        <a:pt x="258113" y="0"/>
                      </a:moveTo>
                      <a:cubicBezTo>
                        <a:pt x="257351" y="22098"/>
                        <a:pt x="256685" y="44291"/>
                        <a:pt x="255923" y="66675"/>
                      </a:cubicBezTo>
                      <a:moveTo>
                        <a:pt x="1986" y="53531"/>
                      </a:moveTo>
                      <a:cubicBezTo>
                        <a:pt x="1224" y="75629"/>
                        <a:pt x="491" y="97850"/>
                        <a:pt x="-205" y="120206"/>
                      </a:cubicBezTo>
                    </a:path>
                  </a:pathLst>
                </a:custGeom>
                <a:noFill/>
                <a:ln w="14288" cap="rnd">
                  <a:solidFill>
                    <a:srgbClr val="000000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" name="任意多边形: 形状 70">
                  <a:extLst>
                    <a:ext uri="{FF2B5EF4-FFF2-40B4-BE49-F238E27FC236}">
                      <a16:creationId xmlns:a16="http://schemas.microsoft.com/office/drawing/2014/main" id="{6AC4F02B-24C2-0A1B-C88E-6EDB5BB23671}"/>
                    </a:ext>
                  </a:extLst>
                </p:cNvPr>
                <p:cNvSpPr/>
                <p:nvPr/>
              </p:nvSpPr>
              <p:spPr>
                <a:xfrm rot="-976200">
                  <a:off x="6333581" y="6123433"/>
                  <a:ext cx="1389411" cy="862298"/>
                </a:xfrm>
                <a:custGeom>
                  <a:avLst/>
                  <a:gdLst>
                    <a:gd name="connsiteX0" fmla="*/ -205 w 1389411"/>
                    <a:gd name="connsiteY0" fmla="*/ 0 h 862298"/>
                    <a:gd name="connsiteX1" fmla="*/ 1389207 w 1389411"/>
                    <a:gd name="connsiteY1" fmla="*/ 0 h 862298"/>
                    <a:gd name="connsiteX2" fmla="*/ 1389207 w 1389411"/>
                    <a:gd name="connsiteY2" fmla="*/ 862299 h 862298"/>
                    <a:gd name="connsiteX3" fmla="*/ -204 w 1389411"/>
                    <a:gd name="connsiteY3" fmla="*/ 862299 h 8622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89411" h="862298">
                      <a:moveTo>
                        <a:pt x="-205" y="0"/>
                      </a:moveTo>
                      <a:lnTo>
                        <a:pt x="1389207" y="0"/>
                      </a:lnTo>
                      <a:lnTo>
                        <a:pt x="1389207" y="862299"/>
                      </a:lnTo>
                      <a:lnTo>
                        <a:pt x="-204" y="86229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" name="任意多边形: 形状 71">
                  <a:extLst>
                    <a:ext uri="{FF2B5EF4-FFF2-40B4-BE49-F238E27FC236}">
                      <a16:creationId xmlns:a16="http://schemas.microsoft.com/office/drawing/2014/main" id="{34A32A3F-E6BE-C162-D27E-15B539C766CB}"/>
                    </a:ext>
                  </a:extLst>
                </p:cNvPr>
                <p:cNvSpPr/>
                <p:nvPr/>
              </p:nvSpPr>
              <p:spPr>
                <a:xfrm>
                  <a:off x="6240850" y="5945558"/>
                  <a:ext cx="1333785" cy="389286"/>
                </a:xfrm>
                <a:custGeom>
                  <a:avLst/>
                  <a:gdLst>
                    <a:gd name="connsiteX0" fmla="*/ 1333786 w 1333785"/>
                    <a:gd name="connsiteY0" fmla="*/ 0 h 389286"/>
                    <a:gd name="connsiteX1" fmla="*/ 0 w 1333785"/>
                    <a:gd name="connsiteY1" fmla="*/ 389287 h 389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33785" h="389286">
                      <a:moveTo>
                        <a:pt x="1333786" y="0"/>
                      </a:moveTo>
                      <a:lnTo>
                        <a:pt x="0" y="389287"/>
                      </a:lnTo>
                    </a:path>
                  </a:pathLst>
                </a:custGeom>
                <a:ln w="14288" cap="rnd">
                  <a:solidFill>
                    <a:srgbClr val="000000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个性化教育</a:t>
            </a:r>
            <a:endParaRPr lang="en-US" dirty="0"/>
          </a:p>
        </p:txBody>
      </p:sp>
      <p:grpSp>
        <p:nvGrpSpPr>
          <p:cNvPr id="60" name="0ab81943-94b4-42da-937a-7c52d780b15d.source.6.zh-Hans.pptx">
            <a:extLst>
              <a:ext uri="{FF2B5EF4-FFF2-40B4-BE49-F238E27FC236}">
                <a16:creationId xmlns:a16="http://schemas.microsoft.com/office/drawing/2014/main" id="{40FE1D22-DE23-8129-6C42-1A4C13E4EB7D}"/>
              </a:ext>
            </a:extLst>
          </p:cNvPr>
          <p:cNvGrpSpPr/>
          <p:nvPr/>
        </p:nvGrpSpPr>
        <p:grpSpPr>
          <a:xfrm>
            <a:off x="0" y="0"/>
            <a:ext cx="11518900" cy="6858000"/>
            <a:chOff x="0" y="0"/>
            <a:chExt cx="11518900" cy="6858000"/>
          </a:xfrm>
        </p:grpSpPr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E74056BC-B49D-B658-472E-45D55407B28F}"/>
                </a:ext>
              </a:extLst>
            </p:cNvPr>
            <p:cNvSpPr/>
            <p:nvPr/>
          </p:nvSpPr>
          <p:spPr>
            <a:xfrm>
              <a:off x="0" y="0"/>
              <a:ext cx="3388700" cy="6858000"/>
            </a:xfrm>
            <a:custGeom>
              <a:avLst/>
              <a:gdLst>
                <a:gd name="connsiteX0" fmla="*/ 0 w 3388700"/>
                <a:gd name="connsiteY0" fmla="*/ 0 h 6858000"/>
                <a:gd name="connsiteX1" fmla="*/ 1674200 w 3388700"/>
                <a:gd name="connsiteY1" fmla="*/ 0 h 6858000"/>
                <a:gd name="connsiteX2" fmla="*/ 3388700 w 3388700"/>
                <a:gd name="connsiteY2" fmla="*/ 3429000 h 6858000"/>
                <a:gd name="connsiteX3" fmla="*/ 1674199 w 3388700"/>
                <a:gd name="connsiteY3" fmla="*/ 6858000 h 6858000"/>
                <a:gd name="connsiteX4" fmla="*/ 0 w 3388700"/>
                <a:gd name="connsiteY4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8700" h="6858000">
                  <a:moveTo>
                    <a:pt x="0" y="0"/>
                  </a:moveTo>
                  <a:lnTo>
                    <a:pt x="1674200" y="0"/>
                  </a:lnTo>
                  <a:lnTo>
                    <a:pt x="3388700" y="3429000"/>
                  </a:lnTo>
                  <a:lnTo>
                    <a:pt x="1674199" y="6858000"/>
                  </a:lnTo>
                  <a:lnTo>
                    <a:pt x="0" y="6858000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Title">
              <a:extLst>
                <a:ext uri="{FF2B5EF4-FFF2-40B4-BE49-F238E27FC236}">
                  <a16:creationId xmlns:a16="http://schemas.microsoft.com/office/drawing/2014/main" id="{CB0998C8-C8F7-8ED3-17D5-855A95DF426A}"/>
                </a:ext>
              </a:extLst>
            </p:cNvPr>
            <p:cNvSpPr/>
            <p:nvPr/>
          </p:nvSpPr>
          <p:spPr>
            <a:xfrm>
              <a:off x="660400" y="2884293"/>
              <a:ext cx="2563677" cy="1089415"/>
            </a:xfrm>
            <a:prstGeom prst="rect">
              <a:avLst/>
            </a:prstGeom>
          </p:spPr>
          <p:txBody>
            <a:bodyPr wrap="none" anchor="ctr" anchorCtr="0">
              <a:normAutofit/>
            </a:bodyPr>
            <a:lstStyle/>
            <a:p>
              <a:pPr>
                <a:buSzPct val="25000"/>
              </a:pPr>
              <a:r>
                <a:rPr lang="zh-CN" altLang="en-US" sz="4800" b="1" dirty="0"/>
                <a:t>满足学生个性化学习需求</a:t>
              </a:r>
              <a:endParaRPr lang="en-US" dirty="0"/>
            </a:p>
          </p:txBody>
        </p:sp>
        <p:grpSp>
          <p:nvGrpSpPr>
            <p:cNvPr id="5" name="组合 1">
              <a:extLst>
                <a:ext uri="{FF2B5EF4-FFF2-40B4-BE49-F238E27FC236}">
                  <a16:creationId xmlns:a16="http://schemas.microsoft.com/office/drawing/2014/main" id="{92A6C654-9791-1E1A-3D58-F50D3CB01D4D}"/>
                </a:ext>
              </a:extLst>
            </p:cNvPr>
            <p:cNvGrpSpPr/>
            <p:nvPr/>
          </p:nvGrpSpPr>
          <p:grpSpPr>
            <a:xfrm>
              <a:off x="3388700" y="1467348"/>
              <a:ext cx="3540125" cy="1115787"/>
              <a:chOff x="-502321" y="4567129"/>
              <a:chExt cx="5576094" cy="1115787"/>
            </a:xfrm>
          </p:grpSpPr>
          <p:sp>
            <p:nvSpPr>
              <p:cNvPr id="3" name="Bullet1">
                <a:extLst>
                  <a:ext uri="{FF2B5EF4-FFF2-40B4-BE49-F238E27FC236}">
                    <a16:creationId xmlns:a16="http://schemas.microsoft.com/office/drawing/2014/main" id="{6956F3D6-5C4F-BA27-E7DB-87F69089178C}"/>
                  </a:ext>
                </a:extLst>
              </p:cNvPr>
              <p:cNvSpPr/>
              <p:nvPr/>
            </p:nvSpPr>
            <p:spPr>
              <a:xfrm>
                <a:off x="691677" y="4939058"/>
                <a:ext cx="4382096" cy="743858"/>
              </a:xfrm>
              <a:prstGeom prst="hexag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</a:rPr>
                  <a:t>个性化教育的内涵</a:t>
                </a:r>
                <a:endParaRPr lang="en-US" dirty="0"/>
              </a:p>
            </p:txBody>
          </p:sp>
          <p:sp>
            <p:nvSpPr>
              <p:cNvPr id="4" name="Number1">
                <a:extLst>
                  <a:ext uri="{FF2B5EF4-FFF2-40B4-BE49-F238E27FC236}">
                    <a16:creationId xmlns:a16="http://schemas.microsoft.com/office/drawing/2014/main" id="{B8621578-FA90-49EE-1981-670BB06DFB57}"/>
                  </a:ext>
                </a:extLst>
              </p:cNvPr>
              <p:cNvSpPr txBox="1"/>
              <p:nvPr/>
            </p:nvSpPr>
            <p:spPr>
              <a:xfrm>
                <a:off x="-502321" y="4567129"/>
                <a:ext cx="1411540" cy="743858"/>
              </a:xfrm>
              <a:prstGeom prst="hexagon">
                <a:avLst/>
              </a:prstGeom>
              <a:solidFill>
                <a:schemeClr val="accent1">
                  <a:alpha val="15000"/>
                </a:schemeClr>
              </a:solidFill>
            </p:spPr>
            <p:txBody>
              <a:bodyPr wrap="none" rtlCol="0" anchor="ctr">
                <a:normAutofit fontScale="32500" lnSpcReduction="2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GB" sz="7200" b="1" dirty="0">
                    <a:solidFill>
                      <a:schemeClr val="accent1"/>
                    </a:solidFill>
                  </a:rPr>
                  <a:t>01</a:t>
                </a:r>
              </a:p>
            </p:txBody>
          </p: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B78F6007-9D1A-E3AD-2B8E-40ECF14CD905}"/>
                </a:ext>
              </a:extLst>
            </p:cNvPr>
            <p:cNvGrpSpPr/>
            <p:nvPr/>
          </p:nvGrpSpPr>
          <p:grpSpPr>
            <a:xfrm>
              <a:off x="3913675" y="3080248"/>
              <a:ext cx="3540125" cy="1115787"/>
              <a:chOff x="-502321" y="4567129"/>
              <a:chExt cx="5576094" cy="1115787"/>
            </a:xfrm>
          </p:grpSpPr>
          <p:sp>
            <p:nvSpPr>
              <p:cNvPr id="33" name="Bullet2">
                <a:extLst>
                  <a:ext uri="{FF2B5EF4-FFF2-40B4-BE49-F238E27FC236}">
                    <a16:creationId xmlns:a16="http://schemas.microsoft.com/office/drawing/2014/main" id="{D486B510-08CF-FD8D-7EF6-F431878EF504}"/>
                  </a:ext>
                </a:extLst>
              </p:cNvPr>
              <p:cNvSpPr/>
              <p:nvPr/>
            </p:nvSpPr>
            <p:spPr>
              <a:xfrm>
                <a:off x="691677" y="4939058"/>
                <a:ext cx="4382096" cy="743858"/>
              </a:xfrm>
              <a:prstGeom prst="hexag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 lnSpcReduction="10000"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</a:rPr>
                  <a:t>个性化教育的重要性</a:t>
                </a:r>
                <a:endParaRPr lang="en-US" dirty="0"/>
              </a:p>
            </p:txBody>
          </p:sp>
          <p:sp>
            <p:nvSpPr>
              <p:cNvPr id="34" name="Number2">
                <a:extLst>
                  <a:ext uri="{FF2B5EF4-FFF2-40B4-BE49-F238E27FC236}">
                    <a16:creationId xmlns:a16="http://schemas.microsoft.com/office/drawing/2014/main" id="{25FCB3EC-51E1-2910-9767-9DAAC87C2E7C}"/>
                  </a:ext>
                </a:extLst>
              </p:cNvPr>
              <p:cNvSpPr txBox="1"/>
              <p:nvPr/>
            </p:nvSpPr>
            <p:spPr>
              <a:xfrm>
                <a:off x="-502321" y="4567129"/>
                <a:ext cx="1411540" cy="743858"/>
              </a:xfrm>
              <a:prstGeom prst="hexagon">
                <a:avLst/>
              </a:prstGeom>
              <a:solidFill>
                <a:schemeClr val="accent1">
                  <a:alpha val="15000"/>
                </a:schemeClr>
              </a:solidFill>
            </p:spPr>
            <p:txBody>
              <a:bodyPr wrap="none" rtlCol="0" anchor="ctr">
                <a:normAutofit fontScale="32500" lnSpcReduction="2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GB" sz="7200" b="1" dirty="0">
                    <a:solidFill>
                      <a:schemeClr val="accent1"/>
                    </a:solidFill>
                  </a:rPr>
                  <a:t>02</a:t>
                </a: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CF49FC1F-70CD-3FDF-6BE8-5D196C1D5150}"/>
                </a:ext>
              </a:extLst>
            </p:cNvPr>
            <p:cNvGrpSpPr/>
            <p:nvPr/>
          </p:nvGrpSpPr>
          <p:grpSpPr>
            <a:xfrm>
              <a:off x="3388700" y="4693148"/>
              <a:ext cx="3540125" cy="1115787"/>
              <a:chOff x="-502321" y="4567129"/>
              <a:chExt cx="5576094" cy="1115787"/>
            </a:xfrm>
          </p:grpSpPr>
          <p:sp>
            <p:nvSpPr>
              <p:cNvPr id="43" name="Bullet3">
                <a:extLst>
                  <a:ext uri="{FF2B5EF4-FFF2-40B4-BE49-F238E27FC236}">
                    <a16:creationId xmlns:a16="http://schemas.microsoft.com/office/drawing/2014/main" id="{CC9A328E-0ACF-5705-D948-E8847CD10E52}"/>
                  </a:ext>
                </a:extLst>
              </p:cNvPr>
              <p:cNvSpPr/>
              <p:nvPr/>
            </p:nvSpPr>
            <p:spPr>
              <a:xfrm>
                <a:off x="691677" y="4939058"/>
                <a:ext cx="4382096" cy="743858"/>
              </a:xfrm>
              <a:prstGeom prst="hexag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 lnSpcReduction="10000"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</a:rPr>
                  <a:t>实现个性化教育的挑战</a:t>
                </a:r>
                <a:endParaRPr lang="en-US" dirty="0"/>
              </a:p>
            </p:txBody>
          </p:sp>
          <p:sp>
            <p:nvSpPr>
              <p:cNvPr id="44" name="Number3">
                <a:extLst>
                  <a:ext uri="{FF2B5EF4-FFF2-40B4-BE49-F238E27FC236}">
                    <a16:creationId xmlns:a16="http://schemas.microsoft.com/office/drawing/2014/main" id="{65B7BB9E-C67A-8CD7-678C-6FDC7D6FE40B}"/>
                  </a:ext>
                </a:extLst>
              </p:cNvPr>
              <p:cNvSpPr txBox="1"/>
              <p:nvPr/>
            </p:nvSpPr>
            <p:spPr>
              <a:xfrm>
                <a:off x="-502321" y="4567129"/>
                <a:ext cx="1411540" cy="743858"/>
              </a:xfrm>
              <a:prstGeom prst="hexagon">
                <a:avLst/>
              </a:prstGeom>
              <a:solidFill>
                <a:schemeClr val="accent1">
                  <a:alpha val="15000"/>
                </a:schemeClr>
              </a:solidFill>
            </p:spPr>
            <p:txBody>
              <a:bodyPr wrap="none" rtlCol="0" anchor="ctr">
                <a:normAutofit fontScale="32500" lnSpcReduction="2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GB" sz="7200" b="1" dirty="0">
                    <a:solidFill>
                      <a:schemeClr val="accent1"/>
                    </a:solidFill>
                  </a:rPr>
                  <a:t>03</a:t>
                </a:r>
              </a:p>
            </p:txBody>
          </p:sp>
        </p:grp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538515E2-69E6-4EED-847F-7927266E716A}"/>
                </a:ext>
              </a:extLst>
            </p:cNvPr>
            <p:cNvGrpSpPr/>
            <p:nvPr/>
          </p:nvGrpSpPr>
          <p:grpSpPr>
            <a:xfrm>
              <a:off x="7453800" y="1467348"/>
              <a:ext cx="3540125" cy="1115787"/>
              <a:chOff x="-502321" y="4567129"/>
              <a:chExt cx="5576094" cy="1115787"/>
            </a:xfrm>
          </p:grpSpPr>
          <p:sp>
            <p:nvSpPr>
              <p:cNvPr id="54" name="Bullet4">
                <a:extLst>
                  <a:ext uri="{FF2B5EF4-FFF2-40B4-BE49-F238E27FC236}">
                    <a16:creationId xmlns:a16="http://schemas.microsoft.com/office/drawing/2014/main" id="{8DAC53CC-82C2-A93B-41F9-824B5AD73336}"/>
                  </a:ext>
                </a:extLst>
              </p:cNvPr>
              <p:cNvSpPr/>
              <p:nvPr/>
            </p:nvSpPr>
            <p:spPr>
              <a:xfrm>
                <a:off x="691677" y="4939058"/>
                <a:ext cx="4382096" cy="743858"/>
              </a:xfrm>
              <a:prstGeom prst="hexag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 lnSpcReduction="10000"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</a:rPr>
                  <a:t>国内外个性化教育实践</a:t>
                </a:r>
                <a:endParaRPr lang="en-US" dirty="0"/>
              </a:p>
            </p:txBody>
          </p:sp>
          <p:sp>
            <p:nvSpPr>
              <p:cNvPr id="55" name="Number4">
                <a:extLst>
                  <a:ext uri="{FF2B5EF4-FFF2-40B4-BE49-F238E27FC236}">
                    <a16:creationId xmlns:a16="http://schemas.microsoft.com/office/drawing/2014/main" id="{E6AA18DC-4DA1-276A-C048-39ACAA068BDF}"/>
                  </a:ext>
                </a:extLst>
              </p:cNvPr>
              <p:cNvSpPr txBox="1"/>
              <p:nvPr/>
            </p:nvSpPr>
            <p:spPr>
              <a:xfrm>
                <a:off x="-502321" y="4567129"/>
                <a:ext cx="1411540" cy="743858"/>
              </a:xfrm>
              <a:prstGeom prst="hexagon">
                <a:avLst/>
              </a:prstGeom>
              <a:solidFill>
                <a:schemeClr val="accent1">
                  <a:alpha val="15000"/>
                </a:schemeClr>
              </a:solidFill>
            </p:spPr>
            <p:txBody>
              <a:bodyPr wrap="none" rtlCol="0" anchor="ctr">
                <a:normAutofit fontScale="32500" lnSpcReduction="2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GB" sz="7200" b="1" dirty="0">
                    <a:solidFill>
                      <a:schemeClr val="accent1"/>
                    </a:solidFill>
                  </a:rPr>
                  <a:t>04</a:t>
                </a:r>
              </a:p>
            </p:txBody>
          </p: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73977B1B-DD4F-BF16-2830-EFBBA3AE3BFB}"/>
                </a:ext>
              </a:extLst>
            </p:cNvPr>
            <p:cNvGrpSpPr/>
            <p:nvPr/>
          </p:nvGrpSpPr>
          <p:grpSpPr>
            <a:xfrm>
              <a:off x="7978775" y="3068365"/>
              <a:ext cx="3540125" cy="1127670"/>
              <a:chOff x="-502321" y="4555246"/>
              <a:chExt cx="5576094" cy="1127670"/>
            </a:xfrm>
          </p:grpSpPr>
          <p:sp>
            <p:nvSpPr>
              <p:cNvPr id="52" name="Bullet5">
                <a:extLst>
                  <a:ext uri="{FF2B5EF4-FFF2-40B4-BE49-F238E27FC236}">
                    <a16:creationId xmlns:a16="http://schemas.microsoft.com/office/drawing/2014/main" id="{603FE1AC-735A-E3CE-440E-C5CC53F263B7}"/>
                  </a:ext>
                </a:extLst>
              </p:cNvPr>
              <p:cNvSpPr/>
              <p:nvPr/>
            </p:nvSpPr>
            <p:spPr>
              <a:xfrm>
                <a:off x="691677" y="4939058"/>
                <a:ext cx="4382096" cy="743858"/>
              </a:xfrm>
              <a:prstGeom prst="hexag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 lnSpcReduction="10000"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</a:rPr>
                  <a:t>个性化教育与技术结合</a:t>
                </a:r>
                <a:endParaRPr lang="en-US" dirty="0"/>
              </a:p>
            </p:txBody>
          </p:sp>
          <p:sp>
            <p:nvSpPr>
              <p:cNvPr id="53" name="Number5">
                <a:extLst>
                  <a:ext uri="{FF2B5EF4-FFF2-40B4-BE49-F238E27FC236}">
                    <a16:creationId xmlns:a16="http://schemas.microsoft.com/office/drawing/2014/main" id="{F0DB020B-643B-A218-4254-42F51A17D4C9}"/>
                  </a:ext>
                </a:extLst>
              </p:cNvPr>
              <p:cNvSpPr txBox="1"/>
              <p:nvPr/>
            </p:nvSpPr>
            <p:spPr>
              <a:xfrm>
                <a:off x="-502321" y="4555246"/>
                <a:ext cx="1411540" cy="743858"/>
              </a:xfrm>
              <a:prstGeom prst="hexagon">
                <a:avLst/>
              </a:prstGeom>
              <a:solidFill>
                <a:schemeClr val="accent1">
                  <a:alpha val="15000"/>
                </a:schemeClr>
              </a:solidFill>
            </p:spPr>
            <p:txBody>
              <a:bodyPr wrap="none" rtlCol="0" anchor="ctr">
                <a:normAutofit fontScale="32500" lnSpcReduction="2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GB" sz="7200" b="1" dirty="0">
                    <a:solidFill>
                      <a:schemeClr val="accent1"/>
                    </a:solidFill>
                  </a:rPr>
                  <a:t>05</a:t>
                </a:r>
              </a:p>
            </p:txBody>
          </p: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9D298A90-D5B1-F51D-D760-DB146D086866}"/>
                </a:ext>
              </a:extLst>
            </p:cNvPr>
            <p:cNvGrpSpPr/>
            <p:nvPr/>
          </p:nvGrpSpPr>
          <p:grpSpPr>
            <a:xfrm>
              <a:off x="7453800" y="4681265"/>
              <a:ext cx="3540125" cy="1127670"/>
              <a:chOff x="-502321" y="4555246"/>
              <a:chExt cx="5576094" cy="1127670"/>
            </a:xfrm>
          </p:grpSpPr>
          <p:sp>
            <p:nvSpPr>
              <p:cNvPr id="50" name="Bullet6">
                <a:extLst>
                  <a:ext uri="{FF2B5EF4-FFF2-40B4-BE49-F238E27FC236}">
                    <a16:creationId xmlns:a16="http://schemas.microsoft.com/office/drawing/2014/main" id="{5F69C1D9-973E-3B8C-B43A-BCF4F881456F}"/>
                  </a:ext>
                </a:extLst>
              </p:cNvPr>
              <p:cNvSpPr/>
              <p:nvPr/>
            </p:nvSpPr>
            <p:spPr>
              <a:xfrm>
                <a:off x="691677" y="4939058"/>
                <a:ext cx="4382096" cy="743858"/>
              </a:xfrm>
              <a:prstGeom prst="hexag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 lnSpcReduction="10000"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</a:rPr>
                  <a:t>教育改革中的个性化路径</a:t>
                </a:r>
                <a:endParaRPr lang="en-US" dirty="0"/>
              </a:p>
            </p:txBody>
          </p:sp>
          <p:sp>
            <p:nvSpPr>
              <p:cNvPr id="51" name="Number6">
                <a:extLst>
                  <a:ext uri="{FF2B5EF4-FFF2-40B4-BE49-F238E27FC236}">
                    <a16:creationId xmlns:a16="http://schemas.microsoft.com/office/drawing/2014/main" id="{1C96E653-6D56-E96C-E9D6-3471B4CFC636}"/>
                  </a:ext>
                </a:extLst>
              </p:cNvPr>
              <p:cNvSpPr txBox="1"/>
              <p:nvPr/>
            </p:nvSpPr>
            <p:spPr>
              <a:xfrm>
                <a:off x="-502321" y="4555246"/>
                <a:ext cx="1411540" cy="743858"/>
              </a:xfrm>
              <a:prstGeom prst="hexagon">
                <a:avLst/>
              </a:prstGeom>
              <a:solidFill>
                <a:schemeClr val="accent1">
                  <a:alpha val="15000"/>
                </a:schemeClr>
              </a:solidFill>
            </p:spPr>
            <p:txBody>
              <a:bodyPr wrap="none" rtlCol="0" anchor="ctr">
                <a:normAutofit fontScale="32500" lnSpcReduction="2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GB" sz="7200" b="1" dirty="0">
                    <a:solidFill>
                      <a:schemeClr val="accent1"/>
                    </a:solidFill>
                  </a:rPr>
                  <a:t>06</a:t>
                </a:r>
              </a:p>
            </p:txBody>
          </p:sp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在线教育</a:t>
            </a:r>
            <a:endParaRPr lang="en-US" dirty="0"/>
          </a:p>
        </p:txBody>
      </p:sp>
      <p:grpSp>
        <p:nvGrpSpPr>
          <p:cNvPr id="3" name="82bdc626-6fe2-4ad9-81fc-4fcdea2f70a2.source.6.zh-Hans.pptx">
            <a:extLst>
              <a:ext uri="{FF2B5EF4-FFF2-40B4-BE49-F238E27FC236}">
                <a16:creationId xmlns:a16="http://schemas.microsoft.com/office/drawing/2014/main" id="{9DAFD3B2-D3A4-7FEE-3568-54269B301D37}"/>
              </a:ext>
            </a:extLst>
          </p:cNvPr>
          <p:cNvGrpSpPr/>
          <p:nvPr/>
        </p:nvGrpSpPr>
        <p:grpSpPr>
          <a:xfrm>
            <a:off x="858501" y="830274"/>
            <a:ext cx="10462298" cy="6027726"/>
            <a:chOff x="858501" y="830274"/>
            <a:chExt cx="10462298" cy="6027726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2E36D9EC-A201-34C0-A3A5-EE8A7B64A9F9}"/>
                </a:ext>
              </a:extLst>
            </p:cNvPr>
            <p:cNvGrpSpPr/>
            <p:nvPr/>
          </p:nvGrpSpPr>
          <p:grpSpPr>
            <a:xfrm>
              <a:off x="858501" y="2202411"/>
              <a:ext cx="2856483" cy="1094675"/>
              <a:chOff x="858501" y="2202411"/>
              <a:chExt cx="2856483" cy="1094675"/>
            </a:xfrm>
          </p:grpSpPr>
          <p:sp>
            <p:nvSpPr>
              <p:cNvPr id="28" name="Number1">
                <a:extLst>
                  <a:ext uri="{FF2B5EF4-FFF2-40B4-BE49-F238E27FC236}">
                    <a16:creationId xmlns:a16="http://schemas.microsoft.com/office/drawing/2014/main" id="{6C2D863D-E985-C170-49D6-B7D837A7167B}"/>
                  </a:ext>
                </a:extLst>
              </p:cNvPr>
              <p:cNvSpPr/>
              <p:nvPr/>
            </p:nvSpPr>
            <p:spPr>
              <a:xfrm>
                <a:off x="3122952" y="2453732"/>
                <a:ext cx="592032" cy="59203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  <a:ln w="12700">
                <a:noFill/>
              </a:ln>
              <a:effectLst>
                <a:outerShdw blurRad="127000" dist="50800" dir="5400000" algn="ctr" rotWithShape="0">
                  <a:schemeClr val="accent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2000" b="1" dirty="0">
                    <a:solidFill>
                      <a:srgbClr val="FFFF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01</a:t>
                </a:r>
                <a:endParaRPr lang="zh-CN" altLang="en-US" sz="20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B33065B3-11B7-B7B9-3DAA-3D47BB4D413F}"/>
                  </a:ext>
                </a:extLst>
              </p:cNvPr>
              <p:cNvGrpSpPr/>
              <p:nvPr/>
            </p:nvGrpSpPr>
            <p:grpSpPr>
              <a:xfrm>
                <a:off x="858501" y="2202411"/>
                <a:ext cx="2120406" cy="1094675"/>
                <a:chOff x="1153697" y="2071725"/>
                <a:chExt cx="2120406" cy="1094675"/>
              </a:xfrm>
            </p:grpSpPr>
            <p:sp>
              <p:nvSpPr>
                <p:cNvPr id="30" name="Text1">
                  <a:extLst>
                    <a:ext uri="{FF2B5EF4-FFF2-40B4-BE49-F238E27FC236}">
                      <a16:creationId xmlns:a16="http://schemas.microsoft.com/office/drawing/2014/main" id="{33198058-D479-0A77-A97B-7A817ED32937}"/>
                    </a:ext>
                  </a:extLst>
                </p:cNvPr>
                <p:cNvSpPr>
                  <a:spLocks/>
                </p:cNvSpPr>
                <p:nvPr/>
              </p:nvSpPr>
              <p:spPr>
                <a:xfrm flipH="1">
                  <a:off x="1153697" y="2621168"/>
                  <a:ext cx="2120406" cy="5452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互联网技术推动教育模式变革</a:t>
                  </a:r>
                  <a:endParaRPr lang="en-US" dirty="0"/>
                </a:p>
              </p:txBody>
            </p:sp>
            <p:sp>
              <p:nvSpPr>
                <p:cNvPr id="31" name="Bullet1">
                  <a:extLst>
                    <a:ext uri="{FF2B5EF4-FFF2-40B4-BE49-F238E27FC236}">
                      <a16:creationId xmlns:a16="http://schemas.microsoft.com/office/drawing/2014/main" id="{2486A8E4-C538-95E8-E98D-EAB08BD4E465}"/>
                    </a:ext>
                  </a:extLst>
                </p:cNvPr>
                <p:cNvSpPr/>
                <p:nvPr/>
              </p:nvSpPr>
              <p:spPr>
                <a:xfrm flipH="1">
                  <a:off x="1153697" y="2071725"/>
                  <a:ext cx="2120406" cy="545232"/>
                </a:xfrm>
                <a:prstGeom prst="roundRect">
                  <a:avLst>
                    <a:gd name="adj" fmla="val 0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pPr algn="r"/>
                  <a:r>
                    <a:rPr kumimoji="1" lang="zh-CN" altLang="en-US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在线教育的崛起</a:t>
                  </a:r>
                  <a:endParaRPr lang="en-US" dirty="0"/>
                </a:p>
              </p:txBody>
            </p:sp>
          </p:grpSp>
        </p:grp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596B6912-D6E8-E07A-5C81-8EA25426C458}"/>
                </a:ext>
              </a:extLst>
            </p:cNvPr>
            <p:cNvGrpSpPr/>
            <p:nvPr/>
          </p:nvGrpSpPr>
          <p:grpSpPr>
            <a:xfrm>
              <a:off x="871567" y="3391819"/>
              <a:ext cx="2843417" cy="1094675"/>
              <a:chOff x="871567" y="3391819"/>
              <a:chExt cx="2843417" cy="1094675"/>
            </a:xfrm>
          </p:grpSpPr>
          <p:sp>
            <p:nvSpPr>
              <p:cNvPr id="25" name="Number2">
                <a:extLst>
                  <a:ext uri="{FF2B5EF4-FFF2-40B4-BE49-F238E27FC236}">
                    <a16:creationId xmlns:a16="http://schemas.microsoft.com/office/drawing/2014/main" id="{62E44FD9-9A13-10BE-EEE4-7A24C33DD8E3}"/>
                  </a:ext>
                </a:extLst>
              </p:cNvPr>
              <p:cNvSpPr/>
              <p:nvPr/>
            </p:nvSpPr>
            <p:spPr>
              <a:xfrm>
                <a:off x="3122952" y="3643140"/>
                <a:ext cx="592032" cy="59203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 w="12700">
                <a:noFill/>
              </a:ln>
              <a:effectLst>
                <a:outerShdw blurRad="127000" dist="50800" dir="5400000" algn="ctr" rotWithShape="0">
                  <a:schemeClr val="accent2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2000" b="1" dirty="0">
                    <a:solidFill>
                      <a:srgbClr val="FFFF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02</a:t>
                </a:r>
                <a:endParaRPr lang="zh-CN" altLang="en-US" sz="20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2A18D2A1-A892-2B77-8A74-7A7861A55E21}"/>
                  </a:ext>
                </a:extLst>
              </p:cNvPr>
              <p:cNvGrpSpPr/>
              <p:nvPr/>
            </p:nvGrpSpPr>
            <p:grpSpPr>
              <a:xfrm>
                <a:off x="871567" y="3391819"/>
                <a:ext cx="2120406" cy="1094675"/>
                <a:chOff x="871567" y="3391819"/>
                <a:chExt cx="2120406" cy="1094675"/>
              </a:xfrm>
            </p:grpSpPr>
            <p:sp>
              <p:nvSpPr>
                <p:cNvPr id="26" name="Text2">
                  <a:extLst>
                    <a:ext uri="{FF2B5EF4-FFF2-40B4-BE49-F238E27FC236}">
                      <a16:creationId xmlns:a16="http://schemas.microsoft.com/office/drawing/2014/main" id="{5B6C0DE0-77B6-C8E9-598A-A65CD61F7570}"/>
                    </a:ext>
                  </a:extLst>
                </p:cNvPr>
                <p:cNvSpPr>
                  <a:spLocks/>
                </p:cNvSpPr>
                <p:nvPr/>
              </p:nvSpPr>
              <p:spPr>
                <a:xfrm flipH="1">
                  <a:off x="871567" y="3941262"/>
                  <a:ext cx="2120406" cy="5452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在线教育让学生随时随地学习</a:t>
                  </a:r>
                  <a:endParaRPr lang="en-US" dirty="0"/>
                </a:p>
              </p:txBody>
            </p:sp>
            <p:sp>
              <p:nvSpPr>
                <p:cNvPr id="27" name="Bullet2">
                  <a:extLst>
                    <a:ext uri="{FF2B5EF4-FFF2-40B4-BE49-F238E27FC236}">
                      <a16:creationId xmlns:a16="http://schemas.microsoft.com/office/drawing/2014/main" id="{D5816F5E-E946-91D2-6595-92157BB3962A}"/>
                    </a:ext>
                  </a:extLst>
                </p:cNvPr>
                <p:cNvSpPr/>
                <p:nvPr/>
              </p:nvSpPr>
              <p:spPr>
                <a:xfrm flipH="1">
                  <a:off x="871567" y="3391819"/>
                  <a:ext cx="2120406" cy="545232"/>
                </a:xfrm>
                <a:prstGeom prst="roundRect">
                  <a:avLst>
                    <a:gd name="adj" fmla="val 0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pPr algn="r"/>
                  <a:r>
                    <a:rPr kumimoji="1" lang="zh-CN" altLang="en-US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灵活性与便捷性</a:t>
                  </a:r>
                  <a:endParaRPr lang="en-US" dirty="0"/>
                </a:p>
              </p:txBody>
            </p:sp>
          </p:grpSp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5B49BFD6-93B6-8408-D9F3-9C2286E8ADCB}"/>
                </a:ext>
              </a:extLst>
            </p:cNvPr>
            <p:cNvGrpSpPr/>
            <p:nvPr/>
          </p:nvGrpSpPr>
          <p:grpSpPr>
            <a:xfrm>
              <a:off x="904398" y="4581228"/>
              <a:ext cx="2810586" cy="1094675"/>
              <a:chOff x="904398" y="4581228"/>
              <a:chExt cx="2810586" cy="1094675"/>
            </a:xfrm>
          </p:grpSpPr>
          <p:sp>
            <p:nvSpPr>
              <p:cNvPr id="22" name="Number3">
                <a:extLst>
                  <a:ext uri="{FF2B5EF4-FFF2-40B4-BE49-F238E27FC236}">
                    <a16:creationId xmlns:a16="http://schemas.microsoft.com/office/drawing/2014/main" id="{F31A57B3-A3D1-ADF8-0AA2-808440C0330B}"/>
                  </a:ext>
                </a:extLst>
              </p:cNvPr>
              <p:cNvSpPr/>
              <p:nvPr/>
            </p:nvSpPr>
            <p:spPr>
              <a:xfrm>
                <a:off x="3122952" y="4832549"/>
                <a:ext cx="592032" cy="59203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/>
                  </a:gs>
                </a:gsLst>
                <a:lin ang="2700000" scaled="1"/>
                <a:tileRect/>
              </a:gradFill>
              <a:ln w="12700">
                <a:noFill/>
              </a:ln>
              <a:effectLst>
                <a:outerShdw blurRad="127000" dist="50800" dir="5400000" algn="ctr" rotWithShape="0">
                  <a:schemeClr val="accent3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2000" b="1" dirty="0">
                    <a:solidFill>
                      <a:srgbClr val="FFFF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03</a:t>
                </a:r>
                <a:endParaRPr lang="zh-CN" altLang="en-US" sz="20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6301EEB9-BC08-98DB-1B2D-BAAAC14FD089}"/>
                  </a:ext>
                </a:extLst>
              </p:cNvPr>
              <p:cNvGrpSpPr/>
              <p:nvPr/>
            </p:nvGrpSpPr>
            <p:grpSpPr>
              <a:xfrm>
                <a:off x="904398" y="4581228"/>
                <a:ext cx="2120406" cy="1094675"/>
                <a:chOff x="904398" y="4581228"/>
                <a:chExt cx="2120406" cy="1094675"/>
              </a:xfrm>
            </p:grpSpPr>
            <p:sp>
              <p:nvSpPr>
                <p:cNvPr id="23" name="Text3">
                  <a:extLst>
                    <a:ext uri="{FF2B5EF4-FFF2-40B4-BE49-F238E27FC236}">
                      <a16:creationId xmlns:a16="http://schemas.microsoft.com/office/drawing/2014/main" id="{6F154112-6572-9320-0B56-6087EF703641}"/>
                    </a:ext>
                  </a:extLst>
                </p:cNvPr>
                <p:cNvSpPr>
                  <a:spLocks/>
                </p:cNvSpPr>
                <p:nvPr/>
              </p:nvSpPr>
              <p:spPr>
                <a:xfrm flipH="1">
                  <a:off x="904398" y="5130671"/>
                  <a:ext cx="2120406" cy="5452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打破地域限制，实现优质资源普及</a:t>
                  </a:r>
                  <a:endParaRPr lang="en-US" dirty="0"/>
                </a:p>
              </p:txBody>
            </p:sp>
            <p:sp>
              <p:nvSpPr>
                <p:cNvPr id="24" name="Bullet3">
                  <a:extLst>
                    <a:ext uri="{FF2B5EF4-FFF2-40B4-BE49-F238E27FC236}">
                      <a16:creationId xmlns:a16="http://schemas.microsoft.com/office/drawing/2014/main" id="{24321D3E-8C0B-D32B-86D4-8F49590E1701}"/>
                    </a:ext>
                  </a:extLst>
                </p:cNvPr>
                <p:cNvSpPr/>
                <p:nvPr/>
              </p:nvSpPr>
              <p:spPr>
                <a:xfrm flipH="1">
                  <a:off x="904398" y="4581228"/>
                  <a:ext cx="2120406" cy="545232"/>
                </a:xfrm>
                <a:prstGeom prst="roundRect">
                  <a:avLst>
                    <a:gd name="adj" fmla="val 0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pPr algn="r"/>
                  <a:r>
                    <a:rPr kumimoji="1" lang="zh-CN" altLang="en-US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教育资源共享</a:t>
                  </a:r>
                  <a:endParaRPr lang="en-US" dirty="0"/>
                </a:p>
              </p:txBody>
            </p:sp>
          </p:grp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149C1FE2-4233-3D0C-1CAC-D374588689DD}"/>
                </a:ext>
              </a:extLst>
            </p:cNvPr>
            <p:cNvGrpSpPr/>
            <p:nvPr/>
          </p:nvGrpSpPr>
          <p:grpSpPr>
            <a:xfrm>
              <a:off x="8464316" y="2202411"/>
              <a:ext cx="2856483" cy="1094675"/>
              <a:chOff x="8464316" y="2202411"/>
              <a:chExt cx="2856483" cy="1094675"/>
            </a:xfrm>
          </p:grpSpPr>
          <p:sp>
            <p:nvSpPr>
              <p:cNvPr id="15" name="Number4">
                <a:extLst>
                  <a:ext uri="{FF2B5EF4-FFF2-40B4-BE49-F238E27FC236}">
                    <a16:creationId xmlns:a16="http://schemas.microsoft.com/office/drawing/2014/main" id="{395C8F8B-E52B-C782-40B5-1FF762D122F0}"/>
                  </a:ext>
                </a:extLst>
              </p:cNvPr>
              <p:cNvSpPr/>
              <p:nvPr/>
            </p:nvSpPr>
            <p:spPr>
              <a:xfrm>
                <a:off x="8464316" y="2453732"/>
                <a:ext cx="592032" cy="59203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  <a:ln w="12700">
                <a:noFill/>
              </a:ln>
              <a:effectLst>
                <a:outerShdw blurRad="127000" dist="50800" dir="5400000" algn="ctr" rotWithShape="0">
                  <a:schemeClr val="accent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2000" b="1" dirty="0">
                    <a:solidFill>
                      <a:srgbClr val="FFFF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04</a:t>
                </a:r>
                <a:endParaRPr lang="zh-CN" altLang="en-US" sz="20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6" name="Group 10_1">
                <a:extLst>
                  <a:ext uri="{FF2B5EF4-FFF2-40B4-BE49-F238E27FC236}">
                    <a16:creationId xmlns:a16="http://schemas.microsoft.com/office/drawing/2014/main" id="{DDDC99D1-6311-5DE8-F02A-336E3D312CA5}"/>
                  </a:ext>
                </a:extLst>
              </p:cNvPr>
              <p:cNvGrpSpPr/>
              <p:nvPr/>
            </p:nvGrpSpPr>
            <p:grpSpPr>
              <a:xfrm>
                <a:off x="9200393" y="2202411"/>
                <a:ext cx="2120406" cy="1094675"/>
                <a:chOff x="686058" y="2071725"/>
                <a:chExt cx="2120406" cy="1094675"/>
              </a:xfrm>
            </p:grpSpPr>
            <p:sp>
              <p:nvSpPr>
                <p:cNvPr id="17" name="Text4">
                  <a:extLst>
                    <a:ext uri="{FF2B5EF4-FFF2-40B4-BE49-F238E27FC236}">
                      <a16:creationId xmlns:a16="http://schemas.microsoft.com/office/drawing/2014/main" id="{D9153A9F-063B-8F09-7E27-C9C229352FA8}"/>
                    </a:ext>
                  </a:extLst>
                </p:cNvPr>
                <p:cNvSpPr>
                  <a:spLocks/>
                </p:cNvSpPr>
                <p:nvPr/>
              </p:nvSpPr>
              <p:spPr>
                <a:xfrm flipH="1">
                  <a:off x="686058" y="2621168"/>
                  <a:ext cx="2120406" cy="5452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依据学生特点，定制化学习方案</a:t>
                  </a:r>
                  <a:endParaRPr lang="en-US" dirty="0"/>
                </a:p>
              </p:txBody>
            </p:sp>
            <p:sp>
              <p:nvSpPr>
                <p:cNvPr id="18" name="Bullet4">
                  <a:extLst>
                    <a:ext uri="{FF2B5EF4-FFF2-40B4-BE49-F238E27FC236}">
                      <a16:creationId xmlns:a16="http://schemas.microsoft.com/office/drawing/2014/main" id="{D674461B-F88E-F4D2-FCBF-7E2119FD4824}"/>
                    </a:ext>
                  </a:extLst>
                </p:cNvPr>
                <p:cNvSpPr>
                  <a:spLocks/>
                </p:cNvSpPr>
                <p:nvPr/>
              </p:nvSpPr>
              <p:spPr>
                <a:xfrm flipH="1">
                  <a:off x="686058" y="2071725"/>
                  <a:ext cx="2120406" cy="545232"/>
                </a:xfrm>
                <a:prstGeom prst="roundRect">
                  <a:avLst>
                    <a:gd name="adj" fmla="val 0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个性化教学</a:t>
                  </a:r>
                  <a:endParaRPr lang="en-US" dirty="0"/>
                </a:p>
              </p:txBody>
            </p:sp>
          </p:grp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E22A4DEB-F21A-BFC8-38FF-E576E17A8693}"/>
                </a:ext>
              </a:extLst>
            </p:cNvPr>
            <p:cNvGrpSpPr/>
            <p:nvPr/>
          </p:nvGrpSpPr>
          <p:grpSpPr>
            <a:xfrm>
              <a:off x="8464316" y="3391820"/>
              <a:ext cx="2856483" cy="1094675"/>
              <a:chOff x="8464316" y="3273923"/>
              <a:chExt cx="2856483" cy="1094675"/>
            </a:xfrm>
          </p:grpSpPr>
          <p:sp>
            <p:nvSpPr>
              <p:cNvPr id="12" name="Number5">
                <a:extLst>
                  <a:ext uri="{FF2B5EF4-FFF2-40B4-BE49-F238E27FC236}">
                    <a16:creationId xmlns:a16="http://schemas.microsoft.com/office/drawing/2014/main" id="{506E37C9-14B2-C872-1A5B-8DF577B9AE01}"/>
                  </a:ext>
                </a:extLst>
              </p:cNvPr>
              <p:cNvSpPr/>
              <p:nvPr/>
            </p:nvSpPr>
            <p:spPr>
              <a:xfrm>
                <a:off x="8464316" y="3525244"/>
                <a:ext cx="592032" cy="59203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 w="12700">
                <a:noFill/>
              </a:ln>
              <a:effectLst>
                <a:outerShdw blurRad="127000" dist="50800" dir="5400000" algn="ctr" rotWithShape="0">
                  <a:schemeClr val="accent2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2000" b="1" dirty="0">
                    <a:solidFill>
                      <a:srgbClr val="FFFF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05</a:t>
                </a:r>
                <a:endParaRPr lang="zh-CN" altLang="en-US" sz="20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5515ABA1-CA89-A90D-BA99-A7EBBCF4A906}"/>
                  </a:ext>
                </a:extLst>
              </p:cNvPr>
              <p:cNvGrpSpPr/>
              <p:nvPr/>
            </p:nvGrpSpPr>
            <p:grpSpPr>
              <a:xfrm>
                <a:off x="9200393" y="3273923"/>
                <a:ext cx="2120406" cy="1094675"/>
                <a:chOff x="9200393" y="3391819"/>
                <a:chExt cx="2120406" cy="1094675"/>
              </a:xfrm>
            </p:grpSpPr>
            <p:sp>
              <p:nvSpPr>
                <p:cNvPr id="13" name="Text5">
                  <a:extLst>
                    <a:ext uri="{FF2B5EF4-FFF2-40B4-BE49-F238E27FC236}">
                      <a16:creationId xmlns:a16="http://schemas.microsoft.com/office/drawing/2014/main" id="{C07432FD-7763-3BBA-E352-00E7B2D36536}"/>
                    </a:ext>
                  </a:extLst>
                </p:cNvPr>
                <p:cNvSpPr>
                  <a:spLocks/>
                </p:cNvSpPr>
                <p:nvPr/>
              </p:nvSpPr>
              <p:spPr>
                <a:xfrm flipH="1">
                  <a:off x="9200393" y="3941262"/>
                  <a:ext cx="2120406" cy="5452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教师从传授者变为引导者和协助者</a:t>
                  </a:r>
                  <a:endParaRPr lang="en-US" dirty="0"/>
                </a:p>
              </p:txBody>
            </p:sp>
            <p:sp>
              <p:nvSpPr>
                <p:cNvPr id="14" name="Bullet5">
                  <a:extLst>
                    <a:ext uri="{FF2B5EF4-FFF2-40B4-BE49-F238E27FC236}">
                      <a16:creationId xmlns:a16="http://schemas.microsoft.com/office/drawing/2014/main" id="{F2B4622D-6EF9-0407-AA1B-F3E209658535}"/>
                    </a:ext>
                  </a:extLst>
                </p:cNvPr>
                <p:cNvSpPr>
                  <a:spLocks/>
                </p:cNvSpPr>
                <p:nvPr/>
              </p:nvSpPr>
              <p:spPr>
                <a:xfrm flipH="1">
                  <a:off x="9200393" y="3391819"/>
                  <a:ext cx="2120406" cy="545232"/>
                </a:xfrm>
                <a:prstGeom prst="roundRect">
                  <a:avLst>
                    <a:gd name="adj" fmla="val 0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教师角色转变</a:t>
                  </a:r>
                  <a:endParaRPr lang="en-US" dirty="0"/>
                </a:p>
              </p:txBody>
            </p:sp>
          </p:grp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67626B1A-1A88-AA27-AFB7-0D9FA11CD785}"/>
                </a:ext>
              </a:extLst>
            </p:cNvPr>
            <p:cNvGrpSpPr/>
            <p:nvPr/>
          </p:nvGrpSpPr>
          <p:grpSpPr>
            <a:xfrm>
              <a:off x="8464316" y="4581228"/>
              <a:ext cx="2856483" cy="1094675"/>
              <a:chOff x="8464316" y="4581228"/>
              <a:chExt cx="2856483" cy="1094675"/>
            </a:xfrm>
          </p:grpSpPr>
          <p:sp>
            <p:nvSpPr>
              <p:cNvPr id="9" name="Number6">
                <a:extLst>
                  <a:ext uri="{FF2B5EF4-FFF2-40B4-BE49-F238E27FC236}">
                    <a16:creationId xmlns:a16="http://schemas.microsoft.com/office/drawing/2014/main" id="{825371BE-0863-D885-91A9-F4444A67BBAD}"/>
                  </a:ext>
                </a:extLst>
              </p:cNvPr>
              <p:cNvSpPr/>
              <p:nvPr/>
            </p:nvSpPr>
            <p:spPr>
              <a:xfrm>
                <a:off x="8464316" y="4832549"/>
                <a:ext cx="592032" cy="59203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/>
                  </a:gs>
                </a:gsLst>
                <a:lin ang="2700000" scaled="1"/>
                <a:tileRect/>
              </a:gradFill>
              <a:ln w="12700">
                <a:noFill/>
              </a:ln>
              <a:effectLst>
                <a:outerShdw blurRad="127000" dist="50800" dir="5400000" algn="ctr" rotWithShape="0">
                  <a:schemeClr val="accent3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2000" b="1" dirty="0">
                    <a:solidFill>
                      <a:srgbClr val="FFFF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06</a:t>
                </a:r>
                <a:endParaRPr lang="zh-CN" altLang="en-US" sz="20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50" name="组合 49">
                <a:extLst>
                  <a:ext uri="{FF2B5EF4-FFF2-40B4-BE49-F238E27FC236}">
                    <a16:creationId xmlns:a16="http://schemas.microsoft.com/office/drawing/2014/main" id="{CDF019F5-0FD9-39E3-B5E6-6EC3AB66F1DA}"/>
                  </a:ext>
                </a:extLst>
              </p:cNvPr>
              <p:cNvGrpSpPr/>
              <p:nvPr/>
            </p:nvGrpSpPr>
            <p:grpSpPr>
              <a:xfrm>
                <a:off x="9200393" y="4581228"/>
                <a:ext cx="2120406" cy="1094675"/>
                <a:chOff x="9200393" y="4581228"/>
                <a:chExt cx="2120406" cy="1094675"/>
              </a:xfrm>
            </p:grpSpPr>
            <p:sp>
              <p:nvSpPr>
                <p:cNvPr id="10" name="Text6">
                  <a:extLst>
                    <a:ext uri="{FF2B5EF4-FFF2-40B4-BE49-F238E27FC236}">
                      <a16:creationId xmlns:a16="http://schemas.microsoft.com/office/drawing/2014/main" id="{1DDF287E-E497-1BA3-2BF0-859B825615BB}"/>
                    </a:ext>
                  </a:extLst>
                </p:cNvPr>
                <p:cNvSpPr>
                  <a:spLocks/>
                </p:cNvSpPr>
                <p:nvPr/>
              </p:nvSpPr>
              <p:spPr>
                <a:xfrm flipH="1">
                  <a:off x="9200393" y="5130671"/>
                  <a:ext cx="2120406" cy="5452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克服传统教育弊端，迎接未来挑战</a:t>
                  </a:r>
                  <a:endParaRPr lang="en-US" dirty="0"/>
                </a:p>
              </p:txBody>
            </p:sp>
            <p:sp>
              <p:nvSpPr>
                <p:cNvPr id="11" name="Bullet6">
                  <a:extLst>
                    <a:ext uri="{FF2B5EF4-FFF2-40B4-BE49-F238E27FC236}">
                      <a16:creationId xmlns:a16="http://schemas.microsoft.com/office/drawing/2014/main" id="{21F83893-EA1E-E1A1-A85C-ACFEA20F529D}"/>
                    </a:ext>
                  </a:extLst>
                </p:cNvPr>
                <p:cNvSpPr>
                  <a:spLocks/>
                </p:cNvSpPr>
                <p:nvPr/>
              </p:nvSpPr>
              <p:spPr>
                <a:xfrm flipH="1">
                  <a:off x="9200393" y="4581228"/>
                  <a:ext cx="2120406" cy="545232"/>
                </a:xfrm>
                <a:prstGeom prst="roundRect">
                  <a:avLst>
                    <a:gd name="adj" fmla="val 0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挑战与机遇</a:t>
                  </a:r>
                  <a:endParaRPr lang="en-US" dirty="0"/>
                </a:p>
              </p:txBody>
            </p:sp>
          </p:grp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F0AF522F-4DE7-21D8-2D70-1EC96AD73273}"/>
                </a:ext>
              </a:extLst>
            </p:cNvPr>
            <p:cNvSpPr/>
            <p:nvPr/>
          </p:nvSpPr>
          <p:spPr>
            <a:xfrm>
              <a:off x="1364011" y="830274"/>
              <a:ext cx="9735087" cy="6027726"/>
            </a:xfrm>
            <a:custGeom>
              <a:avLst/>
              <a:gdLst>
                <a:gd name="connsiteX0" fmla="*/ 4715488 w 9735087"/>
                <a:gd name="connsiteY0" fmla="*/ 0 h 6027726"/>
                <a:gd name="connsiteX1" fmla="*/ 6267685 w 9735087"/>
                <a:gd name="connsiteY1" fmla="*/ 1047835 h 6027726"/>
                <a:gd name="connsiteX2" fmla="*/ 5662775 w 9735087"/>
                <a:gd name="connsiteY2" fmla="*/ 1047835 h 6027726"/>
                <a:gd name="connsiteX3" fmla="*/ 9587326 w 9735087"/>
                <a:gd name="connsiteY3" fmla="*/ 5955491 h 6027726"/>
                <a:gd name="connsiteX4" fmla="*/ 9735087 w 9735087"/>
                <a:gd name="connsiteY4" fmla="*/ 6027726 h 6027726"/>
                <a:gd name="connsiteX5" fmla="*/ 0 w 9735087"/>
                <a:gd name="connsiteY5" fmla="*/ 6027726 h 6027726"/>
                <a:gd name="connsiteX6" fmla="*/ 84536 w 9735087"/>
                <a:gd name="connsiteY6" fmla="*/ 5988542 h 6027726"/>
                <a:gd name="connsiteX7" fmla="*/ 3445176 w 9735087"/>
                <a:gd name="connsiteY7" fmla="*/ 2670287 h 6027726"/>
                <a:gd name="connsiteX8" fmla="*/ 3808124 w 9735087"/>
                <a:gd name="connsiteY8" fmla="*/ 1047835 h 6027726"/>
                <a:gd name="connsiteX9" fmla="*/ 3223784 w 9735087"/>
                <a:gd name="connsiteY9" fmla="*/ 1047835 h 6027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35087" h="6027726">
                  <a:moveTo>
                    <a:pt x="4715488" y="0"/>
                  </a:moveTo>
                  <a:lnTo>
                    <a:pt x="6267685" y="1047835"/>
                  </a:lnTo>
                  <a:lnTo>
                    <a:pt x="5662775" y="1047835"/>
                  </a:lnTo>
                  <a:cubicBezTo>
                    <a:pt x="5662775" y="1047835"/>
                    <a:pt x="5315011" y="3768363"/>
                    <a:pt x="9587326" y="5955491"/>
                  </a:cubicBezTo>
                  <a:lnTo>
                    <a:pt x="9735087" y="6027726"/>
                  </a:lnTo>
                  <a:lnTo>
                    <a:pt x="0" y="6027726"/>
                  </a:lnTo>
                  <a:lnTo>
                    <a:pt x="84536" y="5988542"/>
                  </a:lnTo>
                  <a:cubicBezTo>
                    <a:pt x="1297912" y="5409582"/>
                    <a:pt x="2821136" y="4375006"/>
                    <a:pt x="3445176" y="2670287"/>
                  </a:cubicBezTo>
                  <a:cubicBezTo>
                    <a:pt x="3566159" y="2298476"/>
                    <a:pt x="3808124" y="1047835"/>
                    <a:pt x="3808124" y="1047835"/>
                  </a:cubicBezTo>
                  <a:lnTo>
                    <a:pt x="3223784" y="104783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alpha val="10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lin ang="5400000" scaled="1"/>
              <a:tileRect/>
            </a:gradFill>
            <a:ln w="401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38" name="图形 2_1">
              <a:extLst>
                <a:ext uri="{FF2B5EF4-FFF2-40B4-BE49-F238E27FC236}">
                  <a16:creationId xmlns:a16="http://schemas.microsoft.com/office/drawing/2014/main" id="{9D02E8E3-1AE9-73ED-6F79-F3CEC4936F3A}"/>
                </a:ext>
              </a:extLst>
            </p:cNvPr>
            <p:cNvSpPr/>
            <p:nvPr/>
          </p:nvSpPr>
          <p:spPr>
            <a:xfrm>
              <a:off x="1975642" y="1517414"/>
              <a:ext cx="8253414" cy="5340584"/>
            </a:xfrm>
            <a:custGeom>
              <a:avLst/>
              <a:gdLst>
                <a:gd name="connsiteX0" fmla="*/ 345 w 4216139"/>
                <a:gd name="connsiteY0" fmla="*/ 3934615 h 3934607"/>
                <a:gd name="connsiteX1" fmla="*/ 1682698 w 4216139"/>
                <a:gd name="connsiteY1" fmla="*/ 1588650 h 3934607"/>
                <a:gd name="connsiteX2" fmla="*/ 1803355 w 4216139"/>
                <a:gd name="connsiteY2" fmla="*/ 623399 h 3934607"/>
                <a:gd name="connsiteX3" fmla="*/ 1609099 w 4216139"/>
                <a:gd name="connsiteY3" fmla="*/ 623399 h 3934607"/>
                <a:gd name="connsiteX4" fmla="*/ 2104996 w 4216139"/>
                <a:gd name="connsiteY4" fmla="*/ 7 h 3934607"/>
                <a:gd name="connsiteX5" fmla="*/ 2621003 w 4216139"/>
                <a:gd name="connsiteY5" fmla="*/ 623399 h 3934607"/>
                <a:gd name="connsiteX6" fmla="*/ 2419909 w 4216139"/>
                <a:gd name="connsiteY6" fmla="*/ 623399 h 3934607"/>
                <a:gd name="connsiteX7" fmla="*/ 4216485 w 4216139"/>
                <a:gd name="connsiteY7" fmla="*/ 3934615 h 3934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6139" h="3934607">
                  <a:moveTo>
                    <a:pt x="345" y="3934615"/>
                  </a:moveTo>
                  <a:cubicBezTo>
                    <a:pt x="345" y="3934615"/>
                    <a:pt x="1313891" y="3391661"/>
                    <a:pt x="1682698" y="1588650"/>
                  </a:cubicBezTo>
                  <a:cubicBezTo>
                    <a:pt x="1722917" y="1367447"/>
                    <a:pt x="1803355" y="623399"/>
                    <a:pt x="1803355" y="623399"/>
                  </a:cubicBezTo>
                  <a:lnTo>
                    <a:pt x="1609099" y="623399"/>
                  </a:lnTo>
                  <a:lnTo>
                    <a:pt x="2104996" y="7"/>
                  </a:lnTo>
                  <a:lnTo>
                    <a:pt x="2621003" y="623399"/>
                  </a:lnTo>
                  <a:lnTo>
                    <a:pt x="2419909" y="623399"/>
                  </a:lnTo>
                  <a:cubicBezTo>
                    <a:pt x="2419909" y="623399"/>
                    <a:pt x="2279143" y="2594121"/>
                    <a:pt x="4216485" y="3934615"/>
                  </a:cubicBezTo>
                  <a:close/>
                </a:path>
              </a:pathLst>
            </a:custGeom>
            <a:gradFill flip="none" rotWithShape="1">
              <a:gsLst>
                <a:gs pos="33000">
                  <a:schemeClr val="accent1">
                    <a:lumMod val="60000"/>
                    <a:lumOff val="40000"/>
                    <a:alpha val="4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401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39" name="Title">
              <a:extLst>
                <a:ext uri="{FF2B5EF4-FFF2-40B4-BE49-F238E27FC236}">
                  <a16:creationId xmlns:a16="http://schemas.microsoft.com/office/drawing/2014/main" id="{78B7CC29-EBDC-5688-6DAB-E7027F344C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09357" y="5486399"/>
              <a:ext cx="3960586" cy="80800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 anchorCtr="0">
              <a:normAutofit/>
            </a:bodyPr>
            <a:lstStyle/>
            <a:p>
              <a:pPr algn="ctr">
                <a:buSzPct val="25000"/>
              </a:pPr>
              <a:r>
                <a:rPr lang="zh-CN" altLang="en-US" sz="2400" b="1" dirty="0">
                  <a:solidFill>
                    <a:srgbClr val="FFFFFF"/>
                  </a:solidFill>
                </a:rPr>
                <a:t>探讨互联网教育的发展前景</a:t>
              </a:r>
              <a:endParaRPr lang="en-US" dirty="0"/>
            </a:p>
          </p:txBody>
        </p:sp>
        <p:sp>
          <p:nvSpPr>
            <p:cNvPr id="41" name="NumberMisc1">
              <a:extLst>
                <a:ext uri="{FF2B5EF4-FFF2-40B4-BE49-F238E27FC236}">
                  <a16:creationId xmlns:a16="http://schemas.microsoft.com/office/drawing/2014/main" id="{9BE394AA-CE1E-61BB-71C6-F10DC6609DAE}"/>
                </a:ext>
              </a:extLst>
            </p:cNvPr>
            <p:cNvSpPr/>
            <p:nvPr/>
          </p:nvSpPr>
          <p:spPr>
            <a:xfrm>
              <a:off x="4046328" y="3556140"/>
              <a:ext cx="4162454" cy="622410"/>
            </a:xfrm>
            <a:prstGeom prst="arc">
              <a:avLst>
                <a:gd name="adj1" fmla="val 16736140"/>
                <a:gd name="adj2" fmla="val 16651813"/>
              </a:avLst>
            </a:prstGeom>
            <a:gradFill>
              <a:gsLst>
                <a:gs pos="19000">
                  <a:schemeClr val="accent2">
                    <a:alpha val="0"/>
                  </a:schemeClr>
                </a:gs>
                <a:gs pos="100000">
                  <a:schemeClr val="accent2">
                    <a:alpha val="20000"/>
                  </a:schemeClr>
                </a:gs>
              </a:gsLst>
              <a:lin ang="5400000" scaled="1"/>
            </a:gradFill>
            <a:ln w="25400">
              <a:gradFill>
                <a:gsLst>
                  <a:gs pos="16000">
                    <a:schemeClr val="accent2">
                      <a:alpha val="0"/>
                    </a:schemeClr>
                  </a:gs>
                  <a:gs pos="74000">
                    <a:schemeClr val="accent2">
                      <a:alpha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rgbClr val="FFFFFF"/>
                  </a:solidFill>
                  <a:sym typeface="Arial" panose="020B0604020202020204" pitchFamily="34" charset="0"/>
                </a:rPr>
                <a:t>Step2</a:t>
              </a:r>
              <a:endParaRPr lang="en-US" altLang="zh-CN" b="1" dirty="0">
                <a:solidFill>
                  <a:srgbClr val="FFFFFF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42" name="NumberMisc2">
              <a:extLst>
                <a:ext uri="{FF2B5EF4-FFF2-40B4-BE49-F238E27FC236}">
                  <a16:creationId xmlns:a16="http://schemas.microsoft.com/office/drawing/2014/main" id="{B8A63D33-7577-039F-8C38-02F365AA3FEC}"/>
                </a:ext>
              </a:extLst>
            </p:cNvPr>
            <p:cNvSpPr/>
            <p:nvPr/>
          </p:nvSpPr>
          <p:spPr>
            <a:xfrm>
              <a:off x="4046328" y="4793042"/>
              <a:ext cx="4162430" cy="545232"/>
            </a:xfrm>
            <a:prstGeom prst="arc">
              <a:avLst>
                <a:gd name="adj1" fmla="val 16938555"/>
                <a:gd name="adj2" fmla="val 16823713"/>
              </a:avLst>
            </a:prstGeom>
            <a:gradFill>
              <a:gsLst>
                <a:gs pos="19000">
                  <a:schemeClr val="accent3">
                    <a:alpha val="0"/>
                  </a:schemeClr>
                </a:gs>
                <a:gs pos="100000">
                  <a:schemeClr val="accent3">
                    <a:alpha val="20000"/>
                  </a:schemeClr>
                </a:gs>
              </a:gsLst>
              <a:lin ang="5400000" scaled="1"/>
            </a:gradFill>
            <a:ln w="25400">
              <a:gradFill>
                <a:gsLst>
                  <a:gs pos="16000">
                    <a:schemeClr val="accent3">
                      <a:alpha val="0"/>
                    </a:schemeClr>
                  </a:gs>
                  <a:gs pos="74000">
                    <a:schemeClr val="accent3">
                      <a:alpha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FFFFFF"/>
                  </a:solidFill>
                  <a:sym typeface="Arial" panose="020B0604020202020204" pitchFamily="34" charset="0"/>
                </a:rPr>
                <a:t>Step3</a:t>
              </a:r>
            </a:p>
          </p:txBody>
        </p:sp>
        <p:sp>
          <p:nvSpPr>
            <p:cNvPr id="43" name="NumberMisc3">
              <a:extLst>
                <a:ext uri="{FF2B5EF4-FFF2-40B4-BE49-F238E27FC236}">
                  <a16:creationId xmlns:a16="http://schemas.microsoft.com/office/drawing/2014/main" id="{43740BE2-A993-177F-2C4F-C73775E364E0}"/>
                </a:ext>
              </a:extLst>
            </p:cNvPr>
            <p:cNvSpPr/>
            <p:nvPr/>
          </p:nvSpPr>
          <p:spPr>
            <a:xfrm>
              <a:off x="4046328" y="2414225"/>
              <a:ext cx="4162338" cy="545232"/>
            </a:xfrm>
            <a:prstGeom prst="arc">
              <a:avLst>
                <a:gd name="adj1" fmla="val 17352446"/>
                <a:gd name="adj2" fmla="val 17179490"/>
              </a:avLst>
            </a:prstGeom>
            <a:gradFill>
              <a:gsLst>
                <a:gs pos="19000">
                  <a:schemeClr val="accent1">
                    <a:alpha val="0"/>
                  </a:schemeClr>
                </a:gs>
                <a:gs pos="100000">
                  <a:schemeClr val="accent1">
                    <a:alpha val="20000"/>
                  </a:schemeClr>
                </a:gs>
              </a:gsLst>
              <a:lin ang="5400000" scaled="1"/>
            </a:gradFill>
            <a:ln w="25400">
              <a:gradFill>
                <a:gsLst>
                  <a:gs pos="16000">
                    <a:schemeClr val="accent1">
                      <a:alpha val="0"/>
                    </a:schemeClr>
                  </a:gs>
                  <a:gs pos="74000">
                    <a:schemeClr val="accent1">
                      <a:alpha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rgbClr val="FFFFFF"/>
                  </a:solidFill>
                  <a:sym typeface="Arial" panose="020B0604020202020204" pitchFamily="34" charset="0"/>
                </a:rPr>
                <a:t>Step1</a:t>
              </a: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创新创业教育</a:t>
            </a:r>
            <a:endParaRPr lang="en-US" dirty="0"/>
          </a:p>
        </p:txBody>
      </p:sp>
      <p:grpSp>
        <p:nvGrpSpPr>
          <p:cNvPr id="4" name="5978a439-3d57-49c5-83eb-5a602ee05897.source.6.zh-Hans.pptx">
            <a:extLst>
              <a:ext uri="{FF2B5EF4-FFF2-40B4-BE49-F238E27FC236}">
                <a16:creationId xmlns:a16="http://schemas.microsoft.com/office/drawing/2014/main" id="{058FA980-D684-782F-9021-ECCBCB42F6BE}"/>
              </a:ext>
            </a:extLst>
          </p:cNvPr>
          <p:cNvGrpSpPr/>
          <p:nvPr/>
        </p:nvGrpSpPr>
        <p:grpSpPr>
          <a:xfrm>
            <a:off x="660400" y="1130300"/>
            <a:ext cx="10861383" cy="4747986"/>
            <a:chOff x="660400" y="1130300"/>
            <a:chExt cx="10861383" cy="4747986"/>
          </a:xfrm>
        </p:grpSpPr>
        <p:sp>
          <p:nvSpPr>
            <p:cNvPr id="3" name="îṥľïḍe">
              <a:extLst>
                <a:ext uri="{FF2B5EF4-FFF2-40B4-BE49-F238E27FC236}">
                  <a16:creationId xmlns:a16="http://schemas.microsoft.com/office/drawing/2014/main" id="{01313322-89E1-5B38-42D6-582A3816DAEF}"/>
                </a:ext>
              </a:extLst>
            </p:cNvPr>
            <p:cNvSpPr/>
            <p:nvPr/>
          </p:nvSpPr>
          <p:spPr bwMode="auto">
            <a:xfrm>
              <a:off x="11115148" y="3174089"/>
              <a:ext cx="406635" cy="1454702"/>
            </a:xfrm>
            <a:prstGeom prst="downArrow">
              <a:avLst/>
            </a:prstGeom>
            <a:solidFill>
              <a:schemeClr val="tx2">
                <a:alpha val="15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18" name="Title">
              <a:extLst>
                <a:ext uri="{FF2B5EF4-FFF2-40B4-BE49-F238E27FC236}">
                  <a16:creationId xmlns:a16="http://schemas.microsoft.com/office/drawing/2014/main" id="{FEEF3DC7-8CDC-7B38-B995-7C389D3BB793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461665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/>
                <a:t>培养具备创新精神的创业者</a:t>
              </a:r>
              <a:endParaRPr lang="en-US" dirty="0"/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8F3C7AE7-53DB-48C5-6F9F-BFCA2469DD81}"/>
                </a:ext>
              </a:extLst>
            </p:cNvPr>
            <p:cNvGrpSpPr/>
            <p:nvPr/>
          </p:nvGrpSpPr>
          <p:grpSpPr>
            <a:xfrm>
              <a:off x="670217" y="2200028"/>
              <a:ext cx="3056428" cy="1516083"/>
              <a:chOff x="670217" y="2200028"/>
              <a:chExt cx="3056428" cy="1516083"/>
            </a:xfrm>
          </p:grpSpPr>
          <p:sp>
            <p:nvSpPr>
              <p:cNvPr id="12" name="Bullet1">
                <a:extLst>
                  <a:ext uri="{FF2B5EF4-FFF2-40B4-BE49-F238E27FC236}">
                    <a16:creationId xmlns:a16="http://schemas.microsoft.com/office/drawing/2014/main" id="{A44AD27A-6136-A26D-3B5C-A28CA165A493}"/>
                  </a:ext>
                </a:extLst>
              </p:cNvPr>
              <p:cNvSpPr/>
              <p:nvPr/>
            </p:nvSpPr>
            <p:spPr bwMode="auto">
              <a:xfrm>
                <a:off x="670217" y="2200028"/>
                <a:ext cx="3056428" cy="497567"/>
              </a:xfrm>
              <a:prstGeom prst="homePlate">
                <a:avLst/>
              </a:prstGeom>
              <a:solidFill>
                <a:schemeClr val="accent1"/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</a:rPr>
                  <a:t>创新创业教育的意义</a:t>
                </a:r>
                <a:endParaRPr lang="en-US" dirty="0"/>
              </a:p>
            </p:txBody>
          </p:sp>
          <p:sp>
            <p:nvSpPr>
              <p:cNvPr id="13" name="Text1">
                <a:extLst>
                  <a:ext uri="{FF2B5EF4-FFF2-40B4-BE49-F238E27FC236}">
                    <a16:creationId xmlns:a16="http://schemas.microsoft.com/office/drawing/2014/main" id="{0378F807-0018-F618-6DD8-E7316140A4EA}"/>
                  </a:ext>
                </a:extLst>
              </p:cNvPr>
              <p:cNvSpPr txBox="1"/>
              <p:nvPr/>
            </p:nvSpPr>
            <p:spPr>
              <a:xfrm>
                <a:off x="670217" y="2697595"/>
                <a:ext cx="3056428" cy="101851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/>
              </a:bodyPr>
              <a:lstStyle/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/>
                  <a:t>培养创新型人才，推动社会发展</a:t>
                </a:r>
                <a:endParaRPr lang="en-US" dirty="0"/>
              </a:p>
            </p:txBody>
          </p: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9DC22B31-D485-BC99-BB41-D4F34225F404}"/>
                </a:ext>
              </a:extLst>
            </p:cNvPr>
            <p:cNvGrpSpPr/>
            <p:nvPr/>
          </p:nvGrpSpPr>
          <p:grpSpPr>
            <a:xfrm>
              <a:off x="4151861" y="2200028"/>
              <a:ext cx="3056428" cy="1516083"/>
              <a:chOff x="4151861" y="2200028"/>
              <a:chExt cx="3056428" cy="1516083"/>
            </a:xfrm>
          </p:grpSpPr>
          <p:sp>
            <p:nvSpPr>
              <p:cNvPr id="14" name="Bullet2">
                <a:extLst>
                  <a:ext uri="{FF2B5EF4-FFF2-40B4-BE49-F238E27FC236}">
                    <a16:creationId xmlns:a16="http://schemas.microsoft.com/office/drawing/2014/main" id="{CF097CAE-26D2-9280-A3EA-ACE5E85B086C}"/>
                  </a:ext>
                </a:extLst>
              </p:cNvPr>
              <p:cNvSpPr/>
              <p:nvPr/>
            </p:nvSpPr>
            <p:spPr bwMode="auto">
              <a:xfrm>
                <a:off x="4151861" y="2200028"/>
                <a:ext cx="3056428" cy="497567"/>
              </a:xfrm>
              <a:prstGeom prst="chevron">
                <a:avLst/>
              </a:prstGeom>
              <a:solidFill>
                <a:schemeClr val="tx2">
                  <a:alpha val="15000"/>
                </a:schemeClr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r>
                  <a:rPr lang="zh-CN" altLang="en-US" b="1" dirty="0"/>
                  <a:t>课程设置与教学方法</a:t>
                </a:r>
                <a:endParaRPr lang="en-US" dirty="0"/>
              </a:p>
            </p:txBody>
          </p:sp>
          <p:sp>
            <p:nvSpPr>
              <p:cNvPr id="15" name="Text2">
                <a:extLst>
                  <a:ext uri="{FF2B5EF4-FFF2-40B4-BE49-F238E27FC236}">
                    <a16:creationId xmlns:a16="http://schemas.microsoft.com/office/drawing/2014/main" id="{D4E4F2C5-8037-B1FA-1BE2-1F9AA41615CE}"/>
                  </a:ext>
                </a:extLst>
              </p:cNvPr>
              <p:cNvSpPr txBox="1"/>
              <p:nvPr/>
            </p:nvSpPr>
            <p:spPr>
              <a:xfrm>
                <a:off x="4151861" y="2697595"/>
                <a:ext cx="3056428" cy="101851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/>
              </a:bodyPr>
              <a:lstStyle/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/>
                  <a:t>实践导向，培养解决问题的能力</a:t>
                </a:r>
                <a:endParaRPr lang="en-US" dirty="0"/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5F108286-7BA2-BED0-E8F5-22877E69643D}"/>
                </a:ext>
              </a:extLst>
            </p:cNvPr>
            <p:cNvGrpSpPr/>
            <p:nvPr/>
          </p:nvGrpSpPr>
          <p:grpSpPr>
            <a:xfrm>
              <a:off x="7633504" y="2200028"/>
              <a:ext cx="3056428" cy="1516083"/>
              <a:chOff x="7633504" y="2200028"/>
              <a:chExt cx="3056428" cy="1516083"/>
            </a:xfrm>
          </p:grpSpPr>
          <p:sp>
            <p:nvSpPr>
              <p:cNvPr id="16" name="Bullet3">
                <a:extLst>
                  <a:ext uri="{FF2B5EF4-FFF2-40B4-BE49-F238E27FC236}">
                    <a16:creationId xmlns:a16="http://schemas.microsoft.com/office/drawing/2014/main" id="{8246B975-2D9C-3A74-EE5E-7EE802736086}"/>
                  </a:ext>
                </a:extLst>
              </p:cNvPr>
              <p:cNvSpPr/>
              <p:nvPr/>
            </p:nvSpPr>
            <p:spPr bwMode="auto">
              <a:xfrm>
                <a:off x="7633504" y="2200028"/>
                <a:ext cx="3056428" cy="497567"/>
              </a:xfrm>
              <a:prstGeom prst="chevron">
                <a:avLst/>
              </a:prstGeom>
              <a:solidFill>
                <a:schemeClr val="accent1"/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</a:rPr>
                  <a:t>教师队伍建设</a:t>
                </a:r>
                <a:endParaRPr lang="en-US" dirty="0"/>
              </a:p>
            </p:txBody>
          </p:sp>
          <p:sp>
            <p:nvSpPr>
              <p:cNvPr id="17" name="Text3">
                <a:extLst>
                  <a:ext uri="{FF2B5EF4-FFF2-40B4-BE49-F238E27FC236}">
                    <a16:creationId xmlns:a16="http://schemas.microsoft.com/office/drawing/2014/main" id="{13B7CA50-8197-839E-63B2-9A30A5648F1B}"/>
                  </a:ext>
                </a:extLst>
              </p:cNvPr>
              <p:cNvSpPr txBox="1"/>
              <p:nvPr/>
            </p:nvSpPr>
            <p:spPr>
              <a:xfrm>
                <a:off x="7633504" y="2697595"/>
                <a:ext cx="3056428" cy="101851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/>
              </a:bodyPr>
              <a:lstStyle/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/>
                  <a:t>提高教师创新创业教育能力</a:t>
                </a:r>
                <a:endParaRPr lang="en-US" dirty="0"/>
              </a:p>
            </p:txBody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B66DA801-4039-34FD-62B3-F997A2FDE95E}"/>
                </a:ext>
              </a:extLst>
            </p:cNvPr>
            <p:cNvGrpSpPr/>
            <p:nvPr/>
          </p:nvGrpSpPr>
          <p:grpSpPr>
            <a:xfrm>
              <a:off x="670217" y="4362203"/>
              <a:ext cx="3056428" cy="1516083"/>
              <a:chOff x="670217" y="4362203"/>
              <a:chExt cx="3056428" cy="1516083"/>
            </a:xfrm>
          </p:grpSpPr>
          <p:sp>
            <p:nvSpPr>
              <p:cNvPr id="6" name="Bullet4">
                <a:extLst>
                  <a:ext uri="{FF2B5EF4-FFF2-40B4-BE49-F238E27FC236}">
                    <a16:creationId xmlns:a16="http://schemas.microsoft.com/office/drawing/2014/main" id="{0B5E9F55-81B4-8E4C-3137-B49B30637EAA}"/>
                  </a:ext>
                </a:extLst>
              </p:cNvPr>
              <p:cNvSpPr/>
              <p:nvPr/>
            </p:nvSpPr>
            <p:spPr bwMode="auto">
              <a:xfrm flipH="1">
                <a:off x="670217" y="4362203"/>
                <a:ext cx="3056428" cy="497567"/>
              </a:xfrm>
              <a:prstGeom prst="chevron">
                <a:avLst/>
              </a:prstGeom>
              <a:solidFill>
                <a:schemeClr val="tx2">
                  <a:alpha val="15000"/>
                </a:schemeClr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r>
                  <a:rPr lang="zh-CN" altLang="en-US" b="1" dirty="0"/>
                  <a:t>校企业合作</a:t>
                </a:r>
                <a:endParaRPr lang="en-US" dirty="0"/>
              </a:p>
            </p:txBody>
          </p:sp>
          <p:sp>
            <p:nvSpPr>
              <p:cNvPr id="11" name="Text4">
                <a:extLst>
                  <a:ext uri="{FF2B5EF4-FFF2-40B4-BE49-F238E27FC236}">
                    <a16:creationId xmlns:a16="http://schemas.microsoft.com/office/drawing/2014/main" id="{0EC6CC9C-90D0-77F8-5ECC-9CB7E6F12162}"/>
                  </a:ext>
                </a:extLst>
              </p:cNvPr>
              <p:cNvSpPr txBox="1"/>
              <p:nvPr/>
            </p:nvSpPr>
            <p:spPr>
              <a:xfrm>
                <a:off x="670217" y="4859770"/>
                <a:ext cx="3056428" cy="101851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/>
              </a:bodyPr>
              <a:lstStyle/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/>
                  <a:t>整合资源，促进产学研一体化</a:t>
                </a:r>
                <a:endParaRPr lang="en-US" dirty="0"/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C56B5B82-9A8D-3D49-15FD-A31533C9EEC0}"/>
                </a:ext>
              </a:extLst>
            </p:cNvPr>
            <p:cNvGrpSpPr/>
            <p:nvPr/>
          </p:nvGrpSpPr>
          <p:grpSpPr>
            <a:xfrm>
              <a:off x="4151860" y="4362203"/>
              <a:ext cx="3056428" cy="1516083"/>
              <a:chOff x="4151860" y="4362203"/>
              <a:chExt cx="3056428" cy="1516083"/>
            </a:xfrm>
          </p:grpSpPr>
          <p:sp>
            <p:nvSpPr>
              <p:cNvPr id="8" name="Bullet5">
                <a:extLst>
                  <a:ext uri="{FF2B5EF4-FFF2-40B4-BE49-F238E27FC236}">
                    <a16:creationId xmlns:a16="http://schemas.microsoft.com/office/drawing/2014/main" id="{02853039-6E47-B331-93B4-743A327E2773}"/>
                  </a:ext>
                </a:extLst>
              </p:cNvPr>
              <p:cNvSpPr/>
              <p:nvPr/>
            </p:nvSpPr>
            <p:spPr bwMode="auto">
              <a:xfrm flipH="1">
                <a:off x="4151860" y="4362203"/>
                <a:ext cx="3056428" cy="497567"/>
              </a:xfrm>
              <a:prstGeom prst="chevron">
                <a:avLst/>
              </a:prstGeom>
              <a:solidFill>
                <a:schemeClr val="accent1"/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r>
                  <a:rPr lang="zh-CN" altLang="en-US" b="1" dirty="0">
                    <a:solidFill>
                      <a:srgbClr val="FFFFFF"/>
                    </a:solidFill>
                  </a:rPr>
                  <a:t>创新创业平台建设</a:t>
                </a:r>
                <a:endParaRPr lang="en-US" dirty="0"/>
              </a:p>
            </p:txBody>
          </p:sp>
          <p:sp>
            <p:nvSpPr>
              <p:cNvPr id="9" name="Text5">
                <a:extLst>
                  <a:ext uri="{FF2B5EF4-FFF2-40B4-BE49-F238E27FC236}">
                    <a16:creationId xmlns:a16="http://schemas.microsoft.com/office/drawing/2014/main" id="{1E41BC9F-D6B9-61C8-5AE1-300CA931808C}"/>
                  </a:ext>
                </a:extLst>
              </p:cNvPr>
              <p:cNvSpPr txBox="1"/>
              <p:nvPr/>
            </p:nvSpPr>
            <p:spPr>
              <a:xfrm>
                <a:off x="4151860" y="4859770"/>
                <a:ext cx="3056428" cy="101851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/>
              </a:bodyPr>
              <a:lstStyle/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/>
                  <a:t>提供实践环境，激发学生创新潜能</a:t>
                </a:r>
                <a:endParaRPr lang="en-US" dirty="0"/>
              </a:p>
            </p:txBody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78D06FB0-9FBE-9D25-198B-6CB06EC0F6A8}"/>
                </a:ext>
              </a:extLst>
            </p:cNvPr>
            <p:cNvGrpSpPr/>
            <p:nvPr/>
          </p:nvGrpSpPr>
          <p:grpSpPr>
            <a:xfrm>
              <a:off x="7633504" y="4362203"/>
              <a:ext cx="3056428" cy="1516083"/>
              <a:chOff x="7633504" y="4362203"/>
              <a:chExt cx="3056428" cy="1516083"/>
            </a:xfrm>
          </p:grpSpPr>
          <p:sp>
            <p:nvSpPr>
              <p:cNvPr id="7" name="Text6">
                <a:extLst>
                  <a:ext uri="{FF2B5EF4-FFF2-40B4-BE49-F238E27FC236}">
                    <a16:creationId xmlns:a16="http://schemas.microsoft.com/office/drawing/2014/main" id="{F11D50DF-70BF-3215-B02D-3E6CFB5CB08F}"/>
                  </a:ext>
                </a:extLst>
              </p:cNvPr>
              <p:cNvSpPr txBox="1"/>
              <p:nvPr/>
            </p:nvSpPr>
            <p:spPr>
              <a:xfrm>
                <a:off x="7633504" y="4859770"/>
                <a:ext cx="3056428" cy="101851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/>
              </a:bodyPr>
              <a:lstStyle/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/>
                  <a:t>多元化评价，鼓励学生创新创业</a:t>
                </a:r>
                <a:endParaRPr lang="en-US" dirty="0"/>
              </a:p>
            </p:txBody>
          </p:sp>
          <p:sp>
            <p:nvSpPr>
              <p:cNvPr id="10" name="Bullet6">
                <a:extLst>
                  <a:ext uri="{FF2B5EF4-FFF2-40B4-BE49-F238E27FC236}">
                    <a16:creationId xmlns:a16="http://schemas.microsoft.com/office/drawing/2014/main" id="{9141AD7E-4E39-E926-06AE-407B57858D64}"/>
                  </a:ext>
                </a:extLst>
              </p:cNvPr>
              <p:cNvSpPr/>
              <p:nvPr/>
            </p:nvSpPr>
            <p:spPr bwMode="auto">
              <a:xfrm flipH="1">
                <a:off x="7633504" y="4362203"/>
                <a:ext cx="3056428" cy="497567"/>
              </a:xfrm>
              <a:prstGeom prst="chevron">
                <a:avLst/>
              </a:prstGeom>
              <a:solidFill>
                <a:schemeClr val="tx2">
                  <a:alpha val="15000"/>
                </a:schemeClr>
              </a:solidFill>
              <a:ln w="28575" algn="ctr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r>
                  <a:rPr lang="zh-CN" altLang="en-US" b="1" dirty="0"/>
                  <a:t>学生评价机制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教育改革实践</a:t>
            </a:r>
            <a:endParaRPr lang="en-US" dirty="0"/>
          </a:p>
        </p:txBody>
      </p:sp>
      <p:grpSp>
        <p:nvGrpSpPr>
          <p:cNvPr id="48" name="39f474c0-706b-491c-80b5-d118d8814e38.source.4.zh-Hans.pptx">
            <a:extLst>
              <a:ext uri="{FF2B5EF4-FFF2-40B4-BE49-F238E27FC236}">
                <a16:creationId xmlns:a16="http://schemas.microsoft.com/office/drawing/2014/main" id="{EC314000-BCAD-D7A3-96CE-F472AB0C39D3}"/>
              </a:ext>
            </a:extLst>
          </p:cNvPr>
          <p:cNvGrpSpPr/>
          <p:nvPr/>
        </p:nvGrpSpPr>
        <p:grpSpPr>
          <a:xfrm>
            <a:off x="660400" y="1130300"/>
            <a:ext cx="10858500" cy="5727699"/>
            <a:chOff x="660400" y="1130300"/>
            <a:chExt cx="10858500" cy="5727699"/>
          </a:xfrm>
        </p:grpSpPr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631C7E95-9709-1726-DF32-002B9D7DB75F}"/>
                </a:ext>
              </a:extLst>
            </p:cNvPr>
            <p:cNvGrpSpPr/>
            <p:nvPr/>
          </p:nvGrpSpPr>
          <p:grpSpPr>
            <a:xfrm>
              <a:off x="660400" y="1854199"/>
              <a:ext cx="2962363" cy="4279901"/>
              <a:chOff x="660400" y="1854199"/>
              <a:chExt cx="2962363" cy="4279901"/>
            </a:xfrm>
          </p:grpSpPr>
          <p:sp>
            <p:nvSpPr>
              <p:cNvPr id="33" name="Picture1">
                <a:extLst>
                  <a:ext uri="{FF2B5EF4-FFF2-40B4-BE49-F238E27FC236}">
                    <a16:creationId xmlns:a16="http://schemas.microsoft.com/office/drawing/2014/main" id="{398BC9FB-7625-AD99-03F4-C733D53B20D7}"/>
                  </a:ext>
                </a:extLst>
              </p:cNvPr>
              <p:cNvSpPr/>
              <p:nvPr/>
            </p:nvSpPr>
            <p:spPr bwMode="auto">
              <a:xfrm>
                <a:off x="2029242" y="2356925"/>
                <a:ext cx="903618" cy="905051"/>
              </a:xfrm>
              <a:custGeom>
                <a:avLst/>
                <a:gdLst>
                  <a:gd name="T0" fmla="*/ 315 w 630"/>
                  <a:gd name="T1" fmla="*/ 0 h 631"/>
                  <a:gd name="T2" fmla="*/ 362 w 630"/>
                  <a:gd name="T3" fmla="*/ 3 h 631"/>
                  <a:gd name="T4" fmla="*/ 406 w 630"/>
                  <a:gd name="T5" fmla="*/ 13 h 631"/>
                  <a:gd name="T6" fmla="*/ 448 w 630"/>
                  <a:gd name="T7" fmla="*/ 30 h 631"/>
                  <a:gd name="T8" fmla="*/ 486 w 630"/>
                  <a:gd name="T9" fmla="*/ 51 h 631"/>
                  <a:gd name="T10" fmla="*/ 522 w 630"/>
                  <a:gd name="T11" fmla="*/ 78 h 631"/>
                  <a:gd name="T12" fmla="*/ 553 w 630"/>
                  <a:gd name="T13" fmla="*/ 108 h 631"/>
                  <a:gd name="T14" fmla="*/ 580 w 630"/>
                  <a:gd name="T15" fmla="*/ 144 h 631"/>
                  <a:gd name="T16" fmla="*/ 601 w 630"/>
                  <a:gd name="T17" fmla="*/ 183 h 631"/>
                  <a:gd name="T18" fmla="*/ 616 w 630"/>
                  <a:gd name="T19" fmla="*/ 225 h 631"/>
                  <a:gd name="T20" fmla="*/ 627 w 630"/>
                  <a:gd name="T21" fmla="*/ 269 h 631"/>
                  <a:gd name="T22" fmla="*/ 630 w 630"/>
                  <a:gd name="T23" fmla="*/ 316 h 631"/>
                  <a:gd name="T24" fmla="*/ 627 w 630"/>
                  <a:gd name="T25" fmla="*/ 362 h 631"/>
                  <a:gd name="T26" fmla="*/ 616 w 630"/>
                  <a:gd name="T27" fmla="*/ 407 h 631"/>
                  <a:gd name="T28" fmla="*/ 601 w 630"/>
                  <a:gd name="T29" fmla="*/ 449 h 631"/>
                  <a:gd name="T30" fmla="*/ 580 w 630"/>
                  <a:gd name="T31" fmla="*/ 487 h 631"/>
                  <a:gd name="T32" fmla="*/ 553 w 630"/>
                  <a:gd name="T33" fmla="*/ 522 h 631"/>
                  <a:gd name="T34" fmla="*/ 522 w 630"/>
                  <a:gd name="T35" fmla="*/ 554 h 631"/>
                  <a:gd name="T36" fmla="*/ 486 w 630"/>
                  <a:gd name="T37" fmla="*/ 581 h 631"/>
                  <a:gd name="T38" fmla="*/ 448 w 630"/>
                  <a:gd name="T39" fmla="*/ 602 h 631"/>
                  <a:gd name="T40" fmla="*/ 406 w 630"/>
                  <a:gd name="T41" fmla="*/ 617 h 631"/>
                  <a:gd name="T42" fmla="*/ 362 w 630"/>
                  <a:gd name="T43" fmla="*/ 627 h 631"/>
                  <a:gd name="T44" fmla="*/ 315 w 630"/>
                  <a:gd name="T45" fmla="*/ 631 h 631"/>
                  <a:gd name="T46" fmla="*/ 268 w 630"/>
                  <a:gd name="T47" fmla="*/ 627 h 631"/>
                  <a:gd name="T48" fmla="*/ 224 w 630"/>
                  <a:gd name="T49" fmla="*/ 617 h 631"/>
                  <a:gd name="T50" fmla="*/ 182 w 630"/>
                  <a:gd name="T51" fmla="*/ 602 h 631"/>
                  <a:gd name="T52" fmla="*/ 143 w 630"/>
                  <a:gd name="T53" fmla="*/ 581 h 631"/>
                  <a:gd name="T54" fmla="*/ 108 w 630"/>
                  <a:gd name="T55" fmla="*/ 554 h 631"/>
                  <a:gd name="T56" fmla="*/ 77 w 630"/>
                  <a:gd name="T57" fmla="*/ 522 h 631"/>
                  <a:gd name="T58" fmla="*/ 51 w 630"/>
                  <a:gd name="T59" fmla="*/ 487 h 631"/>
                  <a:gd name="T60" fmla="*/ 29 w 630"/>
                  <a:gd name="T61" fmla="*/ 449 h 631"/>
                  <a:gd name="T62" fmla="*/ 13 w 630"/>
                  <a:gd name="T63" fmla="*/ 407 h 631"/>
                  <a:gd name="T64" fmla="*/ 3 w 630"/>
                  <a:gd name="T65" fmla="*/ 362 h 631"/>
                  <a:gd name="T66" fmla="*/ 0 w 630"/>
                  <a:gd name="T67" fmla="*/ 316 h 631"/>
                  <a:gd name="T68" fmla="*/ 3 w 630"/>
                  <a:gd name="T69" fmla="*/ 269 h 631"/>
                  <a:gd name="T70" fmla="*/ 13 w 630"/>
                  <a:gd name="T71" fmla="*/ 225 h 631"/>
                  <a:gd name="T72" fmla="*/ 29 w 630"/>
                  <a:gd name="T73" fmla="*/ 183 h 631"/>
                  <a:gd name="T74" fmla="*/ 51 w 630"/>
                  <a:gd name="T75" fmla="*/ 144 h 631"/>
                  <a:gd name="T76" fmla="*/ 77 w 630"/>
                  <a:gd name="T77" fmla="*/ 108 h 631"/>
                  <a:gd name="T78" fmla="*/ 108 w 630"/>
                  <a:gd name="T79" fmla="*/ 78 h 631"/>
                  <a:gd name="T80" fmla="*/ 143 w 630"/>
                  <a:gd name="T81" fmla="*/ 51 h 631"/>
                  <a:gd name="T82" fmla="*/ 182 w 630"/>
                  <a:gd name="T83" fmla="*/ 30 h 631"/>
                  <a:gd name="T84" fmla="*/ 224 w 630"/>
                  <a:gd name="T85" fmla="*/ 13 h 631"/>
                  <a:gd name="T86" fmla="*/ 268 w 630"/>
                  <a:gd name="T87" fmla="*/ 3 h 631"/>
                  <a:gd name="T88" fmla="*/ 315 w 630"/>
                  <a:gd name="T89" fmla="*/ 0 h 6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30" h="631">
                    <a:moveTo>
                      <a:pt x="315" y="0"/>
                    </a:moveTo>
                    <a:lnTo>
                      <a:pt x="362" y="3"/>
                    </a:lnTo>
                    <a:lnTo>
                      <a:pt x="406" y="13"/>
                    </a:lnTo>
                    <a:lnTo>
                      <a:pt x="448" y="30"/>
                    </a:lnTo>
                    <a:lnTo>
                      <a:pt x="486" y="51"/>
                    </a:lnTo>
                    <a:lnTo>
                      <a:pt x="522" y="78"/>
                    </a:lnTo>
                    <a:lnTo>
                      <a:pt x="553" y="108"/>
                    </a:lnTo>
                    <a:lnTo>
                      <a:pt x="580" y="144"/>
                    </a:lnTo>
                    <a:lnTo>
                      <a:pt x="601" y="183"/>
                    </a:lnTo>
                    <a:lnTo>
                      <a:pt x="616" y="225"/>
                    </a:lnTo>
                    <a:lnTo>
                      <a:pt x="627" y="269"/>
                    </a:lnTo>
                    <a:lnTo>
                      <a:pt x="630" y="316"/>
                    </a:lnTo>
                    <a:lnTo>
                      <a:pt x="627" y="362"/>
                    </a:lnTo>
                    <a:lnTo>
                      <a:pt x="616" y="407"/>
                    </a:lnTo>
                    <a:lnTo>
                      <a:pt x="601" y="449"/>
                    </a:lnTo>
                    <a:lnTo>
                      <a:pt x="580" y="487"/>
                    </a:lnTo>
                    <a:lnTo>
                      <a:pt x="553" y="522"/>
                    </a:lnTo>
                    <a:lnTo>
                      <a:pt x="522" y="554"/>
                    </a:lnTo>
                    <a:lnTo>
                      <a:pt x="486" y="581"/>
                    </a:lnTo>
                    <a:lnTo>
                      <a:pt x="448" y="602"/>
                    </a:lnTo>
                    <a:lnTo>
                      <a:pt x="406" y="617"/>
                    </a:lnTo>
                    <a:lnTo>
                      <a:pt x="362" y="627"/>
                    </a:lnTo>
                    <a:lnTo>
                      <a:pt x="315" y="631"/>
                    </a:lnTo>
                    <a:lnTo>
                      <a:pt x="268" y="627"/>
                    </a:lnTo>
                    <a:lnTo>
                      <a:pt x="224" y="617"/>
                    </a:lnTo>
                    <a:lnTo>
                      <a:pt x="182" y="602"/>
                    </a:lnTo>
                    <a:lnTo>
                      <a:pt x="143" y="581"/>
                    </a:lnTo>
                    <a:lnTo>
                      <a:pt x="108" y="554"/>
                    </a:lnTo>
                    <a:lnTo>
                      <a:pt x="77" y="522"/>
                    </a:lnTo>
                    <a:lnTo>
                      <a:pt x="51" y="487"/>
                    </a:lnTo>
                    <a:lnTo>
                      <a:pt x="29" y="449"/>
                    </a:lnTo>
                    <a:lnTo>
                      <a:pt x="13" y="407"/>
                    </a:lnTo>
                    <a:lnTo>
                      <a:pt x="3" y="362"/>
                    </a:lnTo>
                    <a:lnTo>
                      <a:pt x="0" y="316"/>
                    </a:lnTo>
                    <a:lnTo>
                      <a:pt x="3" y="269"/>
                    </a:lnTo>
                    <a:lnTo>
                      <a:pt x="13" y="225"/>
                    </a:lnTo>
                    <a:lnTo>
                      <a:pt x="29" y="183"/>
                    </a:lnTo>
                    <a:lnTo>
                      <a:pt x="51" y="144"/>
                    </a:lnTo>
                    <a:lnTo>
                      <a:pt x="77" y="108"/>
                    </a:lnTo>
                    <a:lnTo>
                      <a:pt x="108" y="78"/>
                    </a:lnTo>
                    <a:lnTo>
                      <a:pt x="143" y="51"/>
                    </a:lnTo>
                    <a:lnTo>
                      <a:pt x="182" y="30"/>
                    </a:lnTo>
                    <a:lnTo>
                      <a:pt x="224" y="13"/>
                    </a:lnTo>
                    <a:lnTo>
                      <a:pt x="268" y="3"/>
                    </a:lnTo>
                    <a:lnTo>
                      <a:pt x="315" y="0"/>
                    </a:lnTo>
                    <a:close/>
                  </a:path>
                </a:pathLst>
              </a:custGeom>
              <a:blipFill>
                <a:blip r:embed="rId2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 l="-39357" r="-39357"/>
                </a:stretch>
              </a:blipFill>
              <a:ln w="381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 defTabSz="913765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ComponentBackground1">
                <a:extLst>
                  <a:ext uri="{FF2B5EF4-FFF2-40B4-BE49-F238E27FC236}">
                    <a16:creationId xmlns:a16="http://schemas.microsoft.com/office/drawing/2014/main" id="{A27155AE-7A17-2BD4-764C-35E2E3020DE8}"/>
                  </a:ext>
                </a:extLst>
              </p:cNvPr>
              <p:cNvSpPr/>
              <p:nvPr/>
            </p:nvSpPr>
            <p:spPr bwMode="auto">
              <a:xfrm>
                <a:off x="1831305" y="1854199"/>
                <a:ext cx="1791458" cy="1867475"/>
              </a:xfrm>
              <a:custGeom>
                <a:avLst/>
                <a:gdLst>
                  <a:gd name="connsiteX0" fmla="*/ 1371203 w 1791458"/>
                  <a:gd name="connsiteY0" fmla="*/ 1329607 h 1867475"/>
                  <a:gd name="connsiteX1" fmla="*/ 1386981 w 1791458"/>
                  <a:gd name="connsiteY1" fmla="*/ 1332476 h 1867475"/>
                  <a:gd name="connsiteX2" fmla="*/ 1399890 w 1791458"/>
                  <a:gd name="connsiteY2" fmla="*/ 1339648 h 1867475"/>
                  <a:gd name="connsiteX3" fmla="*/ 1407062 w 1791458"/>
                  <a:gd name="connsiteY3" fmla="*/ 1349688 h 1867475"/>
                  <a:gd name="connsiteX4" fmla="*/ 1411364 w 1791458"/>
                  <a:gd name="connsiteY4" fmla="*/ 1364031 h 1867475"/>
                  <a:gd name="connsiteX5" fmla="*/ 1408496 w 1791458"/>
                  <a:gd name="connsiteY5" fmla="*/ 1691055 h 1867475"/>
                  <a:gd name="connsiteX6" fmla="*/ 1407062 w 1791458"/>
                  <a:gd name="connsiteY6" fmla="*/ 1705398 h 1867475"/>
                  <a:gd name="connsiteX7" fmla="*/ 1399890 w 1791458"/>
                  <a:gd name="connsiteY7" fmla="*/ 1711135 h 1867475"/>
                  <a:gd name="connsiteX8" fmla="*/ 1391284 w 1791458"/>
                  <a:gd name="connsiteY8" fmla="*/ 1712569 h 1867475"/>
                  <a:gd name="connsiteX9" fmla="*/ 1379809 w 1791458"/>
                  <a:gd name="connsiteY9" fmla="*/ 1705398 h 1867475"/>
                  <a:gd name="connsiteX10" fmla="*/ 1299555 w 1791458"/>
                  <a:gd name="connsiteY10" fmla="*/ 1635596 h 1867475"/>
                  <a:gd name="connsiteX11" fmla="*/ 1283711 w 1791458"/>
                  <a:gd name="connsiteY11" fmla="*/ 1649459 h 1867475"/>
                  <a:gd name="connsiteX12" fmla="*/ 1255025 w 1791458"/>
                  <a:gd name="connsiteY12" fmla="*/ 1669540 h 1867475"/>
                  <a:gd name="connsiteX13" fmla="*/ 1222035 w 1791458"/>
                  <a:gd name="connsiteY13" fmla="*/ 1692489 h 1867475"/>
                  <a:gd name="connsiteX14" fmla="*/ 1183309 w 1791458"/>
                  <a:gd name="connsiteY14" fmla="*/ 1718307 h 1867475"/>
                  <a:gd name="connsiteX15" fmla="*/ 1141713 w 1791458"/>
                  <a:gd name="connsiteY15" fmla="*/ 1742690 h 1867475"/>
                  <a:gd name="connsiteX16" fmla="*/ 1098684 w 1791458"/>
                  <a:gd name="connsiteY16" fmla="*/ 1767073 h 1867475"/>
                  <a:gd name="connsiteX17" fmla="*/ 1051352 w 1791458"/>
                  <a:gd name="connsiteY17" fmla="*/ 1790022 h 1867475"/>
                  <a:gd name="connsiteX18" fmla="*/ 1002584 w 1791458"/>
                  <a:gd name="connsiteY18" fmla="*/ 1808669 h 1867475"/>
                  <a:gd name="connsiteX19" fmla="*/ 950949 w 1791458"/>
                  <a:gd name="connsiteY19" fmla="*/ 1827314 h 1867475"/>
                  <a:gd name="connsiteX20" fmla="*/ 879234 w 1791458"/>
                  <a:gd name="connsiteY20" fmla="*/ 1847395 h 1867475"/>
                  <a:gd name="connsiteX21" fmla="*/ 803215 w 1791458"/>
                  <a:gd name="connsiteY21" fmla="*/ 1860304 h 1867475"/>
                  <a:gd name="connsiteX22" fmla="*/ 718591 w 1791458"/>
                  <a:gd name="connsiteY22" fmla="*/ 1867475 h 1867475"/>
                  <a:gd name="connsiteX23" fmla="*/ 633967 w 1791458"/>
                  <a:gd name="connsiteY23" fmla="*/ 1866041 h 1867475"/>
                  <a:gd name="connsiteX24" fmla="*/ 545039 w 1791458"/>
                  <a:gd name="connsiteY24" fmla="*/ 1856001 h 1867475"/>
                  <a:gd name="connsiteX25" fmla="*/ 456112 w 1791458"/>
                  <a:gd name="connsiteY25" fmla="*/ 1840224 h 1867475"/>
                  <a:gd name="connsiteX26" fmla="*/ 404476 w 1791458"/>
                  <a:gd name="connsiteY26" fmla="*/ 1827314 h 1867475"/>
                  <a:gd name="connsiteX27" fmla="*/ 352841 w 1791458"/>
                  <a:gd name="connsiteY27" fmla="*/ 1808669 h 1867475"/>
                  <a:gd name="connsiteX28" fmla="*/ 295469 w 1791458"/>
                  <a:gd name="connsiteY28" fmla="*/ 1785720 h 1867475"/>
                  <a:gd name="connsiteX29" fmla="*/ 239530 w 1791458"/>
                  <a:gd name="connsiteY29" fmla="*/ 1757033 h 1867475"/>
                  <a:gd name="connsiteX30" fmla="*/ 183592 w 1791458"/>
                  <a:gd name="connsiteY30" fmla="*/ 1725478 h 1867475"/>
                  <a:gd name="connsiteX31" fmla="*/ 130522 w 1791458"/>
                  <a:gd name="connsiteY31" fmla="*/ 1689620 h 1867475"/>
                  <a:gd name="connsiteX32" fmla="*/ 80322 w 1791458"/>
                  <a:gd name="connsiteY32" fmla="*/ 1650893 h 1867475"/>
                  <a:gd name="connsiteX33" fmla="*/ 35857 w 1791458"/>
                  <a:gd name="connsiteY33" fmla="*/ 1610733 h 1867475"/>
                  <a:gd name="connsiteX34" fmla="*/ 15777 w 1791458"/>
                  <a:gd name="connsiteY34" fmla="*/ 1586350 h 1867475"/>
                  <a:gd name="connsiteX35" fmla="*/ 4303 w 1791458"/>
                  <a:gd name="connsiteY35" fmla="*/ 1557663 h 1867475"/>
                  <a:gd name="connsiteX36" fmla="*/ 0 w 1791458"/>
                  <a:gd name="connsiteY36" fmla="*/ 1526109 h 1867475"/>
                  <a:gd name="connsiteX37" fmla="*/ 4303 w 1791458"/>
                  <a:gd name="connsiteY37" fmla="*/ 1494554 h 1867475"/>
                  <a:gd name="connsiteX38" fmla="*/ 14343 w 1791458"/>
                  <a:gd name="connsiteY38" fmla="*/ 1467301 h 1867475"/>
                  <a:gd name="connsiteX39" fmla="*/ 32989 w 1791458"/>
                  <a:gd name="connsiteY39" fmla="*/ 1442918 h 1867475"/>
                  <a:gd name="connsiteX40" fmla="*/ 58806 w 1791458"/>
                  <a:gd name="connsiteY40" fmla="*/ 1421403 h 1867475"/>
                  <a:gd name="connsiteX41" fmla="*/ 83190 w 1791458"/>
                  <a:gd name="connsiteY41" fmla="*/ 1409929 h 1867475"/>
                  <a:gd name="connsiteX42" fmla="*/ 110442 w 1791458"/>
                  <a:gd name="connsiteY42" fmla="*/ 1404191 h 1867475"/>
                  <a:gd name="connsiteX43" fmla="*/ 137694 w 1791458"/>
                  <a:gd name="connsiteY43" fmla="*/ 1405626 h 1867475"/>
                  <a:gd name="connsiteX44" fmla="*/ 164946 w 1791458"/>
                  <a:gd name="connsiteY44" fmla="*/ 1414232 h 1867475"/>
                  <a:gd name="connsiteX45" fmla="*/ 182157 w 1791458"/>
                  <a:gd name="connsiteY45" fmla="*/ 1422838 h 1867475"/>
                  <a:gd name="connsiteX46" fmla="*/ 199369 w 1791458"/>
                  <a:gd name="connsiteY46" fmla="*/ 1435746 h 1867475"/>
                  <a:gd name="connsiteX47" fmla="*/ 220884 w 1791458"/>
                  <a:gd name="connsiteY47" fmla="*/ 1452958 h 1867475"/>
                  <a:gd name="connsiteX48" fmla="*/ 245267 w 1791458"/>
                  <a:gd name="connsiteY48" fmla="*/ 1473038 h 1867475"/>
                  <a:gd name="connsiteX49" fmla="*/ 273953 w 1791458"/>
                  <a:gd name="connsiteY49" fmla="*/ 1497422 h 1867475"/>
                  <a:gd name="connsiteX50" fmla="*/ 308377 w 1791458"/>
                  <a:gd name="connsiteY50" fmla="*/ 1520371 h 1867475"/>
                  <a:gd name="connsiteX51" fmla="*/ 349973 w 1791458"/>
                  <a:gd name="connsiteY51" fmla="*/ 1544754 h 1867475"/>
                  <a:gd name="connsiteX52" fmla="*/ 398739 w 1791458"/>
                  <a:gd name="connsiteY52" fmla="*/ 1567703 h 1867475"/>
                  <a:gd name="connsiteX53" fmla="*/ 457546 w 1791458"/>
                  <a:gd name="connsiteY53" fmla="*/ 1592087 h 1867475"/>
                  <a:gd name="connsiteX54" fmla="*/ 530696 w 1791458"/>
                  <a:gd name="connsiteY54" fmla="*/ 1610733 h 1867475"/>
                  <a:gd name="connsiteX55" fmla="*/ 605280 w 1791458"/>
                  <a:gd name="connsiteY55" fmla="*/ 1622207 h 1867475"/>
                  <a:gd name="connsiteX56" fmla="*/ 682733 w 1791458"/>
                  <a:gd name="connsiteY56" fmla="*/ 1627944 h 1867475"/>
                  <a:gd name="connsiteX57" fmla="*/ 763055 w 1791458"/>
                  <a:gd name="connsiteY57" fmla="*/ 1622207 h 1867475"/>
                  <a:gd name="connsiteX58" fmla="*/ 841941 w 1791458"/>
                  <a:gd name="connsiteY58" fmla="*/ 1607864 h 1867475"/>
                  <a:gd name="connsiteX59" fmla="*/ 920829 w 1791458"/>
                  <a:gd name="connsiteY59" fmla="*/ 1582046 h 1867475"/>
                  <a:gd name="connsiteX60" fmla="*/ 960990 w 1791458"/>
                  <a:gd name="connsiteY60" fmla="*/ 1566269 h 1867475"/>
                  <a:gd name="connsiteX61" fmla="*/ 998282 w 1791458"/>
                  <a:gd name="connsiteY61" fmla="*/ 1547623 h 1867475"/>
                  <a:gd name="connsiteX62" fmla="*/ 1035574 w 1791458"/>
                  <a:gd name="connsiteY62" fmla="*/ 1527542 h 1867475"/>
                  <a:gd name="connsiteX63" fmla="*/ 1067129 w 1791458"/>
                  <a:gd name="connsiteY63" fmla="*/ 1506028 h 1867475"/>
                  <a:gd name="connsiteX64" fmla="*/ 1098684 w 1791458"/>
                  <a:gd name="connsiteY64" fmla="*/ 1485948 h 1867475"/>
                  <a:gd name="connsiteX65" fmla="*/ 1114425 w 1791458"/>
                  <a:gd name="connsiteY65" fmla="*/ 1474579 h 1867475"/>
                  <a:gd name="connsiteX66" fmla="*/ 1038443 w 1791458"/>
                  <a:gd name="connsiteY66" fmla="*/ 1408495 h 1867475"/>
                  <a:gd name="connsiteX67" fmla="*/ 1029837 w 1791458"/>
                  <a:gd name="connsiteY67" fmla="*/ 1397020 h 1867475"/>
                  <a:gd name="connsiteX68" fmla="*/ 1029837 w 1791458"/>
                  <a:gd name="connsiteY68" fmla="*/ 1388414 h 1867475"/>
                  <a:gd name="connsiteX69" fmla="*/ 1035574 w 1791458"/>
                  <a:gd name="connsiteY69" fmla="*/ 1381242 h 1867475"/>
                  <a:gd name="connsiteX70" fmla="*/ 1047049 w 1791458"/>
                  <a:gd name="connsiteY70" fmla="*/ 1375505 h 1867475"/>
                  <a:gd name="connsiteX71" fmla="*/ 717157 w 1791458"/>
                  <a:gd name="connsiteY71" fmla="*/ 0 h 1867475"/>
                  <a:gd name="connsiteX72" fmla="*/ 803216 w 1791458"/>
                  <a:gd name="connsiteY72" fmla="*/ 7172 h 1867475"/>
                  <a:gd name="connsiteX73" fmla="*/ 883538 w 1791458"/>
                  <a:gd name="connsiteY73" fmla="*/ 21515 h 1867475"/>
                  <a:gd name="connsiteX74" fmla="*/ 965294 w 1791458"/>
                  <a:gd name="connsiteY74" fmla="*/ 43029 h 1867475"/>
                  <a:gd name="connsiteX75" fmla="*/ 1018363 w 1791458"/>
                  <a:gd name="connsiteY75" fmla="*/ 63110 h 1867475"/>
                  <a:gd name="connsiteX76" fmla="*/ 1069999 w 1791458"/>
                  <a:gd name="connsiteY76" fmla="*/ 84625 h 1867475"/>
                  <a:gd name="connsiteX77" fmla="*/ 1118765 w 1791458"/>
                  <a:gd name="connsiteY77" fmla="*/ 110442 h 1867475"/>
                  <a:gd name="connsiteX78" fmla="*/ 1166098 w 1791458"/>
                  <a:gd name="connsiteY78" fmla="*/ 136260 h 1867475"/>
                  <a:gd name="connsiteX79" fmla="*/ 1213430 w 1791458"/>
                  <a:gd name="connsiteY79" fmla="*/ 166380 h 1867475"/>
                  <a:gd name="connsiteX80" fmla="*/ 1259328 w 1791458"/>
                  <a:gd name="connsiteY80" fmla="*/ 200804 h 1867475"/>
                  <a:gd name="connsiteX81" fmla="*/ 1306660 w 1791458"/>
                  <a:gd name="connsiteY81" fmla="*/ 238096 h 1867475"/>
                  <a:gd name="connsiteX82" fmla="*/ 1356861 w 1791458"/>
                  <a:gd name="connsiteY82" fmla="*/ 281125 h 1867475"/>
                  <a:gd name="connsiteX83" fmla="*/ 1408497 w 1791458"/>
                  <a:gd name="connsiteY83" fmla="*/ 328458 h 1867475"/>
                  <a:gd name="connsiteX84" fmla="*/ 1461566 w 1791458"/>
                  <a:gd name="connsiteY84" fmla="*/ 381527 h 1867475"/>
                  <a:gd name="connsiteX85" fmla="*/ 1520373 w 1791458"/>
                  <a:gd name="connsiteY85" fmla="*/ 437466 h 1867475"/>
                  <a:gd name="connsiteX86" fmla="*/ 1582048 w 1791458"/>
                  <a:gd name="connsiteY86" fmla="*/ 502010 h 1867475"/>
                  <a:gd name="connsiteX87" fmla="*/ 1646593 w 1791458"/>
                  <a:gd name="connsiteY87" fmla="*/ 573725 h 1867475"/>
                  <a:gd name="connsiteX88" fmla="*/ 1716874 w 1791458"/>
                  <a:gd name="connsiteY88" fmla="*/ 649744 h 1867475"/>
                  <a:gd name="connsiteX89" fmla="*/ 1725480 w 1791458"/>
                  <a:gd name="connsiteY89" fmla="*/ 656916 h 1867475"/>
                  <a:gd name="connsiteX90" fmla="*/ 1735520 w 1791458"/>
                  <a:gd name="connsiteY90" fmla="*/ 669824 h 1867475"/>
                  <a:gd name="connsiteX91" fmla="*/ 1752732 w 1791458"/>
                  <a:gd name="connsiteY91" fmla="*/ 685602 h 1867475"/>
                  <a:gd name="connsiteX92" fmla="*/ 1769943 w 1791458"/>
                  <a:gd name="connsiteY92" fmla="*/ 704248 h 1867475"/>
                  <a:gd name="connsiteX93" fmla="*/ 1791458 w 1791458"/>
                  <a:gd name="connsiteY93" fmla="*/ 727197 h 1867475"/>
                  <a:gd name="connsiteX94" fmla="*/ 1749863 w 1791458"/>
                  <a:gd name="connsiteY94" fmla="*/ 740106 h 1867475"/>
                  <a:gd name="connsiteX95" fmla="*/ 1714005 w 1791458"/>
                  <a:gd name="connsiteY95" fmla="*/ 760186 h 1867475"/>
                  <a:gd name="connsiteX96" fmla="*/ 1681016 w 1791458"/>
                  <a:gd name="connsiteY96" fmla="*/ 786004 h 1867475"/>
                  <a:gd name="connsiteX97" fmla="*/ 1653764 w 1791458"/>
                  <a:gd name="connsiteY97" fmla="*/ 816124 h 1867475"/>
                  <a:gd name="connsiteX98" fmla="*/ 1633684 w 1791458"/>
                  <a:gd name="connsiteY98" fmla="*/ 853416 h 1867475"/>
                  <a:gd name="connsiteX99" fmla="*/ 1619341 w 1791458"/>
                  <a:gd name="connsiteY99" fmla="*/ 893577 h 1867475"/>
                  <a:gd name="connsiteX100" fmla="*/ 1599260 w 1791458"/>
                  <a:gd name="connsiteY100" fmla="*/ 873497 h 1867475"/>
                  <a:gd name="connsiteX101" fmla="*/ 1582048 w 1791458"/>
                  <a:gd name="connsiteY101" fmla="*/ 854851 h 1867475"/>
                  <a:gd name="connsiteX102" fmla="*/ 1569140 w 1791458"/>
                  <a:gd name="connsiteY102" fmla="*/ 841942 h 1867475"/>
                  <a:gd name="connsiteX103" fmla="*/ 1561968 w 1791458"/>
                  <a:gd name="connsiteY103" fmla="*/ 833336 h 1867475"/>
                  <a:gd name="connsiteX104" fmla="*/ 1557665 w 1791458"/>
                  <a:gd name="connsiteY104" fmla="*/ 829033 h 1867475"/>
                  <a:gd name="connsiteX105" fmla="*/ 1494555 w 1791458"/>
                  <a:gd name="connsiteY105" fmla="*/ 760186 h 1867475"/>
                  <a:gd name="connsiteX106" fmla="*/ 1435748 w 1791458"/>
                  <a:gd name="connsiteY106" fmla="*/ 698511 h 1867475"/>
                  <a:gd name="connsiteX107" fmla="*/ 1384113 w 1791458"/>
                  <a:gd name="connsiteY107" fmla="*/ 642572 h 1867475"/>
                  <a:gd name="connsiteX108" fmla="*/ 1333912 w 1791458"/>
                  <a:gd name="connsiteY108" fmla="*/ 592371 h 1867475"/>
                  <a:gd name="connsiteX109" fmla="*/ 1290883 w 1791458"/>
                  <a:gd name="connsiteY109" fmla="*/ 547908 h 1867475"/>
                  <a:gd name="connsiteX110" fmla="*/ 1250722 w 1791458"/>
                  <a:gd name="connsiteY110" fmla="*/ 507747 h 1867475"/>
                  <a:gd name="connsiteX111" fmla="*/ 1213430 w 1791458"/>
                  <a:gd name="connsiteY111" fmla="*/ 473323 h 1867475"/>
                  <a:gd name="connsiteX112" fmla="*/ 1179006 w 1791458"/>
                  <a:gd name="connsiteY112" fmla="*/ 443203 h 1867475"/>
                  <a:gd name="connsiteX113" fmla="*/ 1146017 w 1791458"/>
                  <a:gd name="connsiteY113" fmla="*/ 413082 h 1867475"/>
                  <a:gd name="connsiteX114" fmla="*/ 1113028 w 1791458"/>
                  <a:gd name="connsiteY114" fmla="*/ 390133 h 1867475"/>
                  <a:gd name="connsiteX115" fmla="*/ 1081473 w 1791458"/>
                  <a:gd name="connsiteY115" fmla="*/ 368619 h 1867475"/>
                  <a:gd name="connsiteX116" fmla="*/ 1051353 w 1791458"/>
                  <a:gd name="connsiteY116" fmla="*/ 348538 h 1867475"/>
                  <a:gd name="connsiteX117" fmla="*/ 1019798 w 1791458"/>
                  <a:gd name="connsiteY117" fmla="*/ 329892 h 1867475"/>
                  <a:gd name="connsiteX118" fmla="*/ 989677 w 1791458"/>
                  <a:gd name="connsiteY118" fmla="*/ 314115 h 1867475"/>
                  <a:gd name="connsiteX119" fmla="*/ 955254 w 1791458"/>
                  <a:gd name="connsiteY119" fmla="*/ 296903 h 1867475"/>
                  <a:gd name="connsiteX120" fmla="*/ 887841 w 1791458"/>
                  <a:gd name="connsiteY120" fmla="*/ 269651 h 1867475"/>
                  <a:gd name="connsiteX121" fmla="*/ 818994 w 1791458"/>
                  <a:gd name="connsiteY121" fmla="*/ 252439 h 1867475"/>
                  <a:gd name="connsiteX122" fmla="*/ 745844 w 1791458"/>
                  <a:gd name="connsiteY122" fmla="*/ 242399 h 1867475"/>
                  <a:gd name="connsiteX123" fmla="*/ 671259 w 1791458"/>
                  <a:gd name="connsiteY123" fmla="*/ 240965 h 1867475"/>
                  <a:gd name="connsiteX124" fmla="*/ 599544 w 1791458"/>
                  <a:gd name="connsiteY124" fmla="*/ 246702 h 1867475"/>
                  <a:gd name="connsiteX125" fmla="*/ 526394 w 1791458"/>
                  <a:gd name="connsiteY125" fmla="*/ 259611 h 1867475"/>
                  <a:gd name="connsiteX126" fmla="*/ 453244 w 1791458"/>
                  <a:gd name="connsiteY126" fmla="*/ 279691 h 1867475"/>
                  <a:gd name="connsiteX127" fmla="*/ 387265 w 1791458"/>
                  <a:gd name="connsiteY127" fmla="*/ 306943 h 1867475"/>
                  <a:gd name="connsiteX128" fmla="*/ 321287 w 1791458"/>
                  <a:gd name="connsiteY128" fmla="*/ 341367 h 1867475"/>
                  <a:gd name="connsiteX129" fmla="*/ 259611 w 1791458"/>
                  <a:gd name="connsiteY129" fmla="*/ 381527 h 1867475"/>
                  <a:gd name="connsiteX130" fmla="*/ 205108 w 1791458"/>
                  <a:gd name="connsiteY130" fmla="*/ 428860 h 1867475"/>
                  <a:gd name="connsiteX131" fmla="*/ 182159 w 1791458"/>
                  <a:gd name="connsiteY131" fmla="*/ 446071 h 1867475"/>
                  <a:gd name="connsiteX132" fmla="*/ 154907 w 1791458"/>
                  <a:gd name="connsiteY132" fmla="*/ 457546 h 1867475"/>
                  <a:gd name="connsiteX133" fmla="*/ 123352 w 1791458"/>
                  <a:gd name="connsiteY133" fmla="*/ 463283 h 1867475"/>
                  <a:gd name="connsiteX134" fmla="*/ 94665 w 1791458"/>
                  <a:gd name="connsiteY134" fmla="*/ 458980 h 1867475"/>
                  <a:gd name="connsiteX135" fmla="*/ 65979 w 1791458"/>
                  <a:gd name="connsiteY135" fmla="*/ 447506 h 1867475"/>
                  <a:gd name="connsiteX136" fmla="*/ 41596 w 1791458"/>
                  <a:gd name="connsiteY136" fmla="*/ 431728 h 1867475"/>
                  <a:gd name="connsiteX137" fmla="*/ 21515 w 1791458"/>
                  <a:gd name="connsiteY137" fmla="*/ 410214 h 1867475"/>
                  <a:gd name="connsiteX138" fmla="*/ 8607 w 1791458"/>
                  <a:gd name="connsiteY138" fmla="*/ 382962 h 1867475"/>
                  <a:gd name="connsiteX139" fmla="*/ 1435 w 1791458"/>
                  <a:gd name="connsiteY139" fmla="*/ 355710 h 1867475"/>
                  <a:gd name="connsiteX140" fmla="*/ 1435 w 1791458"/>
                  <a:gd name="connsiteY140" fmla="*/ 328458 h 1867475"/>
                  <a:gd name="connsiteX141" fmla="*/ 8607 w 1791458"/>
                  <a:gd name="connsiteY141" fmla="*/ 299772 h 1867475"/>
                  <a:gd name="connsiteX142" fmla="*/ 22950 w 1791458"/>
                  <a:gd name="connsiteY142" fmla="*/ 273954 h 1867475"/>
                  <a:gd name="connsiteX143" fmla="*/ 43030 w 1791458"/>
                  <a:gd name="connsiteY143" fmla="*/ 251005 h 1867475"/>
                  <a:gd name="connsiteX144" fmla="*/ 100403 w 1791458"/>
                  <a:gd name="connsiteY144" fmla="*/ 199370 h 1867475"/>
                  <a:gd name="connsiteX145" fmla="*/ 163512 w 1791458"/>
                  <a:gd name="connsiteY145" fmla="*/ 152037 h 1867475"/>
                  <a:gd name="connsiteX146" fmla="*/ 232360 w 1791458"/>
                  <a:gd name="connsiteY146" fmla="*/ 111876 h 1867475"/>
                  <a:gd name="connsiteX147" fmla="*/ 306944 w 1791458"/>
                  <a:gd name="connsiteY147" fmla="*/ 77453 h 1867475"/>
                  <a:gd name="connsiteX148" fmla="*/ 382962 w 1791458"/>
                  <a:gd name="connsiteY148" fmla="*/ 48767 h 1867475"/>
                  <a:gd name="connsiteX149" fmla="*/ 464718 w 1791458"/>
                  <a:gd name="connsiteY149" fmla="*/ 25818 h 1867475"/>
                  <a:gd name="connsiteX150" fmla="*/ 547909 w 1791458"/>
                  <a:gd name="connsiteY150" fmla="*/ 10040 h 1867475"/>
                  <a:gd name="connsiteX151" fmla="*/ 632533 w 1791458"/>
                  <a:gd name="connsiteY151" fmla="*/ 1434 h 186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</a:cxnLst>
                <a:rect l="l" t="t" r="r" b="b"/>
                <a:pathLst>
                  <a:path w="1791458" h="1867475">
                    <a:moveTo>
                      <a:pt x="1371203" y="1329607"/>
                    </a:moveTo>
                    <a:lnTo>
                      <a:pt x="1386981" y="1332476"/>
                    </a:lnTo>
                    <a:lnTo>
                      <a:pt x="1399890" y="1339648"/>
                    </a:lnTo>
                    <a:lnTo>
                      <a:pt x="1407062" y="1349688"/>
                    </a:lnTo>
                    <a:lnTo>
                      <a:pt x="1411364" y="1364031"/>
                    </a:lnTo>
                    <a:lnTo>
                      <a:pt x="1408496" y="1691055"/>
                    </a:lnTo>
                    <a:lnTo>
                      <a:pt x="1407062" y="1705398"/>
                    </a:lnTo>
                    <a:lnTo>
                      <a:pt x="1399890" y="1711135"/>
                    </a:lnTo>
                    <a:lnTo>
                      <a:pt x="1391284" y="1712569"/>
                    </a:lnTo>
                    <a:lnTo>
                      <a:pt x="1379809" y="1705398"/>
                    </a:lnTo>
                    <a:lnTo>
                      <a:pt x="1299555" y="1635596"/>
                    </a:lnTo>
                    <a:lnTo>
                      <a:pt x="1283711" y="1649459"/>
                    </a:lnTo>
                    <a:lnTo>
                      <a:pt x="1255025" y="1669540"/>
                    </a:lnTo>
                    <a:lnTo>
                      <a:pt x="1222035" y="1692489"/>
                    </a:lnTo>
                    <a:lnTo>
                      <a:pt x="1183309" y="1718307"/>
                    </a:lnTo>
                    <a:lnTo>
                      <a:pt x="1141713" y="1742690"/>
                    </a:lnTo>
                    <a:lnTo>
                      <a:pt x="1098684" y="1767073"/>
                    </a:lnTo>
                    <a:lnTo>
                      <a:pt x="1051352" y="1790022"/>
                    </a:lnTo>
                    <a:lnTo>
                      <a:pt x="1002584" y="1808669"/>
                    </a:lnTo>
                    <a:lnTo>
                      <a:pt x="950949" y="1827314"/>
                    </a:lnTo>
                    <a:lnTo>
                      <a:pt x="879234" y="1847395"/>
                    </a:lnTo>
                    <a:lnTo>
                      <a:pt x="803215" y="1860304"/>
                    </a:lnTo>
                    <a:lnTo>
                      <a:pt x="718591" y="1867475"/>
                    </a:lnTo>
                    <a:lnTo>
                      <a:pt x="633967" y="1866041"/>
                    </a:lnTo>
                    <a:lnTo>
                      <a:pt x="545039" y="1856001"/>
                    </a:lnTo>
                    <a:lnTo>
                      <a:pt x="456112" y="1840224"/>
                    </a:lnTo>
                    <a:lnTo>
                      <a:pt x="404476" y="1827314"/>
                    </a:lnTo>
                    <a:lnTo>
                      <a:pt x="352841" y="1808669"/>
                    </a:lnTo>
                    <a:lnTo>
                      <a:pt x="295469" y="1785720"/>
                    </a:lnTo>
                    <a:lnTo>
                      <a:pt x="239530" y="1757033"/>
                    </a:lnTo>
                    <a:lnTo>
                      <a:pt x="183592" y="1725478"/>
                    </a:lnTo>
                    <a:lnTo>
                      <a:pt x="130522" y="1689620"/>
                    </a:lnTo>
                    <a:lnTo>
                      <a:pt x="80322" y="1650893"/>
                    </a:lnTo>
                    <a:lnTo>
                      <a:pt x="35857" y="1610733"/>
                    </a:lnTo>
                    <a:lnTo>
                      <a:pt x="15777" y="1586350"/>
                    </a:lnTo>
                    <a:lnTo>
                      <a:pt x="4303" y="1557663"/>
                    </a:lnTo>
                    <a:lnTo>
                      <a:pt x="0" y="1526109"/>
                    </a:lnTo>
                    <a:lnTo>
                      <a:pt x="4303" y="1494554"/>
                    </a:lnTo>
                    <a:lnTo>
                      <a:pt x="14343" y="1467301"/>
                    </a:lnTo>
                    <a:lnTo>
                      <a:pt x="32989" y="1442918"/>
                    </a:lnTo>
                    <a:lnTo>
                      <a:pt x="58806" y="1421403"/>
                    </a:lnTo>
                    <a:lnTo>
                      <a:pt x="83190" y="1409929"/>
                    </a:lnTo>
                    <a:lnTo>
                      <a:pt x="110442" y="1404191"/>
                    </a:lnTo>
                    <a:lnTo>
                      <a:pt x="137694" y="1405626"/>
                    </a:lnTo>
                    <a:lnTo>
                      <a:pt x="164946" y="1414232"/>
                    </a:lnTo>
                    <a:lnTo>
                      <a:pt x="182157" y="1422838"/>
                    </a:lnTo>
                    <a:lnTo>
                      <a:pt x="199369" y="1435746"/>
                    </a:lnTo>
                    <a:lnTo>
                      <a:pt x="220884" y="1452958"/>
                    </a:lnTo>
                    <a:lnTo>
                      <a:pt x="245267" y="1473038"/>
                    </a:lnTo>
                    <a:lnTo>
                      <a:pt x="273953" y="1497422"/>
                    </a:lnTo>
                    <a:lnTo>
                      <a:pt x="308377" y="1520371"/>
                    </a:lnTo>
                    <a:lnTo>
                      <a:pt x="349973" y="1544754"/>
                    </a:lnTo>
                    <a:lnTo>
                      <a:pt x="398739" y="1567703"/>
                    </a:lnTo>
                    <a:lnTo>
                      <a:pt x="457546" y="1592087"/>
                    </a:lnTo>
                    <a:lnTo>
                      <a:pt x="530696" y="1610733"/>
                    </a:lnTo>
                    <a:lnTo>
                      <a:pt x="605280" y="1622207"/>
                    </a:lnTo>
                    <a:lnTo>
                      <a:pt x="682733" y="1627944"/>
                    </a:lnTo>
                    <a:lnTo>
                      <a:pt x="763055" y="1622207"/>
                    </a:lnTo>
                    <a:lnTo>
                      <a:pt x="841941" y="1607864"/>
                    </a:lnTo>
                    <a:lnTo>
                      <a:pt x="920829" y="1582046"/>
                    </a:lnTo>
                    <a:lnTo>
                      <a:pt x="960990" y="1566269"/>
                    </a:lnTo>
                    <a:lnTo>
                      <a:pt x="998282" y="1547623"/>
                    </a:lnTo>
                    <a:lnTo>
                      <a:pt x="1035574" y="1527542"/>
                    </a:lnTo>
                    <a:lnTo>
                      <a:pt x="1067129" y="1506028"/>
                    </a:lnTo>
                    <a:lnTo>
                      <a:pt x="1098684" y="1485948"/>
                    </a:lnTo>
                    <a:lnTo>
                      <a:pt x="1114425" y="1474579"/>
                    </a:lnTo>
                    <a:lnTo>
                      <a:pt x="1038443" y="1408495"/>
                    </a:lnTo>
                    <a:lnTo>
                      <a:pt x="1029837" y="1397020"/>
                    </a:lnTo>
                    <a:lnTo>
                      <a:pt x="1029837" y="1388414"/>
                    </a:lnTo>
                    <a:lnTo>
                      <a:pt x="1035574" y="1381242"/>
                    </a:lnTo>
                    <a:lnTo>
                      <a:pt x="1047049" y="1375505"/>
                    </a:lnTo>
                    <a:close/>
                    <a:moveTo>
                      <a:pt x="717157" y="0"/>
                    </a:moveTo>
                    <a:lnTo>
                      <a:pt x="803216" y="7172"/>
                    </a:lnTo>
                    <a:lnTo>
                      <a:pt x="883538" y="21515"/>
                    </a:lnTo>
                    <a:lnTo>
                      <a:pt x="965294" y="43029"/>
                    </a:lnTo>
                    <a:lnTo>
                      <a:pt x="1018363" y="63110"/>
                    </a:lnTo>
                    <a:lnTo>
                      <a:pt x="1069999" y="84625"/>
                    </a:lnTo>
                    <a:lnTo>
                      <a:pt x="1118765" y="110442"/>
                    </a:lnTo>
                    <a:lnTo>
                      <a:pt x="1166098" y="136260"/>
                    </a:lnTo>
                    <a:lnTo>
                      <a:pt x="1213430" y="166380"/>
                    </a:lnTo>
                    <a:lnTo>
                      <a:pt x="1259328" y="200804"/>
                    </a:lnTo>
                    <a:lnTo>
                      <a:pt x="1306660" y="238096"/>
                    </a:lnTo>
                    <a:lnTo>
                      <a:pt x="1356861" y="281125"/>
                    </a:lnTo>
                    <a:lnTo>
                      <a:pt x="1408497" y="328458"/>
                    </a:lnTo>
                    <a:lnTo>
                      <a:pt x="1461566" y="381527"/>
                    </a:lnTo>
                    <a:lnTo>
                      <a:pt x="1520373" y="437466"/>
                    </a:lnTo>
                    <a:lnTo>
                      <a:pt x="1582048" y="502010"/>
                    </a:lnTo>
                    <a:lnTo>
                      <a:pt x="1646593" y="573725"/>
                    </a:lnTo>
                    <a:lnTo>
                      <a:pt x="1716874" y="649744"/>
                    </a:lnTo>
                    <a:lnTo>
                      <a:pt x="1725480" y="656916"/>
                    </a:lnTo>
                    <a:lnTo>
                      <a:pt x="1735520" y="669824"/>
                    </a:lnTo>
                    <a:lnTo>
                      <a:pt x="1752732" y="685602"/>
                    </a:lnTo>
                    <a:lnTo>
                      <a:pt x="1769943" y="704248"/>
                    </a:lnTo>
                    <a:lnTo>
                      <a:pt x="1791458" y="727197"/>
                    </a:lnTo>
                    <a:lnTo>
                      <a:pt x="1749863" y="740106"/>
                    </a:lnTo>
                    <a:lnTo>
                      <a:pt x="1714005" y="760186"/>
                    </a:lnTo>
                    <a:lnTo>
                      <a:pt x="1681016" y="786004"/>
                    </a:lnTo>
                    <a:lnTo>
                      <a:pt x="1653764" y="816124"/>
                    </a:lnTo>
                    <a:lnTo>
                      <a:pt x="1633684" y="853416"/>
                    </a:lnTo>
                    <a:lnTo>
                      <a:pt x="1619341" y="893577"/>
                    </a:lnTo>
                    <a:lnTo>
                      <a:pt x="1599260" y="873497"/>
                    </a:lnTo>
                    <a:lnTo>
                      <a:pt x="1582048" y="854851"/>
                    </a:lnTo>
                    <a:lnTo>
                      <a:pt x="1569140" y="841942"/>
                    </a:lnTo>
                    <a:lnTo>
                      <a:pt x="1561968" y="833336"/>
                    </a:lnTo>
                    <a:lnTo>
                      <a:pt x="1557665" y="829033"/>
                    </a:lnTo>
                    <a:lnTo>
                      <a:pt x="1494555" y="760186"/>
                    </a:lnTo>
                    <a:lnTo>
                      <a:pt x="1435748" y="698511"/>
                    </a:lnTo>
                    <a:lnTo>
                      <a:pt x="1384113" y="642572"/>
                    </a:lnTo>
                    <a:lnTo>
                      <a:pt x="1333912" y="592371"/>
                    </a:lnTo>
                    <a:lnTo>
                      <a:pt x="1290883" y="547908"/>
                    </a:lnTo>
                    <a:lnTo>
                      <a:pt x="1250722" y="507747"/>
                    </a:lnTo>
                    <a:lnTo>
                      <a:pt x="1213430" y="473323"/>
                    </a:lnTo>
                    <a:lnTo>
                      <a:pt x="1179006" y="443203"/>
                    </a:lnTo>
                    <a:lnTo>
                      <a:pt x="1146017" y="413082"/>
                    </a:lnTo>
                    <a:lnTo>
                      <a:pt x="1113028" y="390133"/>
                    </a:lnTo>
                    <a:lnTo>
                      <a:pt x="1081473" y="368619"/>
                    </a:lnTo>
                    <a:lnTo>
                      <a:pt x="1051353" y="348538"/>
                    </a:lnTo>
                    <a:lnTo>
                      <a:pt x="1019798" y="329892"/>
                    </a:lnTo>
                    <a:lnTo>
                      <a:pt x="989677" y="314115"/>
                    </a:lnTo>
                    <a:lnTo>
                      <a:pt x="955254" y="296903"/>
                    </a:lnTo>
                    <a:lnTo>
                      <a:pt x="887841" y="269651"/>
                    </a:lnTo>
                    <a:lnTo>
                      <a:pt x="818994" y="252439"/>
                    </a:lnTo>
                    <a:lnTo>
                      <a:pt x="745844" y="242399"/>
                    </a:lnTo>
                    <a:lnTo>
                      <a:pt x="671259" y="240965"/>
                    </a:lnTo>
                    <a:lnTo>
                      <a:pt x="599544" y="246702"/>
                    </a:lnTo>
                    <a:lnTo>
                      <a:pt x="526394" y="259611"/>
                    </a:lnTo>
                    <a:lnTo>
                      <a:pt x="453244" y="279691"/>
                    </a:lnTo>
                    <a:lnTo>
                      <a:pt x="387265" y="306943"/>
                    </a:lnTo>
                    <a:lnTo>
                      <a:pt x="321287" y="341367"/>
                    </a:lnTo>
                    <a:lnTo>
                      <a:pt x="259611" y="381527"/>
                    </a:lnTo>
                    <a:lnTo>
                      <a:pt x="205108" y="428860"/>
                    </a:lnTo>
                    <a:lnTo>
                      <a:pt x="182159" y="446071"/>
                    </a:lnTo>
                    <a:lnTo>
                      <a:pt x="154907" y="457546"/>
                    </a:lnTo>
                    <a:lnTo>
                      <a:pt x="123352" y="463283"/>
                    </a:lnTo>
                    <a:lnTo>
                      <a:pt x="94665" y="458980"/>
                    </a:lnTo>
                    <a:lnTo>
                      <a:pt x="65979" y="447506"/>
                    </a:lnTo>
                    <a:lnTo>
                      <a:pt x="41596" y="431728"/>
                    </a:lnTo>
                    <a:lnTo>
                      <a:pt x="21515" y="410214"/>
                    </a:lnTo>
                    <a:lnTo>
                      <a:pt x="8607" y="382962"/>
                    </a:lnTo>
                    <a:lnTo>
                      <a:pt x="1435" y="355710"/>
                    </a:lnTo>
                    <a:lnTo>
                      <a:pt x="1435" y="328458"/>
                    </a:lnTo>
                    <a:lnTo>
                      <a:pt x="8607" y="299772"/>
                    </a:lnTo>
                    <a:lnTo>
                      <a:pt x="22950" y="273954"/>
                    </a:lnTo>
                    <a:lnTo>
                      <a:pt x="43030" y="251005"/>
                    </a:lnTo>
                    <a:lnTo>
                      <a:pt x="100403" y="199370"/>
                    </a:lnTo>
                    <a:lnTo>
                      <a:pt x="163512" y="152037"/>
                    </a:lnTo>
                    <a:lnTo>
                      <a:pt x="232360" y="111876"/>
                    </a:lnTo>
                    <a:lnTo>
                      <a:pt x="306944" y="77453"/>
                    </a:lnTo>
                    <a:lnTo>
                      <a:pt x="382962" y="48767"/>
                    </a:lnTo>
                    <a:lnTo>
                      <a:pt x="464718" y="25818"/>
                    </a:lnTo>
                    <a:lnTo>
                      <a:pt x="547909" y="10040"/>
                    </a:lnTo>
                    <a:lnTo>
                      <a:pt x="632533" y="1434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4" name="Text1">
                <a:extLst>
                  <a:ext uri="{FF2B5EF4-FFF2-40B4-BE49-F238E27FC236}">
                    <a16:creationId xmlns:a16="http://schemas.microsoft.com/office/drawing/2014/main" id="{87E5727E-0EC6-668F-FF5F-F88314E847D0}"/>
                  </a:ext>
                </a:extLst>
              </p:cNvPr>
              <p:cNvSpPr/>
              <p:nvPr/>
            </p:nvSpPr>
            <p:spPr bwMode="auto">
              <a:xfrm>
                <a:off x="660400" y="4549200"/>
                <a:ext cx="2272921" cy="15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教育改革成功的关键在于实践的落实。</a:t>
                </a:r>
                <a:endParaRPr lang="en-US" dirty="0"/>
              </a:p>
            </p:txBody>
          </p:sp>
          <p:sp>
            <p:nvSpPr>
              <p:cNvPr id="25" name="Bullet1">
                <a:extLst>
                  <a:ext uri="{FF2B5EF4-FFF2-40B4-BE49-F238E27FC236}">
                    <a16:creationId xmlns:a16="http://schemas.microsoft.com/office/drawing/2014/main" id="{7D5734CD-F81D-AFEE-47A5-D29A41C8AF6E}"/>
                  </a:ext>
                </a:extLst>
              </p:cNvPr>
              <p:cNvSpPr/>
              <p:nvPr/>
            </p:nvSpPr>
            <p:spPr>
              <a:xfrm>
                <a:off x="660400" y="3914776"/>
                <a:ext cx="2272921" cy="634422"/>
              </a:xfrm>
              <a:prstGeom prst="rect">
                <a:avLst/>
              </a:prstGeom>
              <a:noFill/>
              <a:ln w="31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b="1" dirty="0">
                    <a:solidFill>
                      <a:schemeClr val="tx1"/>
                    </a:solidFill>
                  </a:rPr>
                  <a:t>实践的重要性</a:t>
                </a:r>
                <a:endParaRPr lang="en-US" dirty="0"/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BB4D03DF-81F2-CF00-3811-1BEA42EC5BC6}"/>
                </a:ext>
              </a:extLst>
            </p:cNvPr>
            <p:cNvGrpSpPr/>
            <p:nvPr/>
          </p:nvGrpSpPr>
          <p:grpSpPr>
            <a:xfrm>
              <a:off x="3522259" y="1854200"/>
              <a:ext cx="2467035" cy="4279900"/>
              <a:chOff x="3522259" y="1854200"/>
              <a:chExt cx="2467035" cy="4279900"/>
            </a:xfrm>
          </p:grpSpPr>
          <p:sp>
            <p:nvSpPr>
              <p:cNvPr id="40" name="ComponentBackground2">
                <a:extLst>
                  <a:ext uri="{FF2B5EF4-FFF2-40B4-BE49-F238E27FC236}">
                    <a16:creationId xmlns:a16="http://schemas.microsoft.com/office/drawing/2014/main" id="{5379D323-8E55-5854-2655-1B93CBBC2E3A}"/>
                  </a:ext>
                </a:extLst>
              </p:cNvPr>
              <p:cNvSpPr/>
              <p:nvPr/>
            </p:nvSpPr>
            <p:spPr bwMode="auto">
              <a:xfrm>
                <a:off x="3800887" y="1854200"/>
                <a:ext cx="2188407" cy="1867476"/>
              </a:xfrm>
              <a:custGeom>
                <a:avLst/>
                <a:gdLst>
                  <a:gd name="connsiteX0" fmla="*/ 172118 w 2188407"/>
                  <a:gd name="connsiteY0" fmla="*/ 1005454 h 1867476"/>
                  <a:gd name="connsiteX1" fmla="*/ 197935 w 2188407"/>
                  <a:gd name="connsiteY1" fmla="*/ 1031272 h 1867476"/>
                  <a:gd name="connsiteX2" fmla="*/ 218016 w 2188407"/>
                  <a:gd name="connsiteY2" fmla="*/ 1051352 h 1867476"/>
                  <a:gd name="connsiteX3" fmla="*/ 232359 w 2188407"/>
                  <a:gd name="connsiteY3" fmla="*/ 1067129 h 1867476"/>
                  <a:gd name="connsiteX4" fmla="*/ 242399 w 2188407"/>
                  <a:gd name="connsiteY4" fmla="*/ 1077170 h 1867476"/>
                  <a:gd name="connsiteX5" fmla="*/ 324155 w 2188407"/>
                  <a:gd name="connsiteY5" fmla="*/ 1166097 h 1867476"/>
                  <a:gd name="connsiteX6" fmla="*/ 403042 w 2188407"/>
                  <a:gd name="connsiteY6" fmla="*/ 1247853 h 1867476"/>
                  <a:gd name="connsiteX7" fmla="*/ 483364 w 2188407"/>
                  <a:gd name="connsiteY7" fmla="*/ 1323871 h 1867476"/>
                  <a:gd name="connsiteX8" fmla="*/ 559383 w 2188407"/>
                  <a:gd name="connsiteY8" fmla="*/ 1391285 h 1867476"/>
                  <a:gd name="connsiteX9" fmla="*/ 638270 w 2188407"/>
                  <a:gd name="connsiteY9" fmla="*/ 1452960 h 1867476"/>
                  <a:gd name="connsiteX10" fmla="*/ 714289 w 2188407"/>
                  <a:gd name="connsiteY10" fmla="*/ 1504595 h 1867476"/>
                  <a:gd name="connsiteX11" fmla="*/ 788873 w 2188407"/>
                  <a:gd name="connsiteY11" fmla="*/ 1550493 h 1867476"/>
                  <a:gd name="connsiteX12" fmla="*/ 864891 w 2188407"/>
                  <a:gd name="connsiteY12" fmla="*/ 1584917 h 1867476"/>
                  <a:gd name="connsiteX13" fmla="*/ 940910 w 2188407"/>
                  <a:gd name="connsiteY13" fmla="*/ 1610735 h 1867476"/>
                  <a:gd name="connsiteX14" fmla="*/ 1016929 w 2188407"/>
                  <a:gd name="connsiteY14" fmla="*/ 1626512 h 1867476"/>
                  <a:gd name="connsiteX15" fmla="*/ 1095816 w 2188407"/>
                  <a:gd name="connsiteY15" fmla="*/ 1630815 h 1867476"/>
                  <a:gd name="connsiteX16" fmla="*/ 1174703 w 2188407"/>
                  <a:gd name="connsiteY16" fmla="*/ 1623643 h 1867476"/>
                  <a:gd name="connsiteX17" fmla="*/ 1242116 w 2188407"/>
                  <a:gd name="connsiteY17" fmla="*/ 1610735 h 1867476"/>
                  <a:gd name="connsiteX18" fmla="*/ 1303791 w 2188407"/>
                  <a:gd name="connsiteY18" fmla="*/ 1592088 h 1867476"/>
                  <a:gd name="connsiteX19" fmla="*/ 1356862 w 2188407"/>
                  <a:gd name="connsiteY19" fmla="*/ 1572008 h 1867476"/>
                  <a:gd name="connsiteX20" fmla="*/ 1404193 w 2188407"/>
                  <a:gd name="connsiteY20" fmla="*/ 1550493 h 1867476"/>
                  <a:gd name="connsiteX21" fmla="*/ 1444354 w 2188407"/>
                  <a:gd name="connsiteY21" fmla="*/ 1528978 h 1867476"/>
                  <a:gd name="connsiteX22" fmla="*/ 1478779 w 2188407"/>
                  <a:gd name="connsiteY22" fmla="*/ 1504595 h 1867476"/>
                  <a:gd name="connsiteX23" fmla="*/ 1508899 w 2188407"/>
                  <a:gd name="connsiteY23" fmla="*/ 1481646 h 1867476"/>
                  <a:gd name="connsiteX24" fmla="*/ 1514242 w 2188407"/>
                  <a:gd name="connsiteY24" fmla="*/ 1477193 h 1867476"/>
                  <a:gd name="connsiteX25" fmla="*/ 1465869 w 2188407"/>
                  <a:gd name="connsiteY25" fmla="*/ 1428576 h 1867476"/>
                  <a:gd name="connsiteX26" fmla="*/ 1455829 w 2188407"/>
                  <a:gd name="connsiteY26" fmla="*/ 1415667 h 1867476"/>
                  <a:gd name="connsiteX27" fmla="*/ 1452960 w 2188407"/>
                  <a:gd name="connsiteY27" fmla="*/ 1402758 h 1867476"/>
                  <a:gd name="connsiteX28" fmla="*/ 1455829 w 2188407"/>
                  <a:gd name="connsiteY28" fmla="*/ 1394152 h 1867476"/>
                  <a:gd name="connsiteX29" fmla="*/ 1467303 w 2188407"/>
                  <a:gd name="connsiteY29" fmla="*/ 1388415 h 1867476"/>
                  <a:gd name="connsiteX30" fmla="*/ 1483081 w 2188407"/>
                  <a:gd name="connsiteY30" fmla="*/ 1385546 h 1867476"/>
                  <a:gd name="connsiteX31" fmla="*/ 1741258 w 2188407"/>
                  <a:gd name="connsiteY31" fmla="*/ 1379809 h 1867476"/>
                  <a:gd name="connsiteX32" fmla="*/ 1765641 w 2188407"/>
                  <a:gd name="connsiteY32" fmla="*/ 1385546 h 1867476"/>
                  <a:gd name="connsiteX33" fmla="*/ 1782852 w 2188407"/>
                  <a:gd name="connsiteY33" fmla="*/ 1398456 h 1867476"/>
                  <a:gd name="connsiteX34" fmla="*/ 1795762 w 2188407"/>
                  <a:gd name="connsiteY34" fmla="*/ 1415667 h 1867476"/>
                  <a:gd name="connsiteX35" fmla="*/ 1800064 w 2188407"/>
                  <a:gd name="connsiteY35" fmla="*/ 1440050 h 1867476"/>
                  <a:gd name="connsiteX36" fmla="*/ 1795762 w 2188407"/>
                  <a:gd name="connsiteY36" fmla="*/ 1696793 h 1867476"/>
                  <a:gd name="connsiteX37" fmla="*/ 1792893 w 2188407"/>
                  <a:gd name="connsiteY37" fmla="*/ 1714004 h 1867476"/>
                  <a:gd name="connsiteX38" fmla="*/ 1787156 w 2188407"/>
                  <a:gd name="connsiteY38" fmla="*/ 1724045 h 1867476"/>
                  <a:gd name="connsiteX39" fmla="*/ 1777115 w 2188407"/>
                  <a:gd name="connsiteY39" fmla="*/ 1728347 h 1867476"/>
                  <a:gd name="connsiteX40" fmla="*/ 1765641 w 2188407"/>
                  <a:gd name="connsiteY40" fmla="*/ 1724045 h 1867476"/>
                  <a:gd name="connsiteX41" fmla="*/ 1749864 w 2188407"/>
                  <a:gd name="connsiteY41" fmla="*/ 1714004 h 1867476"/>
                  <a:gd name="connsiteX42" fmla="*/ 1684476 w 2188407"/>
                  <a:gd name="connsiteY42" fmla="*/ 1648287 h 1867476"/>
                  <a:gd name="connsiteX43" fmla="*/ 1679583 w 2188407"/>
                  <a:gd name="connsiteY43" fmla="*/ 1652329 h 1867476"/>
                  <a:gd name="connsiteX44" fmla="*/ 1643724 w 2188407"/>
                  <a:gd name="connsiteY44" fmla="*/ 1682450 h 1867476"/>
                  <a:gd name="connsiteX45" fmla="*/ 1599261 w 2188407"/>
                  <a:gd name="connsiteY45" fmla="*/ 1712570 h 1867476"/>
                  <a:gd name="connsiteX46" fmla="*/ 1550494 w 2188407"/>
                  <a:gd name="connsiteY46" fmla="*/ 1741257 h 1867476"/>
                  <a:gd name="connsiteX47" fmla="*/ 1498859 w 2188407"/>
                  <a:gd name="connsiteY47" fmla="*/ 1769943 h 1867476"/>
                  <a:gd name="connsiteX48" fmla="*/ 1444354 w 2188407"/>
                  <a:gd name="connsiteY48" fmla="*/ 1797195 h 1867476"/>
                  <a:gd name="connsiteX49" fmla="*/ 1384113 w 2188407"/>
                  <a:gd name="connsiteY49" fmla="*/ 1821578 h 1867476"/>
                  <a:gd name="connsiteX50" fmla="*/ 1322438 w 2188407"/>
                  <a:gd name="connsiteY50" fmla="*/ 1838790 h 1867476"/>
                  <a:gd name="connsiteX51" fmla="*/ 1257893 w 2188407"/>
                  <a:gd name="connsiteY51" fmla="*/ 1853133 h 1867476"/>
                  <a:gd name="connsiteX52" fmla="*/ 1191915 w 2188407"/>
                  <a:gd name="connsiteY52" fmla="*/ 1863174 h 1867476"/>
                  <a:gd name="connsiteX53" fmla="*/ 1098685 w 2188407"/>
                  <a:gd name="connsiteY53" fmla="*/ 1867476 h 1867476"/>
                  <a:gd name="connsiteX54" fmla="*/ 1009757 w 2188407"/>
                  <a:gd name="connsiteY54" fmla="*/ 1863174 h 1867476"/>
                  <a:gd name="connsiteX55" fmla="*/ 925132 w 2188407"/>
                  <a:gd name="connsiteY55" fmla="*/ 1851699 h 1867476"/>
                  <a:gd name="connsiteX56" fmla="*/ 843377 w 2188407"/>
                  <a:gd name="connsiteY56" fmla="*/ 1831619 h 1867476"/>
                  <a:gd name="connsiteX57" fmla="*/ 765924 w 2188407"/>
                  <a:gd name="connsiteY57" fmla="*/ 1804366 h 1867476"/>
                  <a:gd name="connsiteX58" fmla="*/ 691340 w 2188407"/>
                  <a:gd name="connsiteY58" fmla="*/ 1769943 h 1867476"/>
                  <a:gd name="connsiteX59" fmla="*/ 619624 w 2188407"/>
                  <a:gd name="connsiteY59" fmla="*/ 1729782 h 1867476"/>
                  <a:gd name="connsiteX60" fmla="*/ 547908 w 2188407"/>
                  <a:gd name="connsiteY60" fmla="*/ 1686753 h 1867476"/>
                  <a:gd name="connsiteX61" fmla="*/ 481930 w 2188407"/>
                  <a:gd name="connsiteY61" fmla="*/ 1635118 h 1867476"/>
                  <a:gd name="connsiteX62" fmla="*/ 414517 w 2188407"/>
                  <a:gd name="connsiteY62" fmla="*/ 1580614 h 1867476"/>
                  <a:gd name="connsiteX63" fmla="*/ 347104 w 2188407"/>
                  <a:gd name="connsiteY63" fmla="*/ 1521806 h 1867476"/>
                  <a:gd name="connsiteX64" fmla="*/ 281125 w 2188407"/>
                  <a:gd name="connsiteY64" fmla="*/ 1460132 h 1867476"/>
                  <a:gd name="connsiteX65" fmla="*/ 216581 w 2188407"/>
                  <a:gd name="connsiteY65" fmla="*/ 1394153 h 1867476"/>
                  <a:gd name="connsiteX66" fmla="*/ 149169 w 2188407"/>
                  <a:gd name="connsiteY66" fmla="*/ 1326740 h 1867476"/>
                  <a:gd name="connsiteX67" fmla="*/ 81755 w 2188407"/>
                  <a:gd name="connsiteY67" fmla="*/ 1257893 h 1867476"/>
                  <a:gd name="connsiteX68" fmla="*/ 80321 w 2188407"/>
                  <a:gd name="connsiteY68" fmla="*/ 1255024 h 1867476"/>
                  <a:gd name="connsiteX69" fmla="*/ 71716 w 2188407"/>
                  <a:gd name="connsiteY69" fmla="*/ 1244985 h 1867476"/>
                  <a:gd name="connsiteX70" fmla="*/ 58806 w 2188407"/>
                  <a:gd name="connsiteY70" fmla="*/ 1232075 h 1867476"/>
                  <a:gd name="connsiteX71" fmla="*/ 41595 w 2188407"/>
                  <a:gd name="connsiteY71" fmla="*/ 1216298 h 1867476"/>
                  <a:gd name="connsiteX72" fmla="*/ 21514 w 2188407"/>
                  <a:gd name="connsiteY72" fmla="*/ 1194783 h 1867476"/>
                  <a:gd name="connsiteX73" fmla="*/ 0 w 2188407"/>
                  <a:gd name="connsiteY73" fmla="*/ 1170400 h 1867476"/>
                  <a:gd name="connsiteX74" fmla="*/ 40161 w 2188407"/>
                  <a:gd name="connsiteY74" fmla="*/ 1157491 h 1867476"/>
                  <a:gd name="connsiteX75" fmla="*/ 78887 w 2188407"/>
                  <a:gd name="connsiteY75" fmla="*/ 1138845 h 1867476"/>
                  <a:gd name="connsiteX76" fmla="*/ 110442 w 2188407"/>
                  <a:gd name="connsiteY76" fmla="*/ 1113027 h 1867476"/>
                  <a:gd name="connsiteX77" fmla="*/ 137694 w 2188407"/>
                  <a:gd name="connsiteY77" fmla="*/ 1081472 h 1867476"/>
                  <a:gd name="connsiteX78" fmla="*/ 157774 w 2188407"/>
                  <a:gd name="connsiteY78" fmla="*/ 1045615 h 1867476"/>
                  <a:gd name="connsiteX79" fmla="*/ 1114106 w 2188407"/>
                  <a:gd name="connsiteY79" fmla="*/ 0 h 1867476"/>
                  <a:gd name="connsiteX80" fmla="*/ 1198730 w 2188407"/>
                  <a:gd name="connsiteY80" fmla="*/ 7172 h 1867476"/>
                  <a:gd name="connsiteX81" fmla="*/ 1283355 w 2188407"/>
                  <a:gd name="connsiteY81" fmla="*/ 21515 h 1867476"/>
                  <a:gd name="connsiteX82" fmla="*/ 1362242 w 2188407"/>
                  <a:gd name="connsiteY82" fmla="*/ 43030 h 1867476"/>
                  <a:gd name="connsiteX83" fmla="*/ 1416746 w 2188407"/>
                  <a:gd name="connsiteY83" fmla="*/ 63110 h 1867476"/>
                  <a:gd name="connsiteX84" fmla="*/ 1468381 w 2188407"/>
                  <a:gd name="connsiteY84" fmla="*/ 84625 h 1867476"/>
                  <a:gd name="connsiteX85" fmla="*/ 1517148 w 2188407"/>
                  <a:gd name="connsiteY85" fmla="*/ 110442 h 1867476"/>
                  <a:gd name="connsiteX86" fmla="*/ 1564480 w 2188407"/>
                  <a:gd name="connsiteY86" fmla="*/ 136260 h 1867476"/>
                  <a:gd name="connsiteX87" fmla="*/ 1611813 w 2188407"/>
                  <a:gd name="connsiteY87" fmla="*/ 166381 h 1867476"/>
                  <a:gd name="connsiteX88" fmla="*/ 1656277 w 2188407"/>
                  <a:gd name="connsiteY88" fmla="*/ 200804 h 1867476"/>
                  <a:gd name="connsiteX89" fmla="*/ 1705043 w 2188407"/>
                  <a:gd name="connsiteY89" fmla="*/ 238096 h 1867476"/>
                  <a:gd name="connsiteX90" fmla="*/ 1755244 w 2188407"/>
                  <a:gd name="connsiteY90" fmla="*/ 281126 h 1867476"/>
                  <a:gd name="connsiteX91" fmla="*/ 1805445 w 2188407"/>
                  <a:gd name="connsiteY91" fmla="*/ 328458 h 1867476"/>
                  <a:gd name="connsiteX92" fmla="*/ 1859949 w 2188407"/>
                  <a:gd name="connsiteY92" fmla="*/ 381528 h 1867476"/>
                  <a:gd name="connsiteX93" fmla="*/ 1915887 w 2188407"/>
                  <a:gd name="connsiteY93" fmla="*/ 437466 h 1867476"/>
                  <a:gd name="connsiteX94" fmla="*/ 1977563 w 2188407"/>
                  <a:gd name="connsiteY94" fmla="*/ 502010 h 1867476"/>
                  <a:gd name="connsiteX95" fmla="*/ 2043541 w 2188407"/>
                  <a:gd name="connsiteY95" fmla="*/ 573726 h 1867476"/>
                  <a:gd name="connsiteX96" fmla="*/ 2116691 w 2188407"/>
                  <a:gd name="connsiteY96" fmla="*/ 649745 h 1867476"/>
                  <a:gd name="connsiteX97" fmla="*/ 2123863 w 2188407"/>
                  <a:gd name="connsiteY97" fmla="*/ 656916 h 1867476"/>
                  <a:gd name="connsiteX98" fmla="*/ 2133903 w 2188407"/>
                  <a:gd name="connsiteY98" fmla="*/ 669825 h 1867476"/>
                  <a:gd name="connsiteX99" fmla="*/ 2148246 w 2188407"/>
                  <a:gd name="connsiteY99" fmla="*/ 685603 h 1867476"/>
                  <a:gd name="connsiteX100" fmla="*/ 2166892 w 2188407"/>
                  <a:gd name="connsiteY100" fmla="*/ 704249 h 1867476"/>
                  <a:gd name="connsiteX101" fmla="*/ 2188407 w 2188407"/>
                  <a:gd name="connsiteY101" fmla="*/ 727198 h 1867476"/>
                  <a:gd name="connsiteX102" fmla="*/ 2148246 w 2188407"/>
                  <a:gd name="connsiteY102" fmla="*/ 740106 h 1867476"/>
                  <a:gd name="connsiteX103" fmla="*/ 2110954 w 2188407"/>
                  <a:gd name="connsiteY103" fmla="*/ 760187 h 1867476"/>
                  <a:gd name="connsiteX104" fmla="*/ 2077965 w 2188407"/>
                  <a:gd name="connsiteY104" fmla="*/ 786005 h 1867476"/>
                  <a:gd name="connsiteX105" fmla="*/ 2052147 w 2188407"/>
                  <a:gd name="connsiteY105" fmla="*/ 816125 h 1867476"/>
                  <a:gd name="connsiteX106" fmla="*/ 2030633 w 2188407"/>
                  <a:gd name="connsiteY106" fmla="*/ 853417 h 1867476"/>
                  <a:gd name="connsiteX107" fmla="*/ 2016289 w 2188407"/>
                  <a:gd name="connsiteY107" fmla="*/ 893578 h 1867476"/>
                  <a:gd name="connsiteX108" fmla="*/ 1996209 w 2188407"/>
                  <a:gd name="connsiteY108" fmla="*/ 873498 h 1867476"/>
                  <a:gd name="connsiteX109" fmla="*/ 1980432 w 2188407"/>
                  <a:gd name="connsiteY109" fmla="*/ 854852 h 1867476"/>
                  <a:gd name="connsiteX110" fmla="*/ 1966088 w 2188407"/>
                  <a:gd name="connsiteY110" fmla="*/ 841943 h 1867476"/>
                  <a:gd name="connsiteX111" fmla="*/ 1957483 w 2188407"/>
                  <a:gd name="connsiteY111" fmla="*/ 833337 h 1867476"/>
                  <a:gd name="connsiteX112" fmla="*/ 1954614 w 2188407"/>
                  <a:gd name="connsiteY112" fmla="*/ 829034 h 1867476"/>
                  <a:gd name="connsiteX113" fmla="*/ 1891504 w 2188407"/>
                  <a:gd name="connsiteY113" fmla="*/ 760187 h 1867476"/>
                  <a:gd name="connsiteX114" fmla="*/ 1832697 w 2188407"/>
                  <a:gd name="connsiteY114" fmla="*/ 698511 h 1867476"/>
                  <a:gd name="connsiteX115" fmla="*/ 1779628 w 2188407"/>
                  <a:gd name="connsiteY115" fmla="*/ 642573 h 1867476"/>
                  <a:gd name="connsiteX116" fmla="*/ 1732295 w 2188407"/>
                  <a:gd name="connsiteY116" fmla="*/ 592372 h 1867476"/>
                  <a:gd name="connsiteX117" fmla="*/ 1689266 w 2188407"/>
                  <a:gd name="connsiteY117" fmla="*/ 547908 h 1867476"/>
                  <a:gd name="connsiteX118" fmla="*/ 1647671 w 2188407"/>
                  <a:gd name="connsiteY118" fmla="*/ 507748 h 1867476"/>
                  <a:gd name="connsiteX119" fmla="*/ 1611813 w 2188407"/>
                  <a:gd name="connsiteY119" fmla="*/ 473324 h 1867476"/>
                  <a:gd name="connsiteX120" fmla="*/ 1574521 w 2188407"/>
                  <a:gd name="connsiteY120" fmla="*/ 443203 h 1867476"/>
                  <a:gd name="connsiteX121" fmla="*/ 1542966 w 2188407"/>
                  <a:gd name="connsiteY121" fmla="*/ 413083 h 1867476"/>
                  <a:gd name="connsiteX122" fmla="*/ 1509976 w 2188407"/>
                  <a:gd name="connsiteY122" fmla="*/ 390134 h 1867476"/>
                  <a:gd name="connsiteX123" fmla="*/ 1478422 w 2188407"/>
                  <a:gd name="connsiteY123" fmla="*/ 368619 h 1867476"/>
                  <a:gd name="connsiteX124" fmla="*/ 1448301 w 2188407"/>
                  <a:gd name="connsiteY124" fmla="*/ 348539 h 1867476"/>
                  <a:gd name="connsiteX125" fmla="*/ 1416746 w 2188407"/>
                  <a:gd name="connsiteY125" fmla="*/ 329893 h 1867476"/>
                  <a:gd name="connsiteX126" fmla="*/ 1386625 w 2188407"/>
                  <a:gd name="connsiteY126" fmla="*/ 314115 h 1867476"/>
                  <a:gd name="connsiteX127" fmla="*/ 1353636 w 2188407"/>
                  <a:gd name="connsiteY127" fmla="*/ 296903 h 1867476"/>
                  <a:gd name="connsiteX128" fmla="*/ 1286223 w 2188407"/>
                  <a:gd name="connsiteY128" fmla="*/ 269651 h 1867476"/>
                  <a:gd name="connsiteX129" fmla="*/ 1215942 w 2188407"/>
                  <a:gd name="connsiteY129" fmla="*/ 252440 h 1867476"/>
                  <a:gd name="connsiteX130" fmla="*/ 1142792 w 2188407"/>
                  <a:gd name="connsiteY130" fmla="*/ 242399 h 1867476"/>
                  <a:gd name="connsiteX131" fmla="*/ 1069642 w 2188407"/>
                  <a:gd name="connsiteY131" fmla="*/ 240965 h 1867476"/>
                  <a:gd name="connsiteX132" fmla="*/ 996492 w 2188407"/>
                  <a:gd name="connsiteY132" fmla="*/ 246702 h 1867476"/>
                  <a:gd name="connsiteX133" fmla="*/ 923342 w 2188407"/>
                  <a:gd name="connsiteY133" fmla="*/ 259611 h 1867476"/>
                  <a:gd name="connsiteX134" fmla="*/ 853061 w 2188407"/>
                  <a:gd name="connsiteY134" fmla="*/ 279691 h 1867476"/>
                  <a:gd name="connsiteX135" fmla="*/ 782779 w 2188407"/>
                  <a:gd name="connsiteY135" fmla="*/ 306943 h 1867476"/>
                  <a:gd name="connsiteX136" fmla="*/ 718235 w 2188407"/>
                  <a:gd name="connsiteY136" fmla="*/ 341367 h 1867476"/>
                  <a:gd name="connsiteX137" fmla="*/ 657994 w 2188407"/>
                  <a:gd name="connsiteY137" fmla="*/ 381528 h 1867476"/>
                  <a:gd name="connsiteX138" fmla="*/ 603490 w 2188407"/>
                  <a:gd name="connsiteY138" fmla="*/ 428860 h 1867476"/>
                  <a:gd name="connsiteX139" fmla="*/ 577672 w 2188407"/>
                  <a:gd name="connsiteY139" fmla="*/ 446072 h 1867476"/>
                  <a:gd name="connsiteX140" fmla="*/ 550420 w 2188407"/>
                  <a:gd name="connsiteY140" fmla="*/ 457547 h 1867476"/>
                  <a:gd name="connsiteX141" fmla="*/ 521734 w 2188407"/>
                  <a:gd name="connsiteY141" fmla="*/ 463284 h 1867476"/>
                  <a:gd name="connsiteX142" fmla="*/ 491613 w 2188407"/>
                  <a:gd name="connsiteY142" fmla="*/ 458981 h 1867476"/>
                  <a:gd name="connsiteX143" fmla="*/ 464361 w 2188407"/>
                  <a:gd name="connsiteY143" fmla="*/ 447506 h 1867476"/>
                  <a:gd name="connsiteX144" fmla="*/ 438544 w 2188407"/>
                  <a:gd name="connsiteY144" fmla="*/ 431729 h 1867476"/>
                  <a:gd name="connsiteX145" fmla="*/ 419898 w 2188407"/>
                  <a:gd name="connsiteY145" fmla="*/ 410214 h 1867476"/>
                  <a:gd name="connsiteX146" fmla="*/ 405555 w 2188407"/>
                  <a:gd name="connsiteY146" fmla="*/ 382962 h 1867476"/>
                  <a:gd name="connsiteX147" fmla="*/ 399817 w 2188407"/>
                  <a:gd name="connsiteY147" fmla="*/ 355710 h 1867476"/>
                  <a:gd name="connsiteX148" fmla="*/ 399817 w 2188407"/>
                  <a:gd name="connsiteY148" fmla="*/ 328458 h 1867476"/>
                  <a:gd name="connsiteX149" fmla="*/ 406989 w 2188407"/>
                  <a:gd name="connsiteY149" fmla="*/ 299772 h 1867476"/>
                  <a:gd name="connsiteX150" fmla="*/ 419898 w 2188407"/>
                  <a:gd name="connsiteY150" fmla="*/ 273954 h 1867476"/>
                  <a:gd name="connsiteX151" fmla="*/ 441412 w 2188407"/>
                  <a:gd name="connsiteY151" fmla="*/ 251005 h 1867476"/>
                  <a:gd name="connsiteX152" fmla="*/ 498785 w 2188407"/>
                  <a:gd name="connsiteY152" fmla="*/ 199370 h 1867476"/>
                  <a:gd name="connsiteX153" fmla="*/ 561895 w 2188407"/>
                  <a:gd name="connsiteY153" fmla="*/ 152037 h 1867476"/>
                  <a:gd name="connsiteX154" fmla="*/ 629308 w 2188407"/>
                  <a:gd name="connsiteY154" fmla="*/ 111877 h 1867476"/>
                  <a:gd name="connsiteX155" fmla="*/ 703892 w 2188407"/>
                  <a:gd name="connsiteY155" fmla="*/ 77453 h 1867476"/>
                  <a:gd name="connsiteX156" fmla="*/ 781345 w 2188407"/>
                  <a:gd name="connsiteY156" fmla="*/ 48767 h 1867476"/>
                  <a:gd name="connsiteX157" fmla="*/ 861666 w 2188407"/>
                  <a:gd name="connsiteY157" fmla="*/ 25818 h 1867476"/>
                  <a:gd name="connsiteX158" fmla="*/ 944857 w 2188407"/>
                  <a:gd name="connsiteY158" fmla="*/ 10040 h 1867476"/>
                  <a:gd name="connsiteX159" fmla="*/ 1030916 w 2188407"/>
                  <a:gd name="connsiteY159" fmla="*/ 1434 h 186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</a:cxnLst>
                <a:rect l="l" t="t" r="r" b="b"/>
                <a:pathLst>
                  <a:path w="2188407" h="1867476">
                    <a:moveTo>
                      <a:pt x="172118" y="1005454"/>
                    </a:moveTo>
                    <a:lnTo>
                      <a:pt x="197935" y="1031272"/>
                    </a:lnTo>
                    <a:lnTo>
                      <a:pt x="218016" y="1051352"/>
                    </a:lnTo>
                    <a:lnTo>
                      <a:pt x="232359" y="1067129"/>
                    </a:lnTo>
                    <a:lnTo>
                      <a:pt x="242399" y="1077170"/>
                    </a:lnTo>
                    <a:lnTo>
                      <a:pt x="324155" y="1166097"/>
                    </a:lnTo>
                    <a:lnTo>
                      <a:pt x="403042" y="1247853"/>
                    </a:lnTo>
                    <a:lnTo>
                      <a:pt x="483364" y="1323871"/>
                    </a:lnTo>
                    <a:lnTo>
                      <a:pt x="559383" y="1391285"/>
                    </a:lnTo>
                    <a:lnTo>
                      <a:pt x="638270" y="1452960"/>
                    </a:lnTo>
                    <a:lnTo>
                      <a:pt x="714289" y="1504595"/>
                    </a:lnTo>
                    <a:lnTo>
                      <a:pt x="788873" y="1550493"/>
                    </a:lnTo>
                    <a:lnTo>
                      <a:pt x="864891" y="1584917"/>
                    </a:lnTo>
                    <a:lnTo>
                      <a:pt x="940910" y="1610735"/>
                    </a:lnTo>
                    <a:lnTo>
                      <a:pt x="1016929" y="1626512"/>
                    </a:lnTo>
                    <a:lnTo>
                      <a:pt x="1095816" y="1630815"/>
                    </a:lnTo>
                    <a:lnTo>
                      <a:pt x="1174703" y="1623643"/>
                    </a:lnTo>
                    <a:lnTo>
                      <a:pt x="1242116" y="1610735"/>
                    </a:lnTo>
                    <a:lnTo>
                      <a:pt x="1303791" y="1592088"/>
                    </a:lnTo>
                    <a:lnTo>
                      <a:pt x="1356862" y="1572008"/>
                    </a:lnTo>
                    <a:lnTo>
                      <a:pt x="1404193" y="1550493"/>
                    </a:lnTo>
                    <a:lnTo>
                      <a:pt x="1444354" y="1528978"/>
                    </a:lnTo>
                    <a:lnTo>
                      <a:pt x="1478779" y="1504595"/>
                    </a:lnTo>
                    <a:lnTo>
                      <a:pt x="1508899" y="1481646"/>
                    </a:lnTo>
                    <a:lnTo>
                      <a:pt x="1514242" y="1477193"/>
                    </a:lnTo>
                    <a:lnTo>
                      <a:pt x="1465869" y="1428576"/>
                    </a:lnTo>
                    <a:lnTo>
                      <a:pt x="1455829" y="1415667"/>
                    </a:lnTo>
                    <a:lnTo>
                      <a:pt x="1452960" y="1402758"/>
                    </a:lnTo>
                    <a:lnTo>
                      <a:pt x="1455829" y="1394152"/>
                    </a:lnTo>
                    <a:lnTo>
                      <a:pt x="1467303" y="1388415"/>
                    </a:lnTo>
                    <a:lnTo>
                      <a:pt x="1483081" y="1385546"/>
                    </a:lnTo>
                    <a:lnTo>
                      <a:pt x="1741258" y="1379809"/>
                    </a:lnTo>
                    <a:lnTo>
                      <a:pt x="1765641" y="1385546"/>
                    </a:lnTo>
                    <a:lnTo>
                      <a:pt x="1782852" y="1398456"/>
                    </a:lnTo>
                    <a:lnTo>
                      <a:pt x="1795762" y="1415667"/>
                    </a:lnTo>
                    <a:lnTo>
                      <a:pt x="1800064" y="1440050"/>
                    </a:lnTo>
                    <a:lnTo>
                      <a:pt x="1795762" y="1696793"/>
                    </a:lnTo>
                    <a:lnTo>
                      <a:pt x="1792893" y="1714004"/>
                    </a:lnTo>
                    <a:lnTo>
                      <a:pt x="1787156" y="1724045"/>
                    </a:lnTo>
                    <a:lnTo>
                      <a:pt x="1777115" y="1728347"/>
                    </a:lnTo>
                    <a:lnTo>
                      <a:pt x="1765641" y="1724045"/>
                    </a:lnTo>
                    <a:lnTo>
                      <a:pt x="1749864" y="1714004"/>
                    </a:lnTo>
                    <a:lnTo>
                      <a:pt x="1684476" y="1648287"/>
                    </a:lnTo>
                    <a:lnTo>
                      <a:pt x="1679583" y="1652329"/>
                    </a:lnTo>
                    <a:lnTo>
                      <a:pt x="1643724" y="1682450"/>
                    </a:lnTo>
                    <a:lnTo>
                      <a:pt x="1599261" y="1712570"/>
                    </a:lnTo>
                    <a:lnTo>
                      <a:pt x="1550494" y="1741257"/>
                    </a:lnTo>
                    <a:lnTo>
                      <a:pt x="1498859" y="1769943"/>
                    </a:lnTo>
                    <a:lnTo>
                      <a:pt x="1444354" y="1797195"/>
                    </a:lnTo>
                    <a:lnTo>
                      <a:pt x="1384113" y="1821578"/>
                    </a:lnTo>
                    <a:lnTo>
                      <a:pt x="1322438" y="1838790"/>
                    </a:lnTo>
                    <a:lnTo>
                      <a:pt x="1257893" y="1853133"/>
                    </a:lnTo>
                    <a:lnTo>
                      <a:pt x="1191915" y="1863174"/>
                    </a:lnTo>
                    <a:lnTo>
                      <a:pt x="1098685" y="1867476"/>
                    </a:lnTo>
                    <a:lnTo>
                      <a:pt x="1009757" y="1863174"/>
                    </a:lnTo>
                    <a:lnTo>
                      <a:pt x="925132" y="1851699"/>
                    </a:lnTo>
                    <a:lnTo>
                      <a:pt x="843377" y="1831619"/>
                    </a:lnTo>
                    <a:lnTo>
                      <a:pt x="765924" y="1804366"/>
                    </a:lnTo>
                    <a:lnTo>
                      <a:pt x="691340" y="1769943"/>
                    </a:lnTo>
                    <a:lnTo>
                      <a:pt x="619624" y="1729782"/>
                    </a:lnTo>
                    <a:lnTo>
                      <a:pt x="547908" y="1686753"/>
                    </a:lnTo>
                    <a:lnTo>
                      <a:pt x="481930" y="1635118"/>
                    </a:lnTo>
                    <a:lnTo>
                      <a:pt x="414517" y="1580614"/>
                    </a:lnTo>
                    <a:lnTo>
                      <a:pt x="347104" y="1521806"/>
                    </a:lnTo>
                    <a:lnTo>
                      <a:pt x="281125" y="1460132"/>
                    </a:lnTo>
                    <a:lnTo>
                      <a:pt x="216581" y="1394153"/>
                    </a:lnTo>
                    <a:lnTo>
                      <a:pt x="149169" y="1326740"/>
                    </a:lnTo>
                    <a:lnTo>
                      <a:pt x="81755" y="1257893"/>
                    </a:lnTo>
                    <a:lnTo>
                      <a:pt x="80321" y="1255024"/>
                    </a:lnTo>
                    <a:lnTo>
                      <a:pt x="71716" y="1244985"/>
                    </a:lnTo>
                    <a:lnTo>
                      <a:pt x="58806" y="1232075"/>
                    </a:lnTo>
                    <a:lnTo>
                      <a:pt x="41595" y="1216298"/>
                    </a:lnTo>
                    <a:lnTo>
                      <a:pt x="21514" y="1194783"/>
                    </a:lnTo>
                    <a:lnTo>
                      <a:pt x="0" y="1170400"/>
                    </a:lnTo>
                    <a:lnTo>
                      <a:pt x="40161" y="1157491"/>
                    </a:lnTo>
                    <a:lnTo>
                      <a:pt x="78887" y="1138845"/>
                    </a:lnTo>
                    <a:lnTo>
                      <a:pt x="110442" y="1113027"/>
                    </a:lnTo>
                    <a:lnTo>
                      <a:pt x="137694" y="1081472"/>
                    </a:lnTo>
                    <a:lnTo>
                      <a:pt x="157774" y="1045615"/>
                    </a:lnTo>
                    <a:close/>
                    <a:moveTo>
                      <a:pt x="1114106" y="0"/>
                    </a:moveTo>
                    <a:lnTo>
                      <a:pt x="1198730" y="7172"/>
                    </a:lnTo>
                    <a:lnTo>
                      <a:pt x="1283355" y="21515"/>
                    </a:lnTo>
                    <a:lnTo>
                      <a:pt x="1362242" y="43030"/>
                    </a:lnTo>
                    <a:lnTo>
                      <a:pt x="1416746" y="63110"/>
                    </a:lnTo>
                    <a:lnTo>
                      <a:pt x="1468381" y="84625"/>
                    </a:lnTo>
                    <a:lnTo>
                      <a:pt x="1517148" y="110442"/>
                    </a:lnTo>
                    <a:lnTo>
                      <a:pt x="1564480" y="136260"/>
                    </a:lnTo>
                    <a:lnTo>
                      <a:pt x="1611813" y="166381"/>
                    </a:lnTo>
                    <a:lnTo>
                      <a:pt x="1656277" y="200804"/>
                    </a:lnTo>
                    <a:lnTo>
                      <a:pt x="1705043" y="238096"/>
                    </a:lnTo>
                    <a:lnTo>
                      <a:pt x="1755244" y="281126"/>
                    </a:lnTo>
                    <a:lnTo>
                      <a:pt x="1805445" y="328458"/>
                    </a:lnTo>
                    <a:lnTo>
                      <a:pt x="1859949" y="381528"/>
                    </a:lnTo>
                    <a:lnTo>
                      <a:pt x="1915887" y="437466"/>
                    </a:lnTo>
                    <a:lnTo>
                      <a:pt x="1977563" y="502010"/>
                    </a:lnTo>
                    <a:lnTo>
                      <a:pt x="2043541" y="573726"/>
                    </a:lnTo>
                    <a:lnTo>
                      <a:pt x="2116691" y="649745"/>
                    </a:lnTo>
                    <a:lnTo>
                      <a:pt x="2123863" y="656916"/>
                    </a:lnTo>
                    <a:lnTo>
                      <a:pt x="2133903" y="669825"/>
                    </a:lnTo>
                    <a:lnTo>
                      <a:pt x="2148246" y="685603"/>
                    </a:lnTo>
                    <a:lnTo>
                      <a:pt x="2166892" y="704249"/>
                    </a:lnTo>
                    <a:lnTo>
                      <a:pt x="2188407" y="727198"/>
                    </a:lnTo>
                    <a:lnTo>
                      <a:pt x="2148246" y="740106"/>
                    </a:lnTo>
                    <a:lnTo>
                      <a:pt x="2110954" y="760187"/>
                    </a:lnTo>
                    <a:lnTo>
                      <a:pt x="2077965" y="786005"/>
                    </a:lnTo>
                    <a:lnTo>
                      <a:pt x="2052147" y="816125"/>
                    </a:lnTo>
                    <a:lnTo>
                      <a:pt x="2030633" y="853417"/>
                    </a:lnTo>
                    <a:lnTo>
                      <a:pt x="2016289" y="893578"/>
                    </a:lnTo>
                    <a:lnTo>
                      <a:pt x="1996209" y="873498"/>
                    </a:lnTo>
                    <a:lnTo>
                      <a:pt x="1980432" y="854852"/>
                    </a:lnTo>
                    <a:lnTo>
                      <a:pt x="1966088" y="841943"/>
                    </a:lnTo>
                    <a:lnTo>
                      <a:pt x="1957483" y="833337"/>
                    </a:lnTo>
                    <a:lnTo>
                      <a:pt x="1954614" y="829034"/>
                    </a:lnTo>
                    <a:lnTo>
                      <a:pt x="1891504" y="760187"/>
                    </a:lnTo>
                    <a:lnTo>
                      <a:pt x="1832697" y="698511"/>
                    </a:lnTo>
                    <a:lnTo>
                      <a:pt x="1779628" y="642573"/>
                    </a:lnTo>
                    <a:lnTo>
                      <a:pt x="1732295" y="592372"/>
                    </a:lnTo>
                    <a:lnTo>
                      <a:pt x="1689266" y="547908"/>
                    </a:lnTo>
                    <a:lnTo>
                      <a:pt x="1647671" y="507748"/>
                    </a:lnTo>
                    <a:lnTo>
                      <a:pt x="1611813" y="473324"/>
                    </a:lnTo>
                    <a:lnTo>
                      <a:pt x="1574521" y="443203"/>
                    </a:lnTo>
                    <a:lnTo>
                      <a:pt x="1542966" y="413083"/>
                    </a:lnTo>
                    <a:lnTo>
                      <a:pt x="1509976" y="390134"/>
                    </a:lnTo>
                    <a:lnTo>
                      <a:pt x="1478422" y="368619"/>
                    </a:lnTo>
                    <a:lnTo>
                      <a:pt x="1448301" y="348539"/>
                    </a:lnTo>
                    <a:lnTo>
                      <a:pt x="1416746" y="329893"/>
                    </a:lnTo>
                    <a:lnTo>
                      <a:pt x="1386625" y="314115"/>
                    </a:lnTo>
                    <a:lnTo>
                      <a:pt x="1353636" y="296903"/>
                    </a:lnTo>
                    <a:lnTo>
                      <a:pt x="1286223" y="269651"/>
                    </a:lnTo>
                    <a:lnTo>
                      <a:pt x="1215942" y="252440"/>
                    </a:lnTo>
                    <a:lnTo>
                      <a:pt x="1142792" y="242399"/>
                    </a:lnTo>
                    <a:lnTo>
                      <a:pt x="1069642" y="240965"/>
                    </a:lnTo>
                    <a:lnTo>
                      <a:pt x="996492" y="246702"/>
                    </a:lnTo>
                    <a:lnTo>
                      <a:pt x="923342" y="259611"/>
                    </a:lnTo>
                    <a:lnTo>
                      <a:pt x="853061" y="279691"/>
                    </a:lnTo>
                    <a:lnTo>
                      <a:pt x="782779" y="306943"/>
                    </a:lnTo>
                    <a:lnTo>
                      <a:pt x="718235" y="341367"/>
                    </a:lnTo>
                    <a:lnTo>
                      <a:pt x="657994" y="381528"/>
                    </a:lnTo>
                    <a:lnTo>
                      <a:pt x="603490" y="428860"/>
                    </a:lnTo>
                    <a:lnTo>
                      <a:pt x="577672" y="446072"/>
                    </a:lnTo>
                    <a:lnTo>
                      <a:pt x="550420" y="457547"/>
                    </a:lnTo>
                    <a:lnTo>
                      <a:pt x="521734" y="463284"/>
                    </a:lnTo>
                    <a:lnTo>
                      <a:pt x="491613" y="458981"/>
                    </a:lnTo>
                    <a:lnTo>
                      <a:pt x="464361" y="447506"/>
                    </a:lnTo>
                    <a:lnTo>
                      <a:pt x="438544" y="431729"/>
                    </a:lnTo>
                    <a:lnTo>
                      <a:pt x="419898" y="410214"/>
                    </a:lnTo>
                    <a:lnTo>
                      <a:pt x="405555" y="382962"/>
                    </a:lnTo>
                    <a:lnTo>
                      <a:pt x="399817" y="355710"/>
                    </a:lnTo>
                    <a:lnTo>
                      <a:pt x="399817" y="328458"/>
                    </a:lnTo>
                    <a:lnTo>
                      <a:pt x="406989" y="299772"/>
                    </a:lnTo>
                    <a:lnTo>
                      <a:pt x="419898" y="273954"/>
                    </a:lnTo>
                    <a:lnTo>
                      <a:pt x="441412" y="251005"/>
                    </a:lnTo>
                    <a:lnTo>
                      <a:pt x="498785" y="199370"/>
                    </a:lnTo>
                    <a:lnTo>
                      <a:pt x="561895" y="152037"/>
                    </a:lnTo>
                    <a:lnTo>
                      <a:pt x="629308" y="111877"/>
                    </a:lnTo>
                    <a:lnTo>
                      <a:pt x="703892" y="77453"/>
                    </a:lnTo>
                    <a:lnTo>
                      <a:pt x="781345" y="48767"/>
                    </a:lnTo>
                    <a:lnTo>
                      <a:pt x="861666" y="25818"/>
                    </a:lnTo>
                    <a:lnTo>
                      <a:pt x="944857" y="10040"/>
                    </a:lnTo>
                    <a:lnTo>
                      <a:pt x="1030916" y="1434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1" name="Picture2">
                <a:extLst>
                  <a:ext uri="{FF2B5EF4-FFF2-40B4-BE49-F238E27FC236}">
                    <a16:creationId xmlns:a16="http://schemas.microsoft.com/office/drawing/2014/main" id="{C157C563-3617-11D8-4277-FEC3729207BE}"/>
                  </a:ext>
                </a:extLst>
              </p:cNvPr>
              <p:cNvSpPr/>
              <p:nvPr/>
            </p:nvSpPr>
            <p:spPr bwMode="auto">
              <a:xfrm>
                <a:off x="4423022" y="2356211"/>
                <a:ext cx="907922" cy="906487"/>
              </a:xfrm>
              <a:custGeom>
                <a:avLst/>
                <a:gdLst>
                  <a:gd name="T0" fmla="*/ 316 w 633"/>
                  <a:gd name="T1" fmla="*/ 0 h 632"/>
                  <a:gd name="T2" fmla="*/ 363 w 633"/>
                  <a:gd name="T3" fmla="*/ 3 h 632"/>
                  <a:gd name="T4" fmla="*/ 407 w 633"/>
                  <a:gd name="T5" fmla="*/ 13 h 632"/>
                  <a:gd name="T6" fmla="*/ 449 w 633"/>
                  <a:gd name="T7" fmla="*/ 30 h 632"/>
                  <a:gd name="T8" fmla="*/ 488 w 633"/>
                  <a:gd name="T9" fmla="*/ 51 h 632"/>
                  <a:gd name="T10" fmla="*/ 524 w 633"/>
                  <a:gd name="T11" fmla="*/ 78 h 632"/>
                  <a:gd name="T12" fmla="*/ 555 w 633"/>
                  <a:gd name="T13" fmla="*/ 109 h 632"/>
                  <a:gd name="T14" fmla="*/ 582 w 633"/>
                  <a:gd name="T15" fmla="*/ 145 h 632"/>
                  <a:gd name="T16" fmla="*/ 604 w 633"/>
                  <a:gd name="T17" fmla="*/ 183 h 632"/>
                  <a:gd name="T18" fmla="*/ 619 w 633"/>
                  <a:gd name="T19" fmla="*/ 224 h 632"/>
                  <a:gd name="T20" fmla="*/ 629 w 633"/>
                  <a:gd name="T21" fmla="*/ 270 h 632"/>
                  <a:gd name="T22" fmla="*/ 633 w 633"/>
                  <a:gd name="T23" fmla="*/ 317 h 632"/>
                  <a:gd name="T24" fmla="*/ 629 w 633"/>
                  <a:gd name="T25" fmla="*/ 364 h 632"/>
                  <a:gd name="T26" fmla="*/ 619 w 633"/>
                  <a:gd name="T27" fmla="*/ 408 h 632"/>
                  <a:gd name="T28" fmla="*/ 604 w 633"/>
                  <a:gd name="T29" fmla="*/ 450 h 632"/>
                  <a:gd name="T30" fmla="*/ 582 w 633"/>
                  <a:gd name="T31" fmla="*/ 489 h 632"/>
                  <a:gd name="T32" fmla="*/ 555 w 633"/>
                  <a:gd name="T33" fmla="*/ 523 h 632"/>
                  <a:gd name="T34" fmla="*/ 524 w 633"/>
                  <a:gd name="T35" fmla="*/ 555 h 632"/>
                  <a:gd name="T36" fmla="*/ 488 w 633"/>
                  <a:gd name="T37" fmla="*/ 581 h 632"/>
                  <a:gd name="T38" fmla="*/ 449 w 633"/>
                  <a:gd name="T39" fmla="*/ 603 h 632"/>
                  <a:gd name="T40" fmla="*/ 407 w 633"/>
                  <a:gd name="T41" fmla="*/ 619 h 632"/>
                  <a:gd name="T42" fmla="*/ 363 w 633"/>
                  <a:gd name="T43" fmla="*/ 630 h 632"/>
                  <a:gd name="T44" fmla="*/ 316 w 633"/>
                  <a:gd name="T45" fmla="*/ 632 h 632"/>
                  <a:gd name="T46" fmla="*/ 269 w 633"/>
                  <a:gd name="T47" fmla="*/ 630 h 632"/>
                  <a:gd name="T48" fmla="*/ 225 w 633"/>
                  <a:gd name="T49" fmla="*/ 619 h 632"/>
                  <a:gd name="T50" fmla="*/ 183 w 633"/>
                  <a:gd name="T51" fmla="*/ 603 h 632"/>
                  <a:gd name="T52" fmla="*/ 144 w 633"/>
                  <a:gd name="T53" fmla="*/ 581 h 632"/>
                  <a:gd name="T54" fmla="*/ 109 w 633"/>
                  <a:gd name="T55" fmla="*/ 555 h 632"/>
                  <a:gd name="T56" fmla="*/ 77 w 633"/>
                  <a:gd name="T57" fmla="*/ 523 h 632"/>
                  <a:gd name="T58" fmla="*/ 50 w 633"/>
                  <a:gd name="T59" fmla="*/ 489 h 632"/>
                  <a:gd name="T60" fmla="*/ 29 w 633"/>
                  <a:gd name="T61" fmla="*/ 450 h 632"/>
                  <a:gd name="T62" fmla="*/ 14 w 633"/>
                  <a:gd name="T63" fmla="*/ 408 h 632"/>
                  <a:gd name="T64" fmla="*/ 4 w 633"/>
                  <a:gd name="T65" fmla="*/ 364 h 632"/>
                  <a:gd name="T66" fmla="*/ 0 w 633"/>
                  <a:gd name="T67" fmla="*/ 317 h 632"/>
                  <a:gd name="T68" fmla="*/ 4 w 633"/>
                  <a:gd name="T69" fmla="*/ 270 h 632"/>
                  <a:gd name="T70" fmla="*/ 14 w 633"/>
                  <a:gd name="T71" fmla="*/ 224 h 632"/>
                  <a:gd name="T72" fmla="*/ 29 w 633"/>
                  <a:gd name="T73" fmla="*/ 183 h 632"/>
                  <a:gd name="T74" fmla="*/ 50 w 633"/>
                  <a:gd name="T75" fmla="*/ 145 h 632"/>
                  <a:gd name="T76" fmla="*/ 77 w 633"/>
                  <a:gd name="T77" fmla="*/ 109 h 632"/>
                  <a:gd name="T78" fmla="*/ 109 w 633"/>
                  <a:gd name="T79" fmla="*/ 78 h 632"/>
                  <a:gd name="T80" fmla="*/ 144 w 633"/>
                  <a:gd name="T81" fmla="*/ 51 h 632"/>
                  <a:gd name="T82" fmla="*/ 183 w 633"/>
                  <a:gd name="T83" fmla="*/ 30 h 632"/>
                  <a:gd name="T84" fmla="*/ 225 w 633"/>
                  <a:gd name="T85" fmla="*/ 13 h 632"/>
                  <a:gd name="T86" fmla="*/ 269 w 633"/>
                  <a:gd name="T87" fmla="*/ 3 h 632"/>
                  <a:gd name="T88" fmla="*/ 316 w 633"/>
                  <a:gd name="T89" fmla="*/ 0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33" h="632">
                    <a:moveTo>
                      <a:pt x="316" y="0"/>
                    </a:moveTo>
                    <a:lnTo>
                      <a:pt x="363" y="3"/>
                    </a:lnTo>
                    <a:lnTo>
                      <a:pt x="407" y="13"/>
                    </a:lnTo>
                    <a:lnTo>
                      <a:pt x="449" y="30"/>
                    </a:lnTo>
                    <a:lnTo>
                      <a:pt x="488" y="51"/>
                    </a:lnTo>
                    <a:lnTo>
                      <a:pt x="524" y="78"/>
                    </a:lnTo>
                    <a:lnTo>
                      <a:pt x="555" y="109"/>
                    </a:lnTo>
                    <a:lnTo>
                      <a:pt x="582" y="145"/>
                    </a:lnTo>
                    <a:lnTo>
                      <a:pt x="604" y="183"/>
                    </a:lnTo>
                    <a:lnTo>
                      <a:pt x="619" y="224"/>
                    </a:lnTo>
                    <a:lnTo>
                      <a:pt x="629" y="270"/>
                    </a:lnTo>
                    <a:lnTo>
                      <a:pt x="633" y="317"/>
                    </a:lnTo>
                    <a:lnTo>
                      <a:pt x="629" y="364"/>
                    </a:lnTo>
                    <a:lnTo>
                      <a:pt x="619" y="408"/>
                    </a:lnTo>
                    <a:lnTo>
                      <a:pt x="604" y="450"/>
                    </a:lnTo>
                    <a:lnTo>
                      <a:pt x="582" y="489"/>
                    </a:lnTo>
                    <a:lnTo>
                      <a:pt x="555" y="523"/>
                    </a:lnTo>
                    <a:lnTo>
                      <a:pt x="524" y="555"/>
                    </a:lnTo>
                    <a:lnTo>
                      <a:pt x="488" y="581"/>
                    </a:lnTo>
                    <a:lnTo>
                      <a:pt x="449" y="603"/>
                    </a:lnTo>
                    <a:lnTo>
                      <a:pt x="407" y="619"/>
                    </a:lnTo>
                    <a:lnTo>
                      <a:pt x="363" y="630"/>
                    </a:lnTo>
                    <a:lnTo>
                      <a:pt x="316" y="632"/>
                    </a:lnTo>
                    <a:lnTo>
                      <a:pt x="269" y="630"/>
                    </a:lnTo>
                    <a:lnTo>
                      <a:pt x="225" y="619"/>
                    </a:lnTo>
                    <a:lnTo>
                      <a:pt x="183" y="603"/>
                    </a:lnTo>
                    <a:lnTo>
                      <a:pt x="144" y="581"/>
                    </a:lnTo>
                    <a:lnTo>
                      <a:pt x="109" y="555"/>
                    </a:lnTo>
                    <a:lnTo>
                      <a:pt x="77" y="523"/>
                    </a:lnTo>
                    <a:lnTo>
                      <a:pt x="50" y="489"/>
                    </a:lnTo>
                    <a:lnTo>
                      <a:pt x="29" y="450"/>
                    </a:lnTo>
                    <a:lnTo>
                      <a:pt x="14" y="408"/>
                    </a:lnTo>
                    <a:lnTo>
                      <a:pt x="4" y="364"/>
                    </a:lnTo>
                    <a:lnTo>
                      <a:pt x="0" y="317"/>
                    </a:lnTo>
                    <a:lnTo>
                      <a:pt x="4" y="270"/>
                    </a:lnTo>
                    <a:lnTo>
                      <a:pt x="14" y="224"/>
                    </a:lnTo>
                    <a:lnTo>
                      <a:pt x="29" y="183"/>
                    </a:lnTo>
                    <a:lnTo>
                      <a:pt x="50" y="145"/>
                    </a:lnTo>
                    <a:lnTo>
                      <a:pt x="77" y="109"/>
                    </a:lnTo>
                    <a:lnTo>
                      <a:pt x="109" y="78"/>
                    </a:lnTo>
                    <a:lnTo>
                      <a:pt x="144" y="51"/>
                    </a:lnTo>
                    <a:lnTo>
                      <a:pt x="183" y="30"/>
                    </a:lnTo>
                    <a:lnTo>
                      <a:pt x="225" y="13"/>
                    </a:lnTo>
                    <a:lnTo>
                      <a:pt x="269" y="3"/>
                    </a:lnTo>
                    <a:lnTo>
                      <a:pt x="316" y="0"/>
                    </a:lnTo>
                    <a:close/>
                  </a:path>
                </a:pathLst>
              </a:custGeom>
              <a:blipFill>
                <a:blip r:embed="rId3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 l="-24881" r="-24881"/>
                </a:stretch>
              </a:blipFill>
              <a:ln w="381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 defTabSz="913765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0" name="Text2">
                <a:extLst>
                  <a:ext uri="{FF2B5EF4-FFF2-40B4-BE49-F238E27FC236}">
                    <a16:creationId xmlns:a16="http://schemas.microsoft.com/office/drawing/2014/main" id="{4B9AAFEB-E809-5477-FC9D-A40891BDA7F5}"/>
                  </a:ext>
                </a:extLst>
              </p:cNvPr>
              <p:cNvSpPr/>
              <p:nvPr/>
            </p:nvSpPr>
            <p:spPr bwMode="auto">
              <a:xfrm>
                <a:off x="3522259" y="4549200"/>
                <a:ext cx="2272921" cy="15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适应社会需求，更新课程内容。</a:t>
                </a:r>
                <a:endParaRPr lang="en-US" dirty="0"/>
              </a:p>
            </p:txBody>
          </p:sp>
          <p:sp>
            <p:nvSpPr>
              <p:cNvPr id="21" name="Bullet2">
                <a:extLst>
                  <a:ext uri="{FF2B5EF4-FFF2-40B4-BE49-F238E27FC236}">
                    <a16:creationId xmlns:a16="http://schemas.microsoft.com/office/drawing/2014/main" id="{847D471F-E18B-8EB7-814B-66A140A70DAE}"/>
                  </a:ext>
                </a:extLst>
              </p:cNvPr>
              <p:cNvSpPr/>
              <p:nvPr/>
            </p:nvSpPr>
            <p:spPr>
              <a:xfrm>
                <a:off x="3522259" y="3914776"/>
                <a:ext cx="2272921" cy="634422"/>
              </a:xfrm>
              <a:prstGeom prst="rect">
                <a:avLst/>
              </a:prstGeom>
              <a:noFill/>
              <a:ln w="31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b="1" dirty="0">
                    <a:solidFill>
                      <a:schemeClr val="tx1"/>
                    </a:solidFill>
                  </a:rPr>
                  <a:t>课程内容的更新</a:t>
                </a:r>
                <a:endParaRPr lang="en-US" dirty="0"/>
              </a:p>
            </p:txBody>
          </p:sp>
        </p:grp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8A2DCC6D-747B-098B-0A99-EEC1D36C6A5E}"/>
                </a:ext>
              </a:extLst>
            </p:cNvPr>
            <p:cNvGrpSpPr/>
            <p:nvPr/>
          </p:nvGrpSpPr>
          <p:grpSpPr>
            <a:xfrm>
              <a:off x="6167415" y="1854200"/>
              <a:ext cx="2489625" cy="4279900"/>
              <a:chOff x="6167415" y="1854200"/>
              <a:chExt cx="2489625" cy="4279900"/>
            </a:xfrm>
          </p:grpSpPr>
          <p:sp>
            <p:nvSpPr>
              <p:cNvPr id="41" name="ComponentBackground3">
                <a:extLst>
                  <a:ext uri="{FF2B5EF4-FFF2-40B4-BE49-F238E27FC236}">
                    <a16:creationId xmlns:a16="http://schemas.microsoft.com/office/drawing/2014/main" id="{A8CCE2F9-DB87-01E3-86E1-E43308F0E7FF}"/>
                  </a:ext>
                </a:extLst>
              </p:cNvPr>
              <p:cNvSpPr/>
              <p:nvPr/>
            </p:nvSpPr>
            <p:spPr bwMode="auto">
              <a:xfrm>
                <a:off x="6167415" y="1854200"/>
                <a:ext cx="2189840" cy="1867476"/>
              </a:xfrm>
              <a:custGeom>
                <a:avLst/>
                <a:gdLst>
                  <a:gd name="connsiteX0" fmla="*/ 174986 w 2189840"/>
                  <a:gd name="connsiteY0" fmla="*/ 1005454 h 1867476"/>
                  <a:gd name="connsiteX1" fmla="*/ 197935 w 2189840"/>
                  <a:gd name="connsiteY1" fmla="*/ 1031272 h 1867476"/>
                  <a:gd name="connsiteX2" fmla="*/ 218015 w 2189840"/>
                  <a:gd name="connsiteY2" fmla="*/ 1051352 h 1867476"/>
                  <a:gd name="connsiteX3" fmla="*/ 233792 w 2189840"/>
                  <a:gd name="connsiteY3" fmla="*/ 1067129 h 1867476"/>
                  <a:gd name="connsiteX4" fmla="*/ 240964 w 2189840"/>
                  <a:gd name="connsiteY4" fmla="*/ 1077170 h 1867476"/>
                  <a:gd name="connsiteX5" fmla="*/ 322720 w 2189840"/>
                  <a:gd name="connsiteY5" fmla="*/ 1166097 h 1867476"/>
                  <a:gd name="connsiteX6" fmla="*/ 404477 w 2189840"/>
                  <a:gd name="connsiteY6" fmla="*/ 1247853 h 1867476"/>
                  <a:gd name="connsiteX7" fmla="*/ 483363 w 2189840"/>
                  <a:gd name="connsiteY7" fmla="*/ 1323871 h 1867476"/>
                  <a:gd name="connsiteX8" fmla="*/ 560816 w 2189840"/>
                  <a:gd name="connsiteY8" fmla="*/ 1391285 h 1867476"/>
                  <a:gd name="connsiteX9" fmla="*/ 636835 w 2189840"/>
                  <a:gd name="connsiteY9" fmla="*/ 1452960 h 1867476"/>
                  <a:gd name="connsiteX10" fmla="*/ 712854 w 2189840"/>
                  <a:gd name="connsiteY10" fmla="*/ 1504595 h 1867476"/>
                  <a:gd name="connsiteX11" fmla="*/ 790307 w 2189840"/>
                  <a:gd name="connsiteY11" fmla="*/ 1550493 h 1867476"/>
                  <a:gd name="connsiteX12" fmla="*/ 866326 w 2189840"/>
                  <a:gd name="connsiteY12" fmla="*/ 1584917 h 1867476"/>
                  <a:gd name="connsiteX13" fmla="*/ 942345 w 2189840"/>
                  <a:gd name="connsiteY13" fmla="*/ 1610735 h 1867476"/>
                  <a:gd name="connsiteX14" fmla="*/ 1018363 w 2189840"/>
                  <a:gd name="connsiteY14" fmla="*/ 1626512 h 1867476"/>
                  <a:gd name="connsiteX15" fmla="*/ 1097251 w 2189840"/>
                  <a:gd name="connsiteY15" fmla="*/ 1630815 h 1867476"/>
                  <a:gd name="connsiteX16" fmla="*/ 1174704 w 2189840"/>
                  <a:gd name="connsiteY16" fmla="*/ 1623643 h 1867476"/>
                  <a:gd name="connsiteX17" fmla="*/ 1243551 w 2189840"/>
                  <a:gd name="connsiteY17" fmla="*/ 1610735 h 1867476"/>
                  <a:gd name="connsiteX18" fmla="*/ 1303792 w 2189840"/>
                  <a:gd name="connsiteY18" fmla="*/ 1592088 h 1867476"/>
                  <a:gd name="connsiteX19" fmla="*/ 1356861 w 2189840"/>
                  <a:gd name="connsiteY19" fmla="*/ 1572008 h 1867476"/>
                  <a:gd name="connsiteX20" fmla="*/ 1404194 w 2189840"/>
                  <a:gd name="connsiteY20" fmla="*/ 1550493 h 1867476"/>
                  <a:gd name="connsiteX21" fmla="*/ 1442920 w 2189840"/>
                  <a:gd name="connsiteY21" fmla="*/ 1528978 h 1867476"/>
                  <a:gd name="connsiteX22" fmla="*/ 1480213 w 2189840"/>
                  <a:gd name="connsiteY22" fmla="*/ 1504595 h 1867476"/>
                  <a:gd name="connsiteX23" fmla="*/ 1508899 w 2189840"/>
                  <a:gd name="connsiteY23" fmla="*/ 1481646 h 1867476"/>
                  <a:gd name="connsiteX24" fmla="*/ 1515311 w 2189840"/>
                  <a:gd name="connsiteY24" fmla="*/ 1476584 h 1867476"/>
                  <a:gd name="connsiteX25" fmla="*/ 1467303 w 2189840"/>
                  <a:gd name="connsiteY25" fmla="*/ 1428576 h 1867476"/>
                  <a:gd name="connsiteX26" fmla="*/ 1455828 w 2189840"/>
                  <a:gd name="connsiteY26" fmla="*/ 1415667 h 1867476"/>
                  <a:gd name="connsiteX27" fmla="*/ 1452960 w 2189840"/>
                  <a:gd name="connsiteY27" fmla="*/ 1402758 h 1867476"/>
                  <a:gd name="connsiteX28" fmla="*/ 1457263 w 2189840"/>
                  <a:gd name="connsiteY28" fmla="*/ 1394152 h 1867476"/>
                  <a:gd name="connsiteX29" fmla="*/ 1467303 w 2189840"/>
                  <a:gd name="connsiteY29" fmla="*/ 1388415 h 1867476"/>
                  <a:gd name="connsiteX30" fmla="*/ 1484514 w 2189840"/>
                  <a:gd name="connsiteY30" fmla="*/ 1385546 h 1867476"/>
                  <a:gd name="connsiteX31" fmla="*/ 1741257 w 2189840"/>
                  <a:gd name="connsiteY31" fmla="*/ 1379809 h 1867476"/>
                  <a:gd name="connsiteX32" fmla="*/ 1764206 w 2189840"/>
                  <a:gd name="connsiteY32" fmla="*/ 1385546 h 1867476"/>
                  <a:gd name="connsiteX33" fmla="*/ 1782853 w 2189840"/>
                  <a:gd name="connsiteY33" fmla="*/ 1398456 h 1867476"/>
                  <a:gd name="connsiteX34" fmla="*/ 1795761 w 2189840"/>
                  <a:gd name="connsiteY34" fmla="*/ 1415667 h 1867476"/>
                  <a:gd name="connsiteX35" fmla="*/ 1801498 w 2189840"/>
                  <a:gd name="connsiteY35" fmla="*/ 1440050 h 1867476"/>
                  <a:gd name="connsiteX36" fmla="*/ 1795761 w 2189840"/>
                  <a:gd name="connsiteY36" fmla="*/ 1696793 h 1867476"/>
                  <a:gd name="connsiteX37" fmla="*/ 1794327 w 2189840"/>
                  <a:gd name="connsiteY37" fmla="*/ 1714004 h 1867476"/>
                  <a:gd name="connsiteX38" fmla="*/ 1787155 w 2189840"/>
                  <a:gd name="connsiteY38" fmla="*/ 1724045 h 1867476"/>
                  <a:gd name="connsiteX39" fmla="*/ 1777115 w 2189840"/>
                  <a:gd name="connsiteY39" fmla="*/ 1728347 h 1867476"/>
                  <a:gd name="connsiteX40" fmla="*/ 1764206 w 2189840"/>
                  <a:gd name="connsiteY40" fmla="*/ 1724045 h 1867476"/>
                  <a:gd name="connsiteX41" fmla="*/ 1752732 w 2189840"/>
                  <a:gd name="connsiteY41" fmla="*/ 1714004 h 1867476"/>
                  <a:gd name="connsiteX42" fmla="*/ 1686404 w 2189840"/>
                  <a:gd name="connsiteY42" fmla="*/ 1647676 h 1867476"/>
                  <a:gd name="connsiteX43" fmla="*/ 1681017 w 2189840"/>
                  <a:gd name="connsiteY43" fmla="*/ 1652329 h 1867476"/>
                  <a:gd name="connsiteX44" fmla="*/ 1643725 w 2189840"/>
                  <a:gd name="connsiteY44" fmla="*/ 1682450 h 1867476"/>
                  <a:gd name="connsiteX45" fmla="*/ 1599260 w 2189840"/>
                  <a:gd name="connsiteY45" fmla="*/ 1712570 h 1867476"/>
                  <a:gd name="connsiteX46" fmla="*/ 1551929 w 2189840"/>
                  <a:gd name="connsiteY46" fmla="*/ 1741257 h 1867476"/>
                  <a:gd name="connsiteX47" fmla="*/ 1500293 w 2189840"/>
                  <a:gd name="connsiteY47" fmla="*/ 1769943 h 1867476"/>
                  <a:gd name="connsiteX48" fmla="*/ 1442920 w 2189840"/>
                  <a:gd name="connsiteY48" fmla="*/ 1797195 h 1867476"/>
                  <a:gd name="connsiteX49" fmla="*/ 1384113 w 2189840"/>
                  <a:gd name="connsiteY49" fmla="*/ 1821578 h 1867476"/>
                  <a:gd name="connsiteX50" fmla="*/ 1322437 w 2189840"/>
                  <a:gd name="connsiteY50" fmla="*/ 1838790 h 1867476"/>
                  <a:gd name="connsiteX51" fmla="*/ 1257894 w 2189840"/>
                  <a:gd name="connsiteY51" fmla="*/ 1853133 h 1867476"/>
                  <a:gd name="connsiteX52" fmla="*/ 1193349 w 2189840"/>
                  <a:gd name="connsiteY52" fmla="*/ 1863174 h 1867476"/>
                  <a:gd name="connsiteX53" fmla="*/ 1098684 w 2189840"/>
                  <a:gd name="connsiteY53" fmla="*/ 1867476 h 1867476"/>
                  <a:gd name="connsiteX54" fmla="*/ 1009757 w 2189840"/>
                  <a:gd name="connsiteY54" fmla="*/ 1863174 h 1867476"/>
                  <a:gd name="connsiteX55" fmla="*/ 923698 w 2189840"/>
                  <a:gd name="connsiteY55" fmla="*/ 1851699 h 1867476"/>
                  <a:gd name="connsiteX56" fmla="*/ 844811 w 2189840"/>
                  <a:gd name="connsiteY56" fmla="*/ 1831619 h 1867476"/>
                  <a:gd name="connsiteX57" fmla="*/ 765924 w 2189840"/>
                  <a:gd name="connsiteY57" fmla="*/ 1804366 h 1867476"/>
                  <a:gd name="connsiteX58" fmla="*/ 691339 w 2189840"/>
                  <a:gd name="connsiteY58" fmla="*/ 1769943 h 1867476"/>
                  <a:gd name="connsiteX59" fmla="*/ 619624 w 2189840"/>
                  <a:gd name="connsiteY59" fmla="*/ 1729782 h 1867476"/>
                  <a:gd name="connsiteX60" fmla="*/ 550777 w 2189840"/>
                  <a:gd name="connsiteY60" fmla="*/ 1686753 h 1867476"/>
                  <a:gd name="connsiteX61" fmla="*/ 480495 w 2189840"/>
                  <a:gd name="connsiteY61" fmla="*/ 1635118 h 1867476"/>
                  <a:gd name="connsiteX62" fmla="*/ 414516 w 2189840"/>
                  <a:gd name="connsiteY62" fmla="*/ 1580614 h 1867476"/>
                  <a:gd name="connsiteX63" fmla="*/ 348538 w 2189840"/>
                  <a:gd name="connsiteY63" fmla="*/ 1521806 h 1867476"/>
                  <a:gd name="connsiteX64" fmla="*/ 281125 w 2189840"/>
                  <a:gd name="connsiteY64" fmla="*/ 1460132 h 1867476"/>
                  <a:gd name="connsiteX65" fmla="*/ 216581 w 2189840"/>
                  <a:gd name="connsiteY65" fmla="*/ 1394153 h 1867476"/>
                  <a:gd name="connsiteX66" fmla="*/ 150602 w 2189840"/>
                  <a:gd name="connsiteY66" fmla="*/ 1326740 h 1867476"/>
                  <a:gd name="connsiteX67" fmla="*/ 83190 w 2189840"/>
                  <a:gd name="connsiteY67" fmla="*/ 1257893 h 1867476"/>
                  <a:gd name="connsiteX68" fmla="*/ 80321 w 2189840"/>
                  <a:gd name="connsiteY68" fmla="*/ 1255024 h 1867476"/>
                  <a:gd name="connsiteX69" fmla="*/ 73149 w 2189840"/>
                  <a:gd name="connsiteY69" fmla="*/ 1244985 h 1867476"/>
                  <a:gd name="connsiteX70" fmla="*/ 60241 w 2189840"/>
                  <a:gd name="connsiteY70" fmla="*/ 1232075 h 1867476"/>
                  <a:gd name="connsiteX71" fmla="*/ 43029 w 2189840"/>
                  <a:gd name="connsiteY71" fmla="*/ 1216298 h 1867476"/>
                  <a:gd name="connsiteX72" fmla="*/ 22949 w 2189840"/>
                  <a:gd name="connsiteY72" fmla="*/ 1194783 h 1867476"/>
                  <a:gd name="connsiteX73" fmla="*/ 0 w 2189840"/>
                  <a:gd name="connsiteY73" fmla="*/ 1170400 h 1867476"/>
                  <a:gd name="connsiteX74" fmla="*/ 40161 w 2189840"/>
                  <a:gd name="connsiteY74" fmla="*/ 1157491 h 1867476"/>
                  <a:gd name="connsiteX75" fmla="*/ 77453 w 2189840"/>
                  <a:gd name="connsiteY75" fmla="*/ 1138845 h 1867476"/>
                  <a:gd name="connsiteX76" fmla="*/ 110441 w 2189840"/>
                  <a:gd name="connsiteY76" fmla="*/ 1113027 h 1867476"/>
                  <a:gd name="connsiteX77" fmla="*/ 137694 w 2189840"/>
                  <a:gd name="connsiteY77" fmla="*/ 1081472 h 1867476"/>
                  <a:gd name="connsiteX78" fmla="*/ 159208 w 2189840"/>
                  <a:gd name="connsiteY78" fmla="*/ 1045615 h 1867476"/>
                  <a:gd name="connsiteX79" fmla="*/ 1115539 w 2189840"/>
                  <a:gd name="connsiteY79" fmla="*/ 0 h 1867476"/>
                  <a:gd name="connsiteX80" fmla="*/ 1200164 w 2189840"/>
                  <a:gd name="connsiteY80" fmla="*/ 7172 h 1867476"/>
                  <a:gd name="connsiteX81" fmla="*/ 1284788 w 2189840"/>
                  <a:gd name="connsiteY81" fmla="*/ 21515 h 1867476"/>
                  <a:gd name="connsiteX82" fmla="*/ 1363676 w 2189840"/>
                  <a:gd name="connsiteY82" fmla="*/ 43030 h 1867476"/>
                  <a:gd name="connsiteX83" fmla="*/ 1418180 w 2189840"/>
                  <a:gd name="connsiteY83" fmla="*/ 63110 h 1867476"/>
                  <a:gd name="connsiteX84" fmla="*/ 1469815 w 2189840"/>
                  <a:gd name="connsiteY84" fmla="*/ 84625 h 1867476"/>
                  <a:gd name="connsiteX85" fmla="*/ 1518581 w 2189840"/>
                  <a:gd name="connsiteY85" fmla="*/ 110442 h 1867476"/>
                  <a:gd name="connsiteX86" fmla="*/ 1565914 w 2189840"/>
                  <a:gd name="connsiteY86" fmla="*/ 136260 h 1867476"/>
                  <a:gd name="connsiteX87" fmla="*/ 1613246 w 2189840"/>
                  <a:gd name="connsiteY87" fmla="*/ 166381 h 1867476"/>
                  <a:gd name="connsiteX88" fmla="*/ 1657710 w 2189840"/>
                  <a:gd name="connsiteY88" fmla="*/ 200804 h 1867476"/>
                  <a:gd name="connsiteX89" fmla="*/ 1706477 w 2189840"/>
                  <a:gd name="connsiteY89" fmla="*/ 238096 h 1867476"/>
                  <a:gd name="connsiteX90" fmla="*/ 1756677 w 2189840"/>
                  <a:gd name="connsiteY90" fmla="*/ 281126 h 1867476"/>
                  <a:gd name="connsiteX91" fmla="*/ 1806878 w 2189840"/>
                  <a:gd name="connsiteY91" fmla="*/ 328458 h 1867476"/>
                  <a:gd name="connsiteX92" fmla="*/ 1861382 w 2189840"/>
                  <a:gd name="connsiteY92" fmla="*/ 381528 h 1867476"/>
                  <a:gd name="connsiteX93" fmla="*/ 1917321 w 2189840"/>
                  <a:gd name="connsiteY93" fmla="*/ 437466 h 1867476"/>
                  <a:gd name="connsiteX94" fmla="*/ 1978996 w 2189840"/>
                  <a:gd name="connsiteY94" fmla="*/ 502010 h 1867476"/>
                  <a:gd name="connsiteX95" fmla="*/ 2044975 w 2189840"/>
                  <a:gd name="connsiteY95" fmla="*/ 573726 h 1867476"/>
                  <a:gd name="connsiteX96" fmla="*/ 2118125 w 2189840"/>
                  <a:gd name="connsiteY96" fmla="*/ 649745 h 1867476"/>
                  <a:gd name="connsiteX97" fmla="*/ 2125296 w 2189840"/>
                  <a:gd name="connsiteY97" fmla="*/ 656916 h 1867476"/>
                  <a:gd name="connsiteX98" fmla="*/ 2135336 w 2189840"/>
                  <a:gd name="connsiteY98" fmla="*/ 669825 h 1867476"/>
                  <a:gd name="connsiteX99" fmla="*/ 2149679 w 2189840"/>
                  <a:gd name="connsiteY99" fmla="*/ 685603 h 1867476"/>
                  <a:gd name="connsiteX100" fmla="*/ 2168325 w 2189840"/>
                  <a:gd name="connsiteY100" fmla="*/ 704249 h 1867476"/>
                  <a:gd name="connsiteX101" fmla="*/ 2189840 w 2189840"/>
                  <a:gd name="connsiteY101" fmla="*/ 727198 h 1867476"/>
                  <a:gd name="connsiteX102" fmla="*/ 2149679 w 2189840"/>
                  <a:gd name="connsiteY102" fmla="*/ 740106 h 1867476"/>
                  <a:gd name="connsiteX103" fmla="*/ 2112387 w 2189840"/>
                  <a:gd name="connsiteY103" fmla="*/ 760187 h 1867476"/>
                  <a:gd name="connsiteX104" fmla="*/ 2079398 w 2189840"/>
                  <a:gd name="connsiteY104" fmla="*/ 786005 h 1867476"/>
                  <a:gd name="connsiteX105" fmla="*/ 2053580 w 2189840"/>
                  <a:gd name="connsiteY105" fmla="*/ 816125 h 1867476"/>
                  <a:gd name="connsiteX106" fmla="*/ 2032066 w 2189840"/>
                  <a:gd name="connsiteY106" fmla="*/ 853417 h 1867476"/>
                  <a:gd name="connsiteX107" fmla="*/ 2017723 w 2189840"/>
                  <a:gd name="connsiteY107" fmla="*/ 893578 h 1867476"/>
                  <a:gd name="connsiteX108" fmla="*/ 1997642 w 2189840"/>
                  <a:gd name="connsiteY108" fmla="*/ 873498 h 1867476"/>
                  <a:gd name="connsiteX109" fmla="*/ 1981865 w 2189840"/>
                  <a:gd name="connsiteY109" fmla="*/ 854852 h 1867476"/>
                  <a:gd name="connsiteX110" fmla="*/ 1967522 w 2189840"/>
                  <a:gd name="connsiteY110" fmla="*/ 841943 h 1867476"/>
                  <a:gd name="connsiteX111" fmla="*/ 1958916 w 2189840"/>
                  <a:gd name="connsiteY111" fmla="*/ 833337 h 1867476"/>
                  <a:gd name="connsiteX112" fmla="*/ 1956047 w 2189840"/>
                  <a:gd name="connsiteY112" fmla="*/ 829034 h 1867476"/>
                  <a:gd name="connsiteX113" fmla="*/ 1892937 w 2189840"/>
                  <a:gd name="connsiteY113" fmla="*/ 760187 h 1867476"/>
                  <a:gd name="connsiteX114" fmla="*/ 1834130 w 2189840"/>
                  <a:gd name="connsiteY114" fmla="*/ 698511 h 1867476"/>
                  <a:gd name="connsiteX115" fmla="*/ 1781061 w 2189840"/>
                  <a:gd name="connsiteY115" fmla="*/ 642573 h 1867476"/>
                  <a:gd name="connsiteX116" fmla="*/ 1733728 w 2189840"/>
                  <a:gd name="connsiteY116" fmla="*/ 592372 h 1867476"/>
                  <a:gd name="connsiteX117" fmla="*/ 1690699 w 2189840"/>
                  <a:gd name="connsiteY117" fmla="*/ 547908 h 1867476"/>
                  <a:gd name="connsiteX118" fmla="*/ 1649104 w 2189840"/>
                  <a:gd name="connsiteY118" fmla="*/ 507748 h 1867476"/>
                  <a:gd name="connsiteX119" fmla="*/ 1613246 w 2189840"/>
                  <a:gd name="connsiteY119" fmla="*/ 473324 h 1867476"/>
                  <a:gd name="connsiteX120" fmla="*/ 1575954 w 2189840"/>
                  <a:gd name="connsiteY120" fmla="*/ 443203 h 1867476"/>
                  <a:gd name="connsiteX121" fmla="*/ 1544399 w 2189840"/>
                  <a:gd name="connsiteY121" fmla="*/ 413083 h 1867476"/>
                  <a:gd name="connsiteX122" fmla="*/ 1511410 w 2189840"/>
                  <a:gd name="connsiteY122" fmla="*/ 390134 h 1867476"/>
                  <a:gd name="connsiteX123" fmla="*/ 1479855 w 2189840"/>
                  <a:gd name="connsiteY123" fmla="*/ 368619 h 1867476"/>
                  <a:gd name="connsiteX124" fmla="*/ 1449734 w 2189840"/>
                  <a:gd name="connsiteY124" fmla="*/ 348539 h 1867476"/>
                  <a:gd name="connsiteX125" fmla="*/ 1418180 w 2189840"/>
                  <a:gd name="connsiteY125" fmla="*/ 329893 h 1867476"/>
                  <a:gd name="connsiteX126" fmla="*/ 1388059 w 2189840"/>
                  <a:gd name="connsiteY126" fmla="*/ 314115 h 1867476"/>
                  <a:gd name="connsiteX127" fmla="*/ 1355070 w 2189840"/>
                  <a:gd name="connsiteY127" fmla="*/ 296903 h 1867476"/>
                  <a:gd name="connsiteX128" fmla="*/ 1287657 w 2189840"/>
                  <a:gd name="connsiteY128" fmla="*/ 269651 h 1867476"/>
                  <a:gd name="connsiteX129" fmla="*/ 1217376 w 2189840"/>
                  <a:gd name="connsiteY129" fmla="*/ 252440 h 1867476"/>
                  <a:gd name="connsiteX130" fmla="*/ 1144226 w 2189840"/>
                  <a:gd name="connsiteY130" fmla="*/ 242399 h 1867476"/>
                  <a:gd name="connsiteX131" fmla="*/ 1071076 w 2189840"/>
                  <a:gd name="connsiteY131" fmla="*/ 240965 h 1867476"/>
                  <a:gd name="connsiteX132" fmla="*/ 997926 w 2189840"/>
                  <a:gd name="connsiteY132" fmla="*/ 246702 h 1867476"/>
                  <a:gd name="connsiteX133" fmla="*/ 924776 w 2189840"/>
                  <a:gd name="connsiteY133" fmla="*/ 259611 h 1867476"/>
                  <a:gd name="connsiteX134" fmla="*/ 854494 w 2189840"/>
                  <a:gd name="connsiteY134" fmla="*/ 279691 h 1867476"/>
                  <a:gd name="connsiteX135" fmla="*/ 784213 w 2189840"/>
                  <a:gd name="connsiteY135" fmla="*/ 306943 h 1867476"/>
                  <a:gd name="connsiteX136" fmla="*/ 719669 w 2189840"/>
                  <a:gd name="connsiteY136" fmla="*/ 341367 h 1867476"/>
                  <a:gd name="connsiteX137" fmla="*/ 659428 w 2189840"/>
                  <a:gd name="connsiteY137" fmla="*/ 381528 h 1867476"/>
                  <a:gd name="connsiteX138" fmla="*/ 604924 w 2189840"/>
                  <a:gd name="connsiteY138" fmla="*/ 428860 h 1867476"/>
                  <a:gd name="connsiteX139" fmla="*/ 579106 w 2189840"/>
                  <a:gd name="connsiteY139" fmla="*/ 446072 h 1867476"/>
                  <a:gd name="connsiteX140" fmla="*/ 551854 w 2189840"/>
                  <a:gd name="connsiteY140" fmla="*/ 457547 h 1867476"/>
                  <a:gd name="connsiteX141" fmla="*/ 523168 w 2189840"/>
                  <a:gd name="connsiteY141" fmla="*/ 463284 h 1867476"/>
                  <a:gd name="connsiteX142" fmla="*/ 493047 w 2189840"/>
                  <a:gd name="connsiteY142" fmla="*/ 458981 h 1867476"/>
                  <a:gd name="connsiteX143" fmla="*/ 465795 w 2189840"/>
                  <a:gd name="connsiteY143" fmla="*/ 447506 h 1867476"/>
                  <a:gd name="connsiteX144" fmla="*/ 439978 w 2189840"/>
                  <a:gd name="connsiteY144" fmla="*/ 431729 h 1867476"/>
                  <a:gd name="connsiteX145" fmla="*/ 421332 w 2189840"/>
                  <a:gd name="connsiteY145" fmla="*/ 410214 h 1867476"/>
                  <a:gd name="connsiteX146" fmla="*/ 406989 w 2189840"/>
                  <a:gd name="connsiteY146" fmla="*/ 382962 h 1867476"/>
                  <a:gd name="connsiteX147" fmla="*/ 401251 w 2189840"/>
                  <a:gd name="connsiteY147" fmla="*/ 355710 h 1867476"/>
                  <a:gd name="connsiteX148" fmla="*/ 401251 w 2189840"/>
                  <a:gd name="connsiteY148" fmla="*/ 328458 h 1867476"/>
                  <a:gd name="connsiteX149" fmla="*/ 408423 w 2189840"/>
                  <a:gd name="connsiteY149" fmla="*/ 299772 h 1867476"/>
                  <a:gd name="connsiteX150" fmla="*/ 421332 w 2189840"/>
                  <a:gd name="connsiteY150" fmla="*/ 273954 h 1867476"/>
                  <a:gd name="connsiteX151" fmla="*/ 442846 w 2189840"/>
                  <a:gd name="connsiteY151" fmla="*/ 251005 h 1867476"/>
                  <a:gd name="connsiteX152" fmla="*/ 500219 w 2189840"/>
                  <a:gd name="connsiteY152" fmla="*/ 199370 h 1867476"/>
                  <a:gd name="connsiteX153" fmla="*/ 563329 w 2189840"/>
                  <a:gd name="connsiteY153" fmla="*/ 152037 h 1867476"/>
                  <a:gd name="connsiteX154" fmla="*/ 630741 w 2189840"/>
                  <a:gd name="connsiteY154" fmla="*/ 111877 h 1867476"/>
                  <a:gd name="connsiteX155" fmla="*/ 705326 w 2189840"/>
                  <a:gd name="connsiteY155" fmla="*/ 77453 h 1867476"/>
                  <a:gd name="connsiteX156" fmla="*/ 782779 w 2189840"/>
                  <a:gd name="connsiteY156" fmla="*/ 48767 h 1867476"/>
                  <a:gd name="connsiteX157" fmla="*/ 863100 w 2189840"/>
                  <a:gd name="connsiteY157" fmla="*/ 25818 h 1867476"/>
                  <a:gd name="connsiteX158" fmla="*/ 946290 w 2189840"/>
                  <a:gd name="connsiteY158" fmla="*/ 10040 h 1867476"/>
                  <a:gd name="connsiteX159" fmla="*/ 1032349 w 2189840"/>
                  <a:gd name="connsiteY159" fmla="*/ 1434 h 186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</a:cxnLst>
                <a:rect l="l" t="t" r="r" b="b"/>
                <a:pathLst>
                  <a:path w="2189840" h="1867476">
                    <a:moveTo>
                      <a:pt x="174986" y="1005454"/>
                    </a:moveTo>
                    <a:lnTo>
                      <a:pt x="197935" y="1031272"/>
                    </a:lnTo>
                    <a:lnTo>
                      <a:pt x="218015" y="1051352"/>
                    </a:lnTo>
                    <a:lnTo>
                      <a:pt x="233792" y="1067129"/>
                    </a:lnTo>
                    <a:lnTo>
                      <a:pt x="240964" y="1077170"/>
                    </a:lnTo>
                    <a:lnTo>
                      <a:pt x="322720" y="1166097"/>
                    </a:lnTo>
                    <a:lnTo>
                      <a:pt x="404477" y="1247853"/>
                    </a:lnTo>
                    <a:lnTo>
                      <a:pt x="483363" y="1323871"/>
                    </a:lnTo>
                    <a:lnTo>
                      <a:pt x="560816" y="1391285"/>
                    </a:lnTo>
                    <a:lnTo>
                      <a:pt x="636835" y="1452960"/>
                    </a:lnTo>
                    <a:lnTo>
                      <a:pt x="712854" y="1504595"/>
                    </a:lnTo>
                    <a:lnTo>
                      <a:pt x="790307" y="1550493"/>
                    </a:lnTo>
                    <a:lnTo>
                      <a:pt x="866326" y="1584917"/>
                    </a:lnTo>
                    <a:lnTo>
                      <a:pt x="942345" y="1610735"/>
                    </a:lnTo>
                    <a:lnTo>
                      <a:pt x="1018363" y="1626512"/>
                    </a:lnTo>
                    <a:lnTo>
                      <a:pt x="1097251" y="1630815"/>
                    </a:lnTo>
                    <a:lnTo>
                      <a:pt x="1174704" y="1623643"/>
                    </a:lnTo>
                    <a:lnTo>
                      <a:pt x="1243551" y="1610735"/>
                    </a:lnTo>
                    <a:lnTo>
                      <a:pt x="1303792" y="1592088"/>
                    </a:lnTo>
                    <a:lnTo>
                      <a:pt x="1356861" y="1572008"/>
                    </a:lnTo>
                    <a:lnTo>
                      <a:pt x="1404194" y="1550493"/>
                    </a:lnTo>
                    <a:lnTo>
                      <a:pt x="1442920" y="1528978"/>
                    </a:lnTo>
                    <a:lnTo>
                      <a:pt x="1480213" y="1504595"/>
                    </a:lnTo>
                    <a:lnTo>
                      <a:pt x="1508899" y="1481646"/>
                    </a:lnTo>
                    <a:lnTo>
                      <a:pt x="1515311" y="1476584"/>
                    </a:lnTo>
                    <a:lnTo>
                      <a:pt x="1467303" y="1428576"/>
                    </a:lnTo>
                    <a:lnTo>
                      <a:pt x="1455828" y="1415667"/>
                    </a:lnTo>
                    <a:lnTo>
                      <a:pt x="1452960" y="1402758"/>
                    </a:lnTo>
                    <a:lnTo>
                      <a:pt x="1457263" y="1394152"/>
                    </a:lnTo>
                    <a:lnTo>
                      <a:pt x="1467303" y="1388415"/>
                    </a:lnTo>
                    <a:lnTo>
                      <a:pt x="1484514" y="1385546"/>
                    </a:lnTo>
                    <a:lnTo>
                      <a:pt x="1741257" y="1379809"/>
                    </a:lnTo>
                    <a:lnTo>
                      <a:pt x="1764206" y="1385546"/>
                    </a:lnTo>
                    <a:lnTo>
                      <a:pt x="1782853" y="1398456"/>
                    </a:lnTo>
                    <a:lnTo>
                      <a:pt x="1795761" y="1415667"/>
                    </a:lnTo>
                    <a:lnTo>
                      <a:pt x="1801498" y="1440050"/>
                    </a:lnTo>
                    <a:lnTo>
                      <a:pt x="1795761" y="1696793"/>
                    </a:lnTo>
                    <a:lnTo>
                      <a:pt x="1794327" y="1714004"/>
                    </a:lnTo>
                    <a:lnTo>
                      <a:pt x="1787155" y="1724045"/>
                    </a:lnTo>
                    <a:lnTo>
                      <a:pt x="1777115" y="1728347"/>
                    </a:lnTo>
                    <a:lnTo>
                      <a:pt x="1764206" y="1724045"/>
                    </a:lnTo>
                    <a:lnTo>
                      <a:pt x="1752732" y="1714004"/>
                    </a:lnTo>
                    <a:lnTo>
                      <a:pt x="1686404" y="1647676"/>
                    </a:lnTo>
                    <a:lnTo>
                      <a:pt x="1681017" y="1652329"/>
                    </a:lnTo>
                    <a:lnTo>
                      <a:pt x="1643725" y="1682450"/>
                    </a:lnTo>
                    <a:lnTo>
                      <a:pt x="1599260" y="1712570"/>
                    </a:lnTo>
                    <a:lnTo>
                      <a:pt x="1551929" y="1741257"/>
                    </a:lnTo>
                    <a:lnTo>
                      <a:pt x="1500293" y="1769943"/>
                    </a:lnTo>
                    <a:lnTo>
                      <a:pt x="1442920" y="1797195"/>
                    </a:lnTo>
                    <a:lnTo>
                      <a:pt x="1384113" y="1821578"/>
                    </a:lnTo>
                    <a:lnTo>
                      <a:pt x="1322437" y="1838790"/>
                    </a:lnTo>
                    <a:lnTo>
                      <a:pt x="1257894" y="1853133"/>
                    </a:lnTo>
                    <a:lnTo>
                      <a:pt x="1193349" y="1863174"/>
                    </a:lnTo>
                    <a:lnTo>
                      <a:pt x="1098684" y="1867476"/>
                    </a:lnTo>
                    <a:lnTo>
                      <a:pt x="1009757" y="1863174"/>
                    </a:lnTo>
                    <a:lnTo>
                      <a:pt x="923698" y="1851699"/>
                    </a:lnTo>
                    <a:lnTo>
                      <a:pt x="844811" y="1831619"/>
                    </a:lnTo>
                    <a:lnTo>
                      <a:pt x="765924" y="1804366"/>
                    </a:lnTo>
                    <a:lnTo>
                      <a:pt x="691339" y="1769943"/>
                    </a:lnTo>
                    <a:lnTo>
                      <a:pt x="619624" y="1729782"/>
                    </a:lnTo>
                    <a:lnTo>
                      <a:pt x="550777" y="1686753"/>
                    </a:lnTo>
                    <a:lnTo>
                      <a:pt x="480495" y="1635118"/>
                    </a:lnTo>
                    <a:lnTo>
                      <a:pt x="414516" y="1580614"/>
                    </a:lnTo>
                    <a:lnTo>
                      <a:pt x="348538" y="1521806"/>
                    </a:lnTo>
                    <a:lnTo>
                      <a:pt x="281125" y="1460132"/>
                    </a:lnTo>
                    <a:lnTo>
                      <a:pt x="216581" y="1394153"/>
                    </a:lnTo>
                    <a:lnTo>
                      <a:pt x="150602" y="1326740"/>
                    </a:lnTo>
                    <a:lnTo>
                      <a:pt x="83190" y="1257893"/>
                    </a:lnTo>
                    <a:lnTo>
                      <a:pt x="80321" y="1255024"/>
                    </a:lnTo>
                    <a:lnTo>
                      <a:pt x="73149" y="1244985"/>
                    </a:lnTo>
                    <a:lnTo>
                      <a:pt x="60241" y="1232075"/>
                    </a:lnTo>
                    <a:lnTo>
                      <a:pt x="43029" y="1216298"/>
                    </a:lnTo>
                    <a:lnTo>
                      <a:pt x="22949" y="1194783"/>
                    </a:lnTo>
                    <a:lnTo>
                      <a:pt x="0" y="1170400"/>
                    </a:lnTo>
                    <a:lnTo>
                      <a:pt x="40161" y="1157491"/>
                    </a:lnTo>
                    <a:lnTo>
                      <a:pt x="77453" y="1138845"/>
                    </a:lnTo>
                    <a:lnTo>
                      <a:pt x="110441" y="1113027"/>
                    </a:lnTo>
                    <a:lnTo>
                      <a:pt x="137694" y="1081472"/>
                    </a:lnTo>
                    <a:lnTo>
                      <a:pt x="159208" y="1045615"/>
                    </a:lnTo>
                    <a:close/>
                    <a:moveTo>
                      <a:pt x="1115539" y="0"/>
                    </a:moveTo>
                    <a:lnTo>
                      <a:pt x="1200164" y="7172"/>
                    </a:lnTo>
                    <a:lnTo>
                      <a:pt x="1284788" y="21515"/>
                    </a:lnTo>
                    <a:lnTo>
                      <a:pt x="1363676" y="43030"/>
                    </a:lnTo>
                    <a:lnTo>
                      <a:pt x="1418180" y="63110"/>
                    </a:lnTo>
                    <a:lnTo>
                      <a:pt x="1469815" y="84625"/>
                    </a:lnTo>
                    <a:lnTo>
                      <a:pt x="1518581" y="110442"/>
                    </a:lnTo>
                    <a:lnTo>
                      <a:pt x="1565914" y="136260"/>
                    </a:lnTo>
                    <a:lnTo>
                      <a:pt x="1613246" y="166381"/>
                    </a:lnTo>
                    <a:lnTo>
                      <a:pt x="1657710" y="200804"/>
                    </a:lnTo>
                    <a:lnTo>
                      <a:pt x="1706477" y="238096"/>
                    </a:lnTo>
                    <a:lnTo>
                      <a:pt x="1756677" y="281126"/>
                    </a:lnTo>
                    <a:lnTo>
                      <a:pt x="1806878" y="328458"/>
                    </a:lnTo>
                    <a:lnTo>
                      <a:pt x="1861382" y="381528"/>
                    </a:lnTo>
                    <a:lnTo>
                      <a:pt x="1917321" y="437466"/>
                    </a:lnTo>
                    <a:lnTo>
                      <a:pt x="1978996" y="502010"/>
                    </a:lnTo>
                    <a:lnTo>
                      <a:pt x="2044975" y="573726"/>
                    </a:lnTo>
                    <a:lnTo>
                      <a:pt x="2118125" y="649745"/>
                    </a:lnTo>
                    <a:lnTo>
                      <a:pt x="2125296" y="656916"/>
                    </a:lnTo>
                    <a:lnTo>
                      <a:pt x="2135336" y="669825"/>
                    </a:lnTo>
                    <a:lnTo>
                      <a:pt x="2149679" y="685603"/>
                    </a:lnTo>
                    <a:lnTo>
                      <a:pt x="2168325" y="704249"/>
                    </a:lnTo>
                    <a:lnTo>
                      <a:pt x="2189840" y="727198"/>
                    </a:lnTo>
                    <a:lnTo>
                      <a:pt x="2149679" y="740106"/>
                    </a:lnTo>
                    <a:lnTo>
                      <a:pt x="2112387" y="760187"/>
                    </a:lnTo>
                    <a:lnTo>
                      <a:pt x="2079398" y="786005"/>
                    </a:lnTo>
                    <a:lnTo>
                      <a:pt x="2053580" y="816125"/>
                    </a:lnTo>
                    <a:lnTo>
                      <a:pt x="2032066" y="853417"/>
                    </a:lnTo>
                    <a:lnTo>
                      <a:pt x="2017723" y="893578"/>
                    </a:lnTo>
                    <a:lnTo>
                      <a:pt x="1997642" y="873498"/>
                    </a:lnTo>
                    <a:lnTo>
                      <a:pt x="1981865" y="854852"/>
                    </a:lnTo>
                    <a:lnTo>
                      <a:pt x="1967522" y="841943"/>
                    </a:lnTo>
                    <a:lnTo>
                      <a:pt x="1958916" y="833337"/>
                    </a:lnTo>
                    <a:lnTo>
                      <a:pt x="1956047" y="829034"/>
                    </a:lnTo>
                    <a:lnTo>
                      <a:pt x="1892937" y="760187"/>
                    </a:lnTo>
                    <a:lnTo>
                      <a:pt x="1834130" y="698511"/>
                    </a:lnTo>
                    <a:lnTo>
                      <a:pt x="1781061" y="642573"/>
                    </a:lnTo>
                    <a:lnTo>
                      <a:pt x="1733728" y="592372"/>
                    </a:lnTo>
                    <a:lnTo>
                      <a:pt x="1690699" y="547908"/>
                    </a:lnTo>
                    <a:lnTo>
                      <a:pt x="1649104" y="507748"/>
                    </a:lnTo>
                    <a:lnTo>
                      <a:pt x="1613246" y="473324"/>
                    </a:lnTo>
                    <a:lnTo>
                      <a:pt x="1575954" y="443203"/>
                    </a:lnTo>
                    <a:lnTo>
                      <a:pt x="1544399" y="413083"/>
                    </a:lnTo>
                    <a:lnTo>
                      <a:pt x="1511410" y="390134"/>
                    </a:lnTo>
                    <a:lnTo>
                      <a:pt x="1479855" y="368619"/>
                    </a:lnTo>
                    <a:lnTo>
                      <a:pt x="1449734" y="348539"/>
                    </a:lnTo>
                    <a:lnTo>
                      <a:pt x="1418180" y="329893"/>
                    </a:lnTo>
                    <a:lnTo>
                      <a:pt x="1388059" y="314115"/>
                    </a:lnTo>
                    <a:lnTo>
                      <a:pt x="1355070" y="296903"/>
                    </a:lnTo>
                    <a:lnTo>
                      <a:pt x="1287657" y="269651"/>
                    </a:lnTo>
                    <a:lnTo>
                      <a:pt x="1217376" y="252440"/>
                    </a:lnTo>
                    <a:lnTo>
                      <a:pt x="1144226" y="242399"/>
                    </a:lnTo>
                    <a:lnTo>
                      <a:pt x="1071076" y="240965"/>
                    </a:lnTo>
                    <a:lnTo>
                      <a:pt x="997926" y="246702"/>
                    </a:lnTo>
                    <a:lnTo>
                      <a:pt x="924776" y="259611"/>
                    </a:lnTo>
                    <a:lnTo>
                      <a:pt x="854494" y="279691"/>
                    </a:lnTo>
                    <a:lnTo>
                      <a:pt x="784213" y="306943"/>
                    </a:lnTo>
                    <a:lnTo>
                      <a:pt x="719669" y="341367"/>
                    </a:lnTo>
                    <a:lnTo>
                      <a:pt x="659428" y="381528"/>
                    </a:lnTo>
                    <a:lnTo>
                      <a:pt x="604924" y="428860"/>
                    </a:lnTo>
                    <a:lnTo>
                      <a:pt x="579106" y="446072"/>
                    </a:lnTo>
                    <a:lnTo>
                      <a:pt x="551854" y="457547"/>
                    </a:lnTo>
                    <a:lnTo>
                      <a:pt x="523168" y="463284"/>
                    </a:lnTo>
                    <a:lnTo>
                      <a:pt x="493047" y="458981"/>
                    </a:lnTo>
                    <a:lnTo>
                      <a:pt x="465795" y="447506"/>
                    </a:lnTo>
                    <a:lnTo>
                      <a:pt x="439978" y="431729"/>
                    </a:lnTo>
                    <a:lnTo>
                      <a:pt x="421332" y="410214"/>
                    </a:lnTo>
                    <a:lnTo>
                      <a:pt x="406989" y="382962"/>
                    </a:lnTo>
                    <a:lnTo>
                      <a:pt x="401251" y="355710"/>
                    </a:lnTo>
                    <a:lnTo>
                      <a:pt x="401251" y="328458"/>
                    </a:lnTo>
                    <a:lnTo>
                      <a:pt x="408423" y="299772"/>
                    </a:lnTo>
                    <a:lnTo>
                      <a:pt x="421332" y="273954"/>
                    </a:lnTo>
                    <a:lnTo>
                      <a:pt x="442846" y="251005"/>
                    </a:lnTo>
                    <a:lnTo>
                      <a:pt x="500219" y="199370"/>
                    </a:lnTo>
                    <a:lnTo>
                      <a:pt x="563329" y="152037"/>
                    </a:lnTo>
                    <a:lnTo>
                      <a:pt x="630741" y="111877"/>
                    </a:lnTo>
                    <a:lnTo>
                      <a:pt x="705326" y="77453"/>
                    </a:lnTo>
                    <a:lnTo>
                      <a:pt x="782779" y="48767"/>
                    </a:lnTo>
                    <a:lnTo>
                      <a:pt x="863100" y="25818"/>
                    </a:lnTo>
                    <a:lnTo>
                      <a:pt x="946290" y="10040"/>
                    </a:lnTo>
                    <a:lnTo>
                      <a:pt x="1032349" y="1434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8" name="Picture3">
                <a:extLst>
                  <a:ext uri="{FF2B5EF4-FFF2-40B4-BE49-F238E27FC236}">
                    <a16:creationId xmlns:a16="http://schemas.microsoft.com/office/drawing/2014/main" id="{5D98489C-142E-52C8-DC94-97C843E014A3}"/>
                  </a:ext>
                </a:extLst>
              </p:cNvPr>
              <p:cNvSpPr/>
              <p:nvPr/>
            </p:nvSpPr>
            <p:spPr bwMode="auto">
              <a:xfrm>
                <a:off x="6790986" y="2356211"/>
                <a:ext cx="907922" cy="906487"/>
              </a:xfrm>
              <a:custGeom>
                <a:avLst/>
                <a:gdLst>
                  <a:gd name="T0" fmla="*/ 316 w 633"/>
                  <a:gd name="T1" fmla="*/ 0 h 632"/>
                  <a:gd name="T2" fmla="*/ 363 w 633"/>
                  <a:gd name="T3" fmla="*/ 3 h 632"/>
                  <a:gd name="T4" fmla="*/ 407 w 633"/>
                  <a:gd name="T5" fmla="*/ 13 h 632"/>
                  <a:gd name="T6" fmla="*/ 449 w 633"/>
                  <a:gd name="T7" fmla="*/ 30 h 632"/>
                  <a:gd name="T8" fmla="*/ 488 w 633"/>
                  <a:gd name="T9" fmla="*/ 51 h 632"/>
                  <a:gd name="T10" fmla="*/ 524 w 633"/>
                  <a:gd name="T11" fmla="*/ 78 h 632"/>
                  <a:gd name="T12" fmla="*/ 555 w 633"/>
                  <a:gd name="T13" fmla="*/ 109 h 632"/>
                  <a:gd name="T14" fmla="*/ 582 w 633"/>
                  <a:gd name="T15" fmla="*/ 145 h 632"/>
                  <a:gd name="T16" fmla="*/ 604 w 633"/>
                  <a:gd name="T17" fmla="*/ 183 h 632"/>
                  <a:gd name="T18" fmla="*/ 619 w 633"/>
                  <a:gd name="T19" fmla="*/ 224 h 632"/>
                  <a:gd name="T20" fmla="*/ 629 w 633"/>
                  <a:gd name="T21" fmla="*/ 270 h 632"/>
                  <a:gd name="T22" fmla="*/ 633 w 633"/>
                  <a:gd name="T23" fmla="*/ 317 h 632"/>
                  <a:gd name="T24" fmla="*/ 629 w 633"/>
                  <a:gd name="T25" fmla="*/ 364 h 632"/>
                  <a:gd name="T26" fmla="*/ 619 w 633"/>
                  <a:gd name="T27" fmla="*/ 408 h 632"/>
                  <a:gd name="T28" fmla="*/ 604 w 633"/>
                  <a:gd name="T29" fmla="*/ 450 h 632"/>
                  <a:gd name="T30" fmla="*/ 582 w 633"/>
                  <a:gd name="T31" fmla="*/ 489 h 632"/>
                  <a:gd name="T32" fmla="*/ 555 w 633"/>
                  <a:gd name="T33" fmla="*/ 523 h 632"/>
                  <a:gd name="T34" fmla="*/ 524 w 633"/>
                  <a:gd name="T35" fmla="*/ 555 h 632"/>
                  <a:gd name="T36" fmla="*/ 488 w 633"/>
                  <a:gd name="T37" fmla="*/ 581 h 632"/>
                  <a:gd name="T38" fmla="*/ 449 w 633"/>
                  <a:gd name="T39" fmla="*/ 603 h 632"/>
                  <a:gd name="T40" fmla="*/ 407 w 633"/>
                  <a:gd name="T41" fmla="*/ 619 h 632"/>
                  <a:gd name="T42" fmla="*/ 363 w 633"/>
                  <a:gd name="T43" fmla="*/ 630 h 632"/>
                  <a:gd name="T44" fmla="*/ 316 w 633"/>
                  <a:gd name="T45" fmla="*/ 632 h 632"/>
                  <a:gd name="T46" fmla="*/ 269 w 633"/>
                  <a:gd name="T47" fmla="*/ 630 h 632"/>
                  <a:gd name="T48" fmla="*/ 225 w 633"/>
                  <a:gd name="T49" fmla="*/ 619 h 632"/>
                  <a:gd name="T50" fmla="*/ 183 w 633"/>
                  <a:gd name="T51" fmla="*/ 603 h 632"/>
                  <a:gd name="T52" fmla="*/ 144 w 633"/>
                  <a:gd name="T53" fmla="*/ 581 h 632"/>
                  <a:gd name="T54" fmla="*/ 109 w 633"/>
                  <a:gd name="T55" fmla="*/ 555 h 632"/>
                  <a:gd name="T56" fmla="*/ 77 w 633"/>
                  <a:gd name="T57" fmla="*/ 523 h 632"/>
                  <a:gd name="T58" fmla="*/ 50 w 633"/>
                  <a:gd name="T59" fmla="*/ 489 h 632"/>
                  <a:gd name="T60" fmla="*/ 29 w 633"/>
                  <a:gd name="T61" fmla="*/ 450 h 632"/>
                  <a:gd name="T62" fmla="*/ 14 w 633"/>
                  <a:gd name="T63" fmla="*/ 408 h 632"/>
                  <a:gd name="T64" fmla="*/ 4 w 633"/>
                  <a:gd name="T65" fmla="*/ 364 h 632"/>
                  <a:gd name="T66" fmla="*/ 0 w 633"/>
                  <a:gd name="T67" fmla="*/ 317 h 632"/>
                  <a:gd name="T68" fmla="*/ 4 w 633"/>
                  <a:gd name="T69" fmla="*/ 270 h 632"/>
                  <a:gd name="T70" fmla="*/ 14 w 633"/>
                  <a:gd name="T71" fmla="*/ 224 h 632"/>
                  <a:gd name="T72" fmla="*/ 29 w 633"/>
                  <a:gd name="T73" fmla="*/ 183 h 632"/>
                  <a:gd name="T74" fmla="*/ 50 w 633"/>
                  <a:gd name="T75" fmla="*/ 145 h 632"/>
                  <a:gd name="T76" fmla="*/ 77 w 633"/>
                  <a:gd name="T77" fmla="*/ 109 h 632"/>
                  <a:gd name="T78" fmla="*/ 109 w 633"/>
                  <a:gd name="T79" fmla="*/ 78 h 632"/>
                  <a:gd name="T80" fmla="*/ 144 w 633"/>
                  <a:gd name="T81" fmla="*/ 51 h 632"/>
                  <a:gd name="T82" fmla="*/ 183 w 633"/>
                  <a:gd name="T83" fmla="*/ 30 h 632"/>
                  <a:gd name="T84" fmla="*/ 225 w 633"/>
                  <a:gd name="T85" fmla="*/ 13 h 632"/>
                  <a:gd name="T86" fmla="*/ 269 w 633"/>
                  <a:gd name="T87" fmla="*/ 3 h 632"/>
                  <a:gd name="T88" fmla="*/ 316 w 633"/>
                  <a:gd name="T89" fmla="*/ 0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33" h="632">
                    <a:moveTo>
                      <a:pt x="316" y="0"/>
                    </a:moveTo>
                    <a:lnTo>
                      <a:pt x="363" y="3"/>
                    </a:lnTo>
                    <a:lnTo>
                      <a:pt x="407" y="13"/>
                    </a:lnTo>
                    <a:lnTo>
                      <a:pt x="449" y="30"/>
                    </a:lnTo>
                    <a:lnTo>
                      <a:pt x="488" y="51"/>
                    </a:lnTo>
                    <a:lnTo>
                      <a:pt x="524" y="78"/>
                    </a:lnTo>
                    <a:lnTo>
                      <a:pt x="555" y="109"/>
                    </a:lnTo>
                    <a:lnTo>
                      <a:pt x="582" y="145"/>
                    </a:lnTo>
                    <a:lnTo>
                      <a:pt x="604" y="183"/>
                    </a:lnTo>
                    <a:lnTo>
                      <a:pt x="619" y="224"/>
                    </a:lnTo>
                    <a:lnTo>
                      <a:pt x="629" y="270"/>
                    </a:lnTo>
                    <a:lnTo>
                      <a:pt x="633" y="317"/>
                    </a:lnTo>
                    <a:lnTo>
                      <a:pt x="629" y="364"/>
                    </a:lnTo>
                    <a:lnTo>
                      <a:pt x="619" y="408"/>
                    </a:lnTo>
                    <a:lnTo>
                      <a:pt x="604" y="450"/>
                    </a:lnTo>
                    <a:lnTo>
                      <a:pt x="582" y="489"/>
                    </a:lnTo>
                    <a:lnTo>
                      <a:pt x="555" y="523"/>
                    </a:lnTo>
                    <a:lnTo>
                      <a:pt x="524" y="555"/>
                    </a:lnTo>
                    <a:lnTo>
                      <a:pt x="488" y="581"/>
                    </a:lnTo>
                    <a:lnTo>
                      <a:pt x="449" y="603"/>
                    </a:lnTo>
                    <a:lnTo>
                      <a:pt x="407" y="619"/>
                    </a:lnTo>
                    <a:lnTo>
                      <a:pt x="363" y="630"/>
                    </a:lnTo>
                    <a:lnTo>
                      <a:pt x="316" y="632"/>
                    </a:lnTo>
                    <a:lnTo>
                      <a:pt x="269" y="630"/>
                    </a:lnTo>
                    <a:lnTo>
                      <a:pt x="225" y="619"/>
                    </a:lnTo>
                    <a:lnTo>
                      <a:pt x="183" y="603"/>
                    </a:lnTo>
                    <a:lnTo>
                      <a:pt x="144" y="581"/>
                    </a:lnTo>
                    <a:lnTo>
                      <a:pt x="109" y="555"/>
                    </a:lnTo>
                    <a:lnTo>
                      <a:pt x="77" y="523"/>
                    </a:lnTo>
                    <a:lnTo>
                      <a:pt x="50" y="489"/>
                    </a:lnTo>
                    <a:lnTo>
                      <a:pt x="29" y="450"/>
                    </a:lnTo>
                    <a:lnTo>
                      <a:pt x="14" y="408"/>
                    </a:lnTo>
                    <a:lnTo>
                      <a:pt x="4" y="364"/>
                    </a:lnTo>
                    <a:lnTo>
                      <a:pt x="0" y="317"/>
                    </a:lnTo>
                    <a:lnTo>
                      <a:pt x="4" y="270"/>
                    </a:lnTo>
                    <a:lnTo>
                      <a:pt x="14" y="224"/>
                    </a:lnTo>
                    <a:lnTo>
                      <a:pt x="29" y="183"/>
                    </a:lnTo>
                    <a:lnTo>
                      <a:pt x="50" y="145"/>
                    </a:lnTo>
                    <a:lnTo>
                      <a:pt x="77" y="109"/>
                    </a:lnTo>
                    <a:lnTo>
                      <a:pt x="109" y="78"/>
                    </a:lnTo>
                    <a:lnTo>
                      <a:pt x="144" y="51"/>
                    </a:lnTo>
                    <a:lnTo>
                      <a:pt x="183" y="30"/>
                    </a:lnTo>
                    <a:lnTo>
                      <a:pt x="225" y="13"/>
                    </a:lnTo>
                    <a:lnTo>
                      <a:pt x="269" y="3"/>
                    </a:lnTo>
                    <a:lnTo>
                      <a:pt x="316" y="0"/>
                    </a:lnTo>
                    <a:close/>
                  </a:path>
                </a:pathLst>
              </a:custGeom>
              <a:blipFill>
                <a:blip r:embed="rId4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 l="-24881" r="-24881"/>
                </a:stretch>
              </a:blipFill>
              <a:ln w="381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 defTabSz="913765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2" name="Text3">
                <a:extLst>
                  <a:ext uri="{FF2B5EF4-FFF2-40B4-BE49-F238E27FC236}">
                    <a16:creationId xmlns:a16="http://schemas.microsoft.com/office/drawing/2014/main" id="{29BAEA69-2BA0-D8D5-DB94-7A9CAC89490C}"/>
                  </a:ext>
                </a:extLst>
              </p:cNvPr>
              <p:cNvSpPr/>
              <p:nvPr/>
            </p:nvSpPr>
            <p:spPr bwMode="auto">
              <a:xfrm>
                <a:off x="6384119" y="4549200"/>
                <a:ext cx="2272921" cy="15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探索多样化的教学方法，提高教学效果。</a:t>
                </a:r>
                <a:endParaRPr lang="en-US" dirty="0"/>
              </a:p>
            </p:txBody>
          </p:sp>
          <p:sp>
            <p:nvSpPr>
              <p:cNvPr id="23" name="Bullet3">
                <a:extLst>
                  <a:ext uri="{FF2B5EF4-FFF2-40B4-BE49-F238E27FC236}">
                    <a16:creationId xmlns:a16="http://schemas.microsoft.com/office/drawing/2014/main" id="{D239C4B6-C973-688A-CF0B-A9F1C7B2EA65}"/>
                  </a:ext>
                </a:extLst>
              </p:cNvPr>
              <p:cNvSpPr/>
              <p:nvPr/>
            </p:nvSpPr>
            <p:spPr>
              <a:xfrm>
                <a:off x="6384119" y="3914776"/>
                <a:ext cx="2272921" cy="634422"/>
              </a:xfrm>
              <a:prstGeom prst="rect">
                <a:avLst/>
              </a:prstGeom>
              <a:noFill/>
              <a:ln w="31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b="1" dirty="0">
                    <a:solidFill>
                      <a:schemeClr val="tx1"/>
                    </a:solidFill>
                  </a:rPr>
                  <a:t>教学方法的创新</a:t>
                </a:r>
                <a:endParaRPr lang="en-US" dirty="0"/>
              </a:p>
            </p:txBody>
          </p:sp>
        </p:grp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BE71849C-7754-8AE3-D935-2C6C3BE9D942}"/>
                </a:ext>
              </a:extLst>
            </p:cNvPr>
            <p:cNvGrpSpPr/>
            <p:nvPr/>
          </p:nvGrpSpPr>
          <p:grpSpPr>
            <a:xfrm>
              <a:off x="8535384" y="1854201"/>
              <a:ext cx="2983516" cy="4279899"/>
              <a:chOff x="8535384" y="1854201"/>
              <a:chExt cx="2983516" cy="4279899"/>
            </a:xfrm>
          </p:grpSpPr>
          <p:sp>
            <p:nvSpPr>
              <p:cNvPr id="18" name="Text4">
                <a:extLst>
                  <a:ext uri="{FF2B5EF4-FFF2-40B4-BE49-F238E27FC236}">
                    <a16:creationId xmlns:a16="http://schemas.microsoft.com/office/drawing/2014/main" id="{869AFF58-601D-7200-AB3D-8FBC2E78FF04}"/>
                  </a:ext>
                </a:extLst>
              </p:cNvPr>
              <p:cNvSpPr/>
              <p:nvPr/>
            </p:nvSpPr>
            <p:spPr bwMode="auto">
              <a:xfrm>
                <a:off x="9245979" y="4549200"/>
                <a:ext cx="2272921" cy="15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建立全面客观的评价体系，激励学生发展。</a:t>
                </a:r>
                <a:endParaRPr lang="en-US" dirty="0"/>
              </a:p>
            </p:txBody>
          </p:sp>
          <p:sp>
            <p:nvSpPr>
              <p:cNvPr id="19" name="Bullet4">
                <a:extLst>
                  <a:ext uri="{FF2B5EF4-FFF2-40B4-BE49-F238E27FC236}">
                    <a16:creationId xmlns:a16="http://schemas.microsoft.com/office/drawing/2014/main" id="{7B290D59-C8FD-C217-CB5D-31359047CCC3}"/>
                  </a:ext>
                </a:extLst>
              </p:cNvPr>
              <p:cNvSpPr/>
              <p:nvPr/>
            </p:nvSpPr>
            <p:spPr>
              <a:xfrm>
                <a:off x="9245979" y="3914776"/>
                <a:ext cx="2272921" cy="634422"/>
              </a:xfrm>
              <a:prstGeom prst="rect">
                <a:avLst/>
              </a:prstGeom>
              <a:noFill/>
              <a:ln w="31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b="1" dirty="0">
                    <a:solidFill>
                      <a:schemeClr val="tx1"/>
                    </a:solidFill>
                  </a:rPr>
                  <a:t>评价体系的改革</a:t>
                </a:r>
                <a:endParaRPr lang="en-US" dirty="0"/>
              </a:p>
            </p:txBody>
          </p:sp>
          <p:sp>
            <p:nvSpPr>
              <p:cNvPr id="14" name="Picture4">
                <a:extLst>
                  <a:ext uri="{FF2B5EF4-FFF2-40B4-BE49-F238E27FC236}">
                    <a16:creationId xmlns:a16="http://schemas.microsoft.com/office/drawing/2014/main" id="{29A28C85-4320-1E57-A2BA-CAA7F93D8029}"/>
                  </a:ext>
                </a:extLst>
              </p:cNvPr>
              <p:cNvSpPr/>
              <p:nvPr/>
            </p:nvSpPr>
            <p:spPr bwMode="auto">
              <a:xfrm>
                <a:off x="9247881" y="2357646"/>
                <a:ext cx="903618" cy="903618"/>
              </a:xfrm>
              <a:custGeom>
                <a:avLst/>
                <a:gdLst>
                  <a:gd name="T0" fmla="*/ 315 w 630"/>
                  <a:gd name="T1" fmla="*/ 0 h 630"/>
                  <a:gd name="T2" fmla="*/ 362 w 630"/>
                  <a:gd name="T3" fmla="*/ 4 h 630"/>
                  <a:gd name="T4" fmla="*/ 406 w 630"/>
                  <a:gd name="T5" fmla="*/ 14 h 630"/>
                  <a:gd name="T6" fmla="*/ 448 w 630"/>
                  <a:gd name="T7" fmla="*/ 29 h 630"/>
                  <a:gd name="T8" fmla="*/ 486 w 630"/>
                  <a:gd name="T9" fmla="*/ 51 h 630"/>
                  <a:gd name="T10" fmla="*/ 521 w 630"/>
                  <a:gd name="T11" fmla="*/ 77 h 630"/>
                  <a:gd name="T12" fmla="*/ 553 w 630"/>
                  <a:gd name="T13" fmla="*/ 109 h 630"/>
                  <a:gd name="T14" fmla="*/ 579 w 630"/>
                  <a:gd name="T15" fmla="*/ 144 h 630"/>
                  <a:gd name="T16" fmla="*/ 601 w 630"/>
                  <a:gd name="T17" fmla="*/ 182 h 630"/>
                  <a:gd name="T18" fmla="*/ 616 w 630"/>
                  <a:gd name="T19" fmla="*/ 224 h 630"/>
                  <a:gd name="T20" fmla="*/ 626 w 630"/>
                  <a:gd name="T21" fmla="*/ 268 h 630"/>
                  <a:gd name="T22" fmla="*/ 630 w 630"/>
                  <a:gd name="T23" fmla="*/ 315 h 630"/>
                  <a:gd name="T24" fmla="*/ 626 w 630"/>
                  <a:gd name="T25" fmla="*/ 362 h 630"/>
                  <a:gd name="T26" fmla="*/ 616 w 630"/>
                  <a:gd name="T27" fmla="*/ 406 h 630"/>
                  <a:gd name="T28" fmla="*/ 601 w 630"/>
                  <a:gd name="T29" fmla="*/ 448 h 630"/>
                  <a:gd name="T30" fmla="*/ 579 w 630"/>
                  <a:gd name="T31" fmla="*/ 487 h 630"/>
                  <a:gd name="T32" fmla="*/ 553 w 630"/>
                  <a:gd name="T33" fmla="*/ 523 h 630"/>
                  <a:gd name="T34" fmla="*/ 521 w 630"/>
                  <a:gd name="T35" fmla="*/ 553 h 630"/>
                  <a:gd name="T36" fmla="*/ 486 w 630"/>
                  <a:gd name="T37" fmla="*/ 580 h 630"/>
                  <a:gd name="T38" fmla="*/ 448 w 630"/>
                  <a:gd name="T39" fmla="*/ 601 h 630"/>
                  <a:gd name="T40" fmla="*/ 406 w 630"/>
                  <a:gd name="T41" fmla="*/ 618 h 630"/>
                  <a:gd name="T42" fmla="*/ 362 w 630"/>
                  <a:gd name="T43" fmla="*/ 628 h 630"/>
                  <a:gd name="T44" fmla="*/ 315 w 630"/>
                  <a:gd name="T45" fmla="*/ 630 h 630"/>
                  <a:gd name="T46" fmla="*/ 268 w 630"/>
                  <a:gd name="T47" fmla="*/ 628 h 630"/>
                  <a:gd name="T48" fmla="*/ 224 w 630"/>
                  <a:gd name="T49" fmla="*/ 618 h 630"/>
                  <a:gd name="T50" fmla="*/ 182 w 630"/>
                  <a:gd name="T51" fmla="*/ 601 h 630"/>
                  <a:gd name="T52" fmla="*/ 143 w 630"/>
                  <a:gd name="T53" fmla="*/ 580 h 630"/>
                  <a:gd name="T54" fmla="*/ 107 w 630"/>
                  <a:gd name="T55" fmla="*/ 553 h 630"/>
                  <a:gd name="T56" fmla="*/ 77 w 630"/>
                  <a:gd name="T57" fmla="*/ 523 h 630"/>
                  <a:gd name="T58" fmla="*/ 50 w 630"/>
                  <a:gd name="T59" fmla="*/ 487 h 630"/>
                  <a:gd name="T60" fmla="*/ 29 w 630"/>
                  <a:gd name="T61" fmla="*/ 448 h 630"/>
                  <a:gd name="T62" fmla="*/ 12 w 630"/>
                  <a:gd name="T63" fmla="*/ 406 h 630"/>
                  <a:gd name="T64" fmla="*/ 2 w 630"/>
                  <a:gd name="T65" fmla="*/ 362 h 630"/>
                  <a:gd name="T66" fmla="*/ 0 w 630"/>
                  <a:gd name="T67" fmla="*/ 315 h 630"/>
                  <a:gd name="T68" fmla="*/ 2 w 630"/>
                  <a:gd name="T69" fmla="*/ 268 h 630"/>
                  <a:gd name="T70" fmla="*/ 12 w 630"/>
                  <a:gd name="T71" fmla="*/ 224 h 630"/>
                  <a:gd name="T72" fmla="*/ 29 w 630"/>
                  <a:gd name="T73" fmla="*/ 182 h 630"/>
                  <a:gd name="T74" fmla="*/ 50 w 630"/>
                  <a:gd name="T75" fmla="*/ 144 h 630"/>
                  <a:gd name="T76" fmla="*/ 77 w 630"/>
                  <a:gd name="T77" fmla="*/ 109 h 630"/>
                  <a:gd name="T78" fmla="*/ 107 w 630"/>
                  <a:gd name="T79" fmla="*/ 77 h 630"/>
                  <a:gd name="T80" fmla="*/ 143 w 630"/>
                  <a:gd name="T81" fmla="*/ 51 h 630"/>
                  <a:gd name="T82" fmla="*/ 182 w 630"/>
                  <a:gd name="T83" fmla="*/ 29 h 630"/>
                  <a:gd name="T84" fmla="*/ 224 w 630"/>
                  <a:gd name="T85" fmla="*/ 14 h 630"/>
                  <a:gd name="T86" fmla="*/ 268 w 630"/>
                  <a:gd name="T87" fmla="*/ 4 h 630"/>
                  <a:gd name="T88" fmla="*/ 315 w 630"/>
                  <a:gd name="T89" fmla="*/ 0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30" h="630">
                    <a:moveTo>
                      <a:pt x="315" y="0"/>
                    </a:moveTo>
                    <a:lnTo>
                      <a:pt x="362" y="4"/>
                    </a:lnTo>
                    <a:lnTo>
                      <a:pt x="406" y="14"/>
                    </a:lnTo>
                    <a:lnTo>
                      <a:pt x="448" y="29"/>
                    </a:lnTo>
                    <a:lnTo>
                      <a:pt x="486" y="51"/>
                    </a:lnTo>
                    <a:lnTo>
                      <a:pt x="521" y="77"/>
                    </a:lnTo>
                    <a:lnTo>
                      <a:pt x="553" y="109"/>
                    </a:lnTo>
                    <a:lnTo>
                      <a:pt x="579" y="144"/>
                    </a:lnTo>
                    <a:lnTo>
                      <a:pt x="601" y="182"/>
                    </a:lnTo>
                    <a:lnTo>
                      <a:pt x="616" y="224"/>
                    </a:lnTo>
                    <a:lnTo>
                      <a:pt x="626" y="268"/>
                    </a:lnTo>
                    <a:lnTo>
                      <a:pt x="630" y="315"/>
                    </a:lnTo>
                    <a:lnTo>
                      <a:pt x="626" y="362"/>
                    </a:lnTo>
                    <a:lnTo>
                      <a:pt x="616" y="406"/>
                    </a:lnTo>
                    <a:lnTo>
                      <a:pt x="601" y="448"/>
                    </a:lnTo>
                    <a:lnTo>
                      <a:pt x="579" y="487"/>
                    </a:lnTo>
                    <a:lnTo>
                      <a:pt x="553" y="523"/>
                    </a:lnTo>
                    <a:lnTo>
                      <a:pt x="521" y="553"/>
                    </a:lnTo>
                    <a:lnTo>
                      <a:pt x="486" y="580"/>
                    </a:lnTo>
                    <a:lnTo>
                      <a:pt x="448" y="601"/>
                    </a:lnTo>
                    <a:lnTo>
                      <a:pt x="406" y="618"/>
                    </a:lnTo>
                    <a:lnTo>
                      <a:pt x="362" y="628"/>
                    </a:lnTo>
                    <a:lnTo>
                      <a:pt x="315" y="630"/>
                    </a:lnTo>
                    <a:lnTo>
                      <a:pt x="268" y="628"/>
                    </a:lnTo>
                    <a:lnTo>
                      <a:pt x="224" y="618"/>
                    </a:lnTo>
                    <a:lnTo>
                      <a:pt x="182" y="601"/>
                    </a:lnTo>
                    <a:lnTo>
                      <a:pt x="143" y="580"/>
                    </a:lnTo>
                    <a:lnTo>
                      <a:pt x="107" y="553"/>
                    </a:lnTo>
                    <a:lnTo>
                      <a:pt x="77" y="523"/>
                    </a:lnTo>
                    <a:lnTo>
                      <a:pt x="50" y="487"/>
                    </a:lnTo>
                    <a:lnTo>
                      <a:pt x="29" y="448"/>
                    </a:lnTo>
                    <a:lnTo>
                      <a:pt x="12" y="406"/>
                    </a:lnTo>
                    <a:lnTo>
                      <a:pt x="2" y="362"/>
                    </a:lnTo>
                    <a:lnTo>
                      <a:pt x="0" y="315"/>
                    </a:lnTo>
                    <a:lnTo>
                      <a:pt x="2" y="268"/>
                    </a:lnTo>
                    <a:lnTo>
                      <a:pt x="12" y="224"/>
                    </a:lnTo>
                    <a:lnTo>
                      <a:pt x="29" y="182"/>
                    </a:lnTo>
                    <a:lnTo>
                      <a:pt x="50" y="144"/>
                    </a:lnTo>
                    <a:lnTo>
                      <a:pt x="77" y="109"/>
                    </a:lnTo>
                    <a:lnTo>
                      <a:pt x="107" y="77"/>
                    </a:lnTo>
                    <a:lnTo>
                      <a:pt x="143" y="51"/>
                    </a:lnTo>
                    <a:lnTo>
                      <a:pt x="182" y="29"/>
                    </a:lnTo>
                    <a:lnTo>
                      <a:pt x="224" y="14"/>
                    </a:lnTo>
                    <a:lnTo>
                      <a:pt x="268" y="4"/>
                    </a:lnTo>
                    <a:lnTo>
                      <a:pt x="315" y="0"/>
                    </a:lnTo>
                    <a:close/>
                  </a:path>
                </a:pathLst>
              </a:custGeom>
              <a:blipFill>
                <a:blip r:embed="rId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 l="-39215" r="-39215"/>
                </a:stretch>
              </a:blipFill>
              <a:ln w="381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 defTabSz="913765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42" name="ComponentBackground4">
                <a:extLst>
                  <a:ext uri="{FF2B5EF4-FFF2-40B4-BE49-F238E27FC236}">
                    <a16:creationId xmlns:a16="http://schemas.microsoft.com/office/drawing/2014/main" id="{993063E2-725E-BB21-4B75-354F48707D3A}"/>
                  </a:ext>
                </a:extLst>
              </p:cNvPr>
              <p:cNvSpPr/>
              <p:nvPr/>
            </p:nvSpPr>
            <p:spPr bwMode="auto">
              <a:xfrm>
                <a:off x="8535384" y="1854201"/>
                <a:ext cx="1812616" cy="1867477"/>
              </a:xfrm>
              <a:custGeom>
                <a:avLst/>
                <a:gdLst>
                  <a:gd name="connsiteX0" fmla="*/ 174986 w 1812616"/>
                  <a:gd name="connsiteY0" fmla="*/ 1005454 h 1867477"/>
                  <a:gd name="connsiteX1" fmla="*/ 197936 w 1812616"/>
                  <a:gd name="connsiteY1" fmla="*/ 1031272 h 1867477"/>
                  <a:gd name="connsiteX2" fmla="*/ 218016 w 1812616"/>
                  <a:gd name="connsiteY2" fmla="*/ 1051352 h 1867477"/>
                  <a:gd name="connsiteX3" fmla="*/ 233793 w 1812616"/>
                  <a:gd name="connsiteY3" fmla="*/ 1067129 h 1867477"/>
                  <a:gd name="connsiteX4" fmla="*/ 240965 w 1812616"/>
                  <a:gd name="connsiteY4" fmla="*/ 1077170 h 1867477"/>
                  <a:gd name="connsiteX5" fmla="*/ 322720 w 1812616"/>
                  <a:gd name="connsiteY5" fmla="*/ 1166097 h 1867477"/>
                  <a:gd name="connsiteX6" fmla="*/ 404477 w 1812616"/>
                  <a:gd name="connsiteY6" fmla="*/ 1247854 h 1867477"/>
                  <a:gd name="connsiteX7" fmla="*/ 483364 w 1812616"/>
                  <a:gd name="connsiteY7" fmla="*/ 1323872 h 1867477"/>
                  <a:gd name="connsiteX8" fmla="*/ 560817 w 1812616"/>
                  <a:gd name="connsiteY8" fmla="*/ 1391285 h 1867477"/>
                  <a:gd name="connsiteX9" fmla="*/ 636836 w 1812616"/>
                  <a:gd name="connsiteY9" fmla="*/ 1452960 h 1867477"/>
                  <a:gd name="connsiteX10" fmla="*/ 712854 w 1812616"/>
                  <a:gd name="connsiteY10" fmla="*/ 1504595 h 1867477"/>
                  <a:gd name="connsiteX11" fmla="*/ 790307 w 1812616"/>
                  <a:gd name="connsiteY11" fmla="*/ 1550493 h 1867477"/>
                  <a:gd name="connsiteX12" fmla="*/ 866326 w 1812616"/>
                  <a:gd name="connsiteY12" fmla="*/ 1584918 h 1867477"/>
                  <a:gd name="connsiteX13" fmla="*/ 942346 w 1812616"/>
                  <a:gd name="connsiteY13" fmla="*/ 1610735 h 1867477"/>
                  <a:gd name="connsiteX14" fmla="*/ 1018364 w 1812616"/>
                  <a:gd name="connsiteY14" fmla="*/ 1626512 h 1867477"/>
                  <a:gd name="connsiteX15" fmla="*/ 1097252 w 1812616"/>
                  <a:gd name="connsiteY15" fmla="*/ 1630816 h 1867477"/>
                  <a:gd name="connsiteX16" fmla="*/ 1174705 w 1812616"/>
                  <a:gd name="connsiteY16" fmla="*/ 1623644 h 1867477"/>
                  <a:gd name="connsiteX17" fmla="*/ 1243552 w 1812616"/>
                  <a:gd name="connsiteY17" fmla="*/ 1610735 h 1867477"/>
                  <a:gd name="connsiteX18" fmla="*/ 1303793 w 1812616"/>
                  <a:gd name="connsiteY18" fmla="*/ 1592089 h 1867477"/>
                  <a:gd name="connsiteX19" fmla="*/ 1356862 w 1812616"/>
                  <a:gd name="connsiteY19" fmla="*/ 1572009 h 1867477"/>
                  <a:gd name="connsiteX20" fmla="*/ 1404195 w 1812616"/>
                  <a:gd name="connsiteY20" fmla="*/ 1550493 h 1867477"/>
                  <a:gd name="connsiteX21" fmla="*/ 1442921 w 1812616"/>
                  <a:gd name="connsiteY21" fmla="*/ 1528979 h 1867477"/>
                  <a:gd name="connsiteX22" fmla="*/ 1480214 w 1812616"/>
                  <a:gd name="connsiteY22" fmla="*/ 1504595 h 1867477"/>
                  <a:gd name="connsiteX23" fmla="*/ 1508901 w 1812616"/>
                  <a:gd name="connsiteY23" fmla="*/ 1481646 h 1867477"/>
                  <a:gd name="connsiteX24" fmla="*/ 1515313 w 1812616"/>
                  <a:gd name="connsiteY24" fmla="*/ 1476585 h 1867477"/>
                  <a:gd name="connsiteX25" fmla="*/ 1467304 w 1812616"/>
                  <a:gd name="connsiteY25" fmla="*/ 1428576 h 1867477"/>
                  <a:gd name="connsiteX26" fmla="*/ 1455830 w 1812616"/>
                  <a:gd name="connsiteY26" fmla="*/ 1415668 h 1867477"/>
                  <a:gd name="connsiteX27" fmla="*/ 1452961 w 1812616"/>
                  <a:gd name="connsiteY27" fmla="*/ 1402759 h 1867477"/>
                  <a:gd name="connsiteX28" fmla="*/ 1457264 w 1812616"/>
                  <a:gd name="connsiteY28" fmla="*/ 1394153 h 1867477"/>
                  <a:gd name="connsiteX29" fmla="*/ 1467304 w 1812616"/>
                  <a:gd name="connsiteY29" fmla="*/ 1388415 h 1867477"/>
                  <a:gd name="connsiteX30" fmla="*/ 1484516 w 1812616"/>
                  <a:gd name="connsiteY30" fmla="*/ 1385547 h 1867477"/>
                  <a:gd name="connsiteX31" fmla="*/ 1741259 w 1812616"/>
                  <a:gd name="connsiteY31" fmla="*/ 1379810 h 1867477"/>
                  <a:gd name="connsiteX32" fmla="*/ 1764208 w 1812616"/>
                  <a:gd name="connsiteY32" fmla="*/ 1385547 h 1867477"/>
                  <a:gd name="connsiteX33" fmla="*/ 1782854 w 1812616"/>
                  <a:gd name="connsiteY33" fmla="*/ 1398456 h 1867477"/>
                  <a:gd name="connsiteX34" fmla="*/ 1795763 w 1812616"/>
                  <a:gd name="connsiteY34" fmla="*/ 1415668 h 1867477"/>
                  <a:gd name="connsiteX35" fmla="*/ 1801500 w 1812616"/>
                  <a:gd name="connsiteY35" fmla="*/ 1440051 h 1867477"/>
                  <a:gd name="connsiteX36" fmla="*/ 1795763 w 1812616"/>
                  <a:gd name="connsiteY36" fmla="*/ 1696793 h 1867477"/>
                  <a:gd name="connsiteX37" fmla="*/ 1794329 w 1812616"/>
                  <a:gd name="connsiteY37" fmla="*/ 1714005 h 1867477"/>
                  <a:gd name="connsiteX38" fmla="*/ 1787157 w 1812616"/>
                  <a:gd name="connsiteY38" fmla="*/ 1724046 h 1867477"/>
                  <a:gd name="connsiteX39" fmla="*/ 1777117 w 1812616"/>
                  <a:gd name="connsiteY39" fmla="*/ 1728348 h 1867477"/>
                  <a:gd name="connsiteX40" fmla="*/ 1764208 w 1812616"/>
                  <a:gd name="connsiteY40" fmla="*/ 1724046 h 1867477"/>
                  <a:gd name="connsiteX41" fmla="*/ 1752733 w 1812616"/>
                  <a:gd name="connsiteY41" fmla="*/ 1714005 h 1867477"/>
                  <a:gd name="connsiteX42" fmla="*/ 1686406 w 1812616"/>
                  <a:gd name="connsiteY42" fmla="*/ 1647677 h 1867477"/>
                  <a:gd name="connsiteX43" fmla="*/ 1681018 w 1812616"/>
                  <a:gd name="connsiteY43" fmla="*/ 1652330 h 1867477"/>
                  <a:gd name="connsiteX44" fmla="*/ 1643726 w 1812616"/>
                  <a:gd name="connsiteY44" fmla="*/ 1682451 h 1867477"/>
                  <a:gd name="connsiteX45" fmla="*/ 1599262 w 1812616"/>
                  <a:gd name="connsiteY45" fmla="*/ 1712571 h 1867477"/>
                  <a:gd name="connsiteX46" fmla="*/ 1551930 w 1812616"/>
                  <a:gd name="connsiteY46" fmla="*/ 1741258 h 1867477"/>
                  <a:gd name="connsiteX47" fmla="*/ 1500295 w 1812616"/>
                  <a:gd name="connsiteY47" fmla="*/ 1769944 h 1867477"/>
                  <a:gd name="connsiteX48" fmla="*/ 1442921 w 1812616"/>
                  <a:gd name="connsiteY48" fmla="*/ 1797196 h 1867477"/>
                  <a:gd name="connsiteX49" fmla="*/ 1384115 w 1812616"/>
                  <a:gd name="connsiteY49" fmla="*/ 1821579 h 1867477"/>
                  <a:gd name="connsiteX50" fmla="*/ 1322439 w 1812616"/>
                  <a:gd name="connsiteY50" fmla="*/ 1838791 h 1867477"/>
                  <a:gd name="connsiteX51" fmla="*/ 1257895 w 1812616"/>
                  <a:gd name="connsiteY51" fmla="*/ 1853134 h 1867477"/>
                  <a:gd name="connsiteX52" fmla="*/ 1193350 w 1812616"/>
                  <a:gd name="connsiteY52" fmla="*/ 1863175 h 1867477"/>
                  <a:gd name="connsiteX53" fmla="*/ 1098686 w 1812616"/>
                  <a:gd name="connsiteY53" fmla="*/ 1867477 h 1867477"/>
                  <a:gd name="connsiteX54" fmla="*/ 1009758 w 1812616"/>
                  <a:gd name="connsiteY54" fmla="*/ 1863175 h 1867477"/>
                  <a:gd name="connsiteX55" fmla="*/ 923699 w 1812616"/>
                  <a:gd name="connsiteY55" fmla="*/ 1851700 h 1867477"/>
                  <a:gd name="connsiteX56" fmla="*/ 844811 w 1812616"/>
                  <a:gd name="connsiteY56" fmla="*/ 1831620 h 1867477"/>
                  <a:gd name="connsiteX57" fmla="*/ 765924 w 1812616"/>
                  <a:gd name="connsiteY57" fmla="*/ 1804367 h 1867477"/>
                  <a:gd name="connsiteX58" fmla="*/ 691340 w 1812616"/>
                  <a:gd name="connsiteY58" fmla="*/ 1769944 h 1867477"/>
                  <a:gd name="connsiteX59" fmla="*/ 619624 w 1812616"/>
                  <a:gd name="connsiteY59" fmla="*/ 1729783 h 1867477"/>
                  <a:gd name="connsiteX60" fmla="*/ 550777 w 1812616"/>
                  <a:gd name="connsiteY60" fmla="*/ 1686754 h 1867477"/>
                  <a:gd name="connsiteX61" fmla="*/ 480495 w 1812616"/>
                  <a:gd name="connsiteY61" fmla="*/ 1635118 h 1867477"/>
                  <a:gd name="connsiteX62" fmla="*/ 414517 w 1812616"/>
                  <a:gd name="connsiteY62" fmla="*/ 1580614 h 1867477"/>
                  <a:gd name="connsiteX63" fmla="*/ 348538 w 1812616"/>
                  <a:gd name="connsiteY63" fmla="*/ 1521807 h 1867477"/>
                  <a:gd name="connsiteX64" fmla="*/ 281126 w 1812616"/>
                  <a:gd name="connsiteY64" fmla="*/ 1460132 h 1867477"/>
                  <a:gd name="connsiteX65" fmla="*/ 216581 w 1812616"/>
                  <a:gd name="connsiteY65" fmla="*/ 1394154 h 1867477"/>
                  <a:gd name="connsiteX66" fmla="*/ 150603 w 1812616"/>
                  <a:gd name="connsiteY66" fmla="*/ 1326740 h 1867477"/>
                  <a:gd name="connsiteX67" fmla="*/ 83190 w 1812616"/>
                  <a:gd name="connsiteY67" fmla="*/ 1257893 h 1867477"/>
                  <a:gd name="connsiteX68" fmla="*/ 80322 w 1812616"/>
                  <a:gd name="connsiteY68" fmla="*/ 1255025 h 1867477"/>
                  <a:gd name="connsiteX69" fmla="*/ 73150 w 1812616"/>
                  <a:gd name="connsiteY69" fmla="*/ 1244985 h 1867477"/>
                  <a:gd name="connsiteX70" fmla="*/ 60241 w 1812616"/>
                  <a:gd name="connsiteY70" fmla="*/ 1232076 h 1867477"/>
                  <a:gd name="connsiteX71" fmla="*/ 43029 w 1812616"/>
                  <a:gd name="connsiteY71" fmla="*/ 1216298 h 1867477"/>
                  <a:gd name="connsiteX72" fmla="*/ 22949 w 1812616"/>
                  <a:gd name="connsiteY72" fmla="*/ 1194784 h 1867477"/>
                  <a:gd name="connsiteX73" fmla="*/ 0 w 1812616"/>
                  <a:gd name="connsiteY73" fmla="*/ 1170400 h 1867477"/>
                  <a:gd name="connsiteX74" fmla="*/ 40161 w 1812616"/>
                  <a:gd name="connsiteY74" fmla="*/ 1157491 h 1867477"/>
                  <a:gd name="connsiteX75" fmla="*/ 77453 w 1812616"/>
                  <a:gd name="connsiteY75" fmla="*/ 1138845 h 1867477"/>
                  <a:gd name="connsiteX76" fmla="*/ 110442 w 1812616"/>
                  <a:gd name="connsiteY76" fmla="*/ 1113027 h 1867477"/>
                  <a:gd name="connsiteX77" fmla="*/ 137694 w 1812616"/>
                  <a:gd name="connsiteY77" fmla="*/ 1081472 h 1867477"/>
                  <a:gd name="connsiteX78" fmla="*/ 159209 w 1812616"/>
                  <a:gd name="connsiteY78" fmla="*/ 1045615 h 1867477"/>
                  <a:gd name="connsiteX79" fmla="*/ 1092590 w 1812616"/>
                  <a:gd name="connsiteY79" fmla="*/ 0 h 1867477"/>
                  <a:gd name="connsiteX80" fmla="*/ 1178649 w 1812616"/>
                  <a:gd name="connsiteY80" fmla="*/ 0 h 1867477"/>
                  <a:gd name="connsiteX81" fmla="*/ 1267576 w 1812616"/>
                  <a:gd name="connsiteY81" fmla="*/ 8606 h 1867477"/>
                  <a:gd name="connsiteX82" fmla="*/ 1357939 w 1812616"/>
                  <a:gd name="connsiteY82" fmla="*/ 24383 h 1867477"/>
                  <a:gd name="connsiteX83" fmla="*/ 1406705 w 1812616"/>
                  <a:gd name="connsiteY83" fmla="*/ 37292 h 1867477"/>
                  <a:gd name="connsiteX84" fmla="*/ 1461209 w 1812616"/>
                  <a:gd name="connsiteY84" fmla="*/ 55938 h 1867477"/>
                  <a:gd name="connsiteX85" fmla="*/ 1515713 w 1812616"/>
                  <a:gd name="connsiteY85" fmla="*/ 78888 h 1867477"/>
                  <a:gd name="connsiteX86" fmla="*/ 1574520 w 1812616"/>
                  <a:gd name="connsiteY86" fmla="*/ 107574 h 1867477"/>
                  <a:gd name="connsiteX87" fmla="*/ 1629024 w 1812616"/>
                  <a:gd name="connsiteY87" fmla="*/ 140563 h 1867477"/>
                  <a:gd name="connsiteX88" fmla="*/ 1683528 w 1812616"/>
                  <a:gd name="connsiteY88" fmla="*/ 174986 h 1867477"/>
                  <a:gd name="connsiteX89" fmla="*/ 1732294 w 1812616"/>
                  <a:gd name="connsiteY89" fmla="*/ 213713 h 1867477"/>
                  <a:gd name="connsiteX90" fmla="*/ 1775324 w 1812616"/>
                  <a:gd name="connsiteY90" fmla="*/ 253874 h 1867477"/>
                  <a:gd name="connsiteX91" fmla="*/ 1795404 w 1812616"/>
                  <a:gd name="connsiteY91" fmla="*/ 278257 h 1867477"/>
                  <a:gd name="connsiteX92" fmla="*/ 1808314 w 1812616"/>
                  <a:gd name="connsiteY92" fmla="*/ 308378 h 1867477"/>
                  <a:gd name="connsiteX93" fmla="*/ 1812616 w 1812616"/>
                  <a:gd name="connsiteY93" fmla="*/ 338499 h 1867477"/>
                  <a:gd name="connsiteX94" fmla="*/ 1809747 w 1812616"/>
                  <a:gd name="connsiteY94" fmla="*/ 370054 h 1867477"/>
                  <a:gd name="connsiteX95" fmla="*/ 1799708 w 1812616"/>
                  <a:gd name="connsiteY95" fmla="*/ 398740 h 1867477"/>
                  <a:gd name="connsiteX96" fmla="*/ 1781061 w 1812616"/>
                  <a:gd name="connsiteY96" fmla="*/ 424557 h 1867477"/>
                  <a:gd name="connsiteX97" fmla="*/ 1755243 w 1812616"/>
                  <a:gd name="connsiteY97" fmla="*/ 444638 h 1867477"/>
                  <a:gd name="connsiteX98" fmla="*/ 1730860 w 1812616"/>
                  <a:gd name="connsiteY98" fmla="*/ 454678 h 1867477"/>
                  <a:gd name="connsiteX99" fmla="*/ 1703608 w 1812616"/>
                  <a:gd name="connsiteY99" fmla="*/ 460415 h 1867477"/>
                  <a:gd name="connsiteX100" fmla="*/ 1676356 w 1812616"/>
                  <a:gd name="connsiteY100" fmla="*/ 460415 h 1867477"/>
                  <a:gd name="connsiteX101" fmla="*/ 1649104 w 1812616"/>
                  <a:gd name="connsiteY101" fmla="*/ 453244 h 1867477"/>
                  <a:gd name="connsiteX102" fmla="*/ 1630458 w 1812616"/>
                  <a:gd name="connsiteY102" fmla="*/ 444638 h 1867477"/>
                  <a:gd name="connsiteX103" fmla="*/ 1611812 w 1812616"/>
                  <a:gd name="connsiteY103" fmla="*/ 430295 h 1867477"/>
                  <a:gd name="connsiteX104" fmla="*/ 1593166 w 1812616"/>
                  <a:gd name="connsiteY104" fmla="*/ 411648 h 1867477"/>
                  <a:gd name="connsiteX105" fmla="*/ 1567349 w 1812616"/>
                  <a:gd name="connsiteY105" fmla="*/ 391568 h 1867477"/>
                  <a:gd name="connsiteX106" fmla="*/ 1538662 w 1812616"/>
                  <a:gd name="connsiteY106" fmla="*/ 370054 h 1867477"/>
                  <a:gd name="connsiteX107" fmla="*/ 1502804 w 1812616"/>
                  <a:gd name="connsiteY107" fmla="*/ 344236 h 1867477"/>
                  <a:gd name="connsiteX108" fmla="*/ 1464078 w 1812616"/>
                  <a:gd name="connsiteY108" fmla="*/ 321286 h 1867477"/>
                  <a:gd name="connsiteX109" fmla="*/ 1412443 w 1812616"/>
                  <a:gd name="connsiteY109" fmla="*/ 296903 h 1867477"/>
                  <a:gd name="connsiteX110" fmla="*/ 1355070 w 1812616"/>
                  <a:gd name="connsiteY110" fmla="*/ 275388 h 1867477"/>
                  <a:gd name="connsiteX111" fmla="*/ 1283354 w 1812616"/>
                  <a:gd name="connsiteY111" fmla="*/ 255308 h 1867477"/>
                  <a:gd name="connsiteX112" fmla="*/ 1207335 w 1812616"/>
                  <a:gd name="connsiteY112" fmla="*/ 242399 h 1867477"/>
                  <a:gd name="connsiteX113" fmla="*/ 1129882 w 1812616"/>
                  <a:gd name="connsiteY113" fmla="*/ 239531 h 1867477"/>
                  <a:gd name="connsiteX114" fmla="*/ 1050994 w 1812616"/>
                  <a:gd name="connsiteY114" fmla="*/ 242399 h 1867477"/>
                  <a:gd name="connsiteX115" fmla="*/ 972107 w 1812616"/>
                  <a:gd name="connsiteY115" fmla="*/ 256742 h 1867477"/>
                  <a:gd name="connsiteX116" fmla="*/ 891786 w 1812616"/>
                  <a:gd name="connsiteY116" fmla="*/ 282560 h 1867477"/>
                  <a:gd name="connsiteX117" fmla="*/ 851625 w 1812616"/>
                  <a:gd name="connsiteY117" fmla="*/ 298337 h 1867477"/>
                  <a:gd name="connsiteX118" fmla="*/ 812898 w 1812616"/>
                  <a:gd name="connsiteY118" fmla="*/ 316984 h 1867477"/>
                  <a:gd name="connsiteX119" fmla="*/ 778474 w 1812616"/>
                  <a:gd name="connsiteY119" fmla="*/ 337064 h 1867477"/>
                  <a:gd name="connsiteX120" fmla="*/ 744051 w 1812616"/>
                  <a:gd name="connsiteY120" fmla="*/ 358579 h 1867477"/>
                  <a:gd name="connsiteX121" fmla="*/ 715365 w 1812616"/>
                  <a:gd name="connsiteY121" fmla="*/ 378659 h 1867477"/>
                  <a:gd name="connsiteX122" fmla="*/ 698317 w 1812616"/>
                  <a:gd name="connsiteY122" fmla="*/ 390323 h 1867477"/>
                  <a:gd name="connsiteX123" fmla="*/ 775607 w 1812616"/>
                  <a:gd name="connsiteY123" fmla="*/ 457545 h 1867477"/>
                  <a:gd name="connsiteX124" fmla="*/ 782779 w 1812616"/>
                  <a:gd name="connsiteY124" fmla="*/ 467586 h 1867477"/>
                  <a:gd name="connsiteX125" fmla="*/ 784213 w 1812616"/>
                  <a:gd name="connsiteY125" fmla="*/ 476192 h 1867477"/>
                  <a:gd name="connsiteX126" fmla="*/ 777041 w 1812616"/>
                  <a:gd name="connsiteY126" fmla="*/ 486232 h 1867477"/>
                  <a:gd name="connsiteX127" fmla="*/ 764132 w 1812616"/>
                  <a:gd name="connsiteY127" fmla="*/ 489100 h 1867477"/>
                  <a:gd name="connsiteX128" fmla="*/ 441411 w 1812616"/>
                  <a:gd name="connsiteY128" fmla="*/ 534998 h 1867477"/>
                  <a:gd name="connsiteX129" fmla="*/ 427068 w 1812616"/>
                  <a:gd name="connsiteY129" fmla="*/ 533564 h 1867477"/>
                  <a:gd name="connsiteX130" fmla="*/ 414159 w 1812616"/>
                  <a:gd name="connsiteY130" fmla="*/ 527827 h 1867477"/>
                  <a:gd name="connsiteX131" fmla="*/ 405553 w 1812616"/>
                  <a:gd name="connsiteY131" fmla="*/ 514918 h 1867477"/>
                  <a:gd name="connsiteX132" fmla="*/ 401250 w 1812616"/>
                  <a:gd name="connsiteY132" fmla="*/ 500575 h 1867477"/>
                  <a:gd name="connsiteX133" fmla="*/ 402685 w 1812616"/>
                  <a:gd name="connsiteY133" fmla="*/ 173551 h 1867477"/>
                  <a:gd name="connsiteX134" fmla="*/ 405553 w 1812616"/>
                  <a:gd name="connsiteY134" fmla="*/ 160643 h 1867477"/>
                  <a:gd name="connsiteX135" fmla="*/ 412725 w 1812616"/>
                  <a:gd name="connsiteY135" fmla="*/ 153471 h 1867477"/>
                  <a:gd name="connsiteX136" fmla="*/ 421330 w 1812616"/>
                  <a:gd name="connsiteY136" fmla="*/ 153471 h 1867477"/>
                  <a:gd name="connsiteX137" fmla="*/ 434240 w 1812616"/>
                  <a:gd name="connsiteY137" fmla="*/ 160643 h 1867477"/>
                  <a:gd name="connsiteX138" fmla="*/ 513703 w 1812616"/>
                  <a:gd name="connsiteY138" fmla="*/ 229756 h 1867477"/>
                  <a:gd name="connsiteX139" fmla="*/ 528904 w 1812616"/>
                  <a:gd name="connsiteY139" fmla="*/ 216582 h 1867477"/>
                  <a:gd name="connsiteX140" fmla="*/ 557590 w 1812616"/>
                  <a:gd name="connsiteY140" fmla="*/ 195067 h 1867477"/>
                  <a:gd name="connsiteX141" fmla="*/ 592013 w 1812616"/>
                  <a:gd name="connsiteY141" fmla="*/ 172118 h 1867477"/>
                  <a:gd name="connsiteX142" fmla="*/ 627872 w 1812616"/>
                  <a:gd name="connsiteY142" fmla="*/ 146300 h 1867477"/>
                  <a:gd name="connsiteX143" fmla="*/ 669466 w 1812616"/>
                  <a:gd name="connsiteY143" fmla="*/ 123351 h 1867477"/>
                  <a:gd name="connsiteX144" fmla="*/ 715365 w 1812616"/>
                  <a:gd name="connsiteY144" fmla="*/ 97533 h 1867477"/>
                  <a:gd name="connsiteX145" fmla="*/ 762697 w 1812616"/>
                  <a:gd name="connsiteY145" fmla="*/ 76019 h 1867477"/>
                  <a:gd name="connsiteX146" fmla="*/ 811464 w 1812616"/>
                  <a:gd name="connsiteY146" fmla="*/ 55938 h 1867477"/>
                  <a:gd name="connsiteX147" fmla="*/ 860231 w 1812616"/>
                  <a:gd name="connsiteY147" fmla="*/ 37292 h 1867477"/>
                  <a:gd name="connsiteX148" fmla="*/ 933380 w 1812616"/>
                  <a:gd name="connsiteY148" fmla="*/ 18646 h 1867477"/>
                  <a:gd name="connsiteX149" fmla="*/ 1010833 w 1812616"/>
                  <a:gd name="connsiteY149" fmla="*/ 4303 h 186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</a:cxnLst>
                <a:rect l="l" t="t" r="r" b="b"/>
                <a:pathLst>
                  <a:path w="1812616" h="1867477">
                    <a:moveTo>
                      <a:pt x="174986" y="1005454"/>
                    </a:moveTo>
                    <a:lnTo>
                      <a:pt x="197936" y="1031272"/>
                    </a:lnTo>
                    <a:lnTo>
                      <a:pt x="218016" y="1051352"/>
                    </a:lnTo>
                    <a:lnTo>
                      <a:pt x="233793" y="1067129"/>
                    </a:lnTo>
                    <a:lnTo>
                      <a:pt x="240965" y="1077170"/>
                    </a:lnTo>
                    <a:lnTo>
                      <a:pt x="322720" y="1166097"/>
                    </a:lnTo>
                    <a:lnTo>
                      <a:pt x="404477" y="1247854"/>
                    </a:lnTo>
                    <a:lnTo>
                      <a:pt x="483364" y="1323872"/>
                    </a:lnTo>
                    <a:lnTo>
                      <a:pt x="560817" y="1391285"/>
                    </a:lnTo>
                    <a:lnTo>
                      <a:pt x="636836" y="1452960"/>
                    </a:lnTo>
                    <a:lnTo>
                      <a:pt x="712854" y="1504595"/>
                    </a:lnTo>
                    <a:lnTo>
                      <a:pt x="790307" y="1550493"/>
                    </a:lnTo>
                    <a:lnTo>
                      <a:pt x="866326" y="1584918"/>
                    </a:lnTo>
                    <a:lnTo>
                      <a:pt x="942346" y="1610735"/>
                    </a:lnTo>
                    <a:lnTo>
                      <a:pt x="1018364" y="1626512"/>
                    </a:lnTo>
                    <a:lnTo>
                      <a:pt x="1097252" y="1630816"/>
                    </a:lnTo>
                    <a:lnTo>
                      <a:pt x="1174705" y="1623644"/>
                    </a:lnTo>
                    <a:lnTo>
                      <a:pt x="1243552" y="1610735"/>
                    </a:lnTo>
                    <a:lnTo>
                      <a:pt x="1303793" y="1592089"/>
                    </a:lnTo>
                    <a:lnTo>
                      <a:pt x="1356862" y="1572009"/>
                    </a:lnTo>
                    <a:lnTo>
                      <a:pt x="1404195" y="1550493"/>
                    </a:lnTo>
                    <a:lnTo>
                      <a:pt x="1442921" y="1528979"/>
                    </a:lnTo>
                    <a:lnTo>
                      <a:pt x="1480214" y="1504595"/>
                    </a:lnTo>
                    <a:lnTo>
                      <a:pt x="1508901" y="1481646"/>
                    </a:lnTo>
                    <a:lnTo>
                      <a:pt x="1515313" y="1476585"/>
                    </a:lnTo>
                    <a:lnTo>
                      <a:pt x="1467304" y="1428576"/>
                    </a:lnTo>
                    <a:lnTo>
                      <a:pt x="1455830" y="1415668"/>
                    </a:lnTo>
                    <a:lnTo>
                      <a:pt x="1452961" y="1402759"/>
                    </a:lnTo>
                    <a:lnTo>
                      <a:pt x="1457264" y="1394153"/>
                    </a:lnTo>
                    <a:lnTo>
                      <a:pt x="1467304" y="1388415"/>
                    </a:lnTo>
                    <a:lnTo>
                      <a:pt x="1484516" y="1385547"/>
                    </a:lnTo>
                    <a:lnTo>
                      <a:pt x="1741259" y="1379810"/>
                    </a:lnTo>
                    <a:lnTo>
                      <a:pt x="1764208" y="1385547"/>
                    </a:lnTo>
                    <a:lnTo>
                      <a:pt x="1782854" y="1398456"/>
                    </a:lnTo>
                    <a:lnTo>
                      <a:pt x="1795763" y="1415668"/>
                    </a:lnTo>
                    <a:lnTo>
                      <a:pt x="1801500" y="1440051"/>
                    </a:lnTo>
                    <a:lnTo>
                      <a:pt x="1795763" y="1696793"/>
                    </a:lnTo>
                    <a:lnTo>
                      <a:pt x="1794329" y="1714005"/>
                    </a:lnTo>
                    <a:lnTo>
                      <a:pt x="1787157" y="1724046"/>
                    </a:lnTo>
                    <a:lnTo>
                      <a:pt x="1777117" y="1728348"/>
                    </a:lnTo>
                    <a:lnTo>
                      <a:pt x="1764208" y="1724046"/>
                    </a:lnTo>
                    <a:lnTo>
                      <a:pt x="1752733" y="1714005"/>
                    </a:lnTo>
                    <a:lnTo>
                      <a:pt x="1686406" y="1647677"/>
                    </a:lnTo>
                    <a:lnTo>
                      <a:pt x="1681018" y="1652330"/>
                    </a:lnTo>
                    <a:lnTo>
                      <a:pt x="1643726" y="1682451"/>
                    </a:lnTo>
                    <a:lnTo>
                      <a:pt x="1599262" y="1712571"/>
                    </a:lnTo>
                    <a:lnTo>
                      <a:pt x="1551930" y="1741258"/>
                    </a:lnTo>
                    <a:lnTo>
                      <a:pt x="1500295" y="1769944"/>
                    </a:lnTo>
                    <a:lnTo>
                      <a:pt x="1442921" y="1797196"/>
                    </a:lnTo>
                    <a:lnTo>
                      <a:pt x="1384115" y="1821579"/>
                    </a:lnTo>
                    <a:lnTo>
                      <a:pt x="1322439" y="1838791"/>
                    </a:lnTo>
                    <a:lnTo>
                      <a:pt x="1257895" y="1853134"/>
                    </a:lnTo>
                    <a:lnTo>
                      <a:pt x="1193350" y="1863175"/>
                    </a:lnTo>
                    <a:lnTo>
                      <a:pt x="1098686" y="1867477"/>
                    </a:lnTo>
                    <a:lnTo>
                      <a:pt x="1009758" y="1863175"/>
                    </a:lnTo>
                    <a:lnTo>
                      <a:pt x="923699" y="1851700"/>
                    </a:lnTo>
                    <a:lnTo>
                      <a:pt x="844811" y="1831620"/>
                    </a:lnTo>
                    <a:lnTo>
                      <a:pt x="765924" y="1804367"/>
                    </a:lnTo>
                    <a:lnTo>
                      <a:pt x="691340" y="1769944"/>
                    </a:lnTo>
                    <a:lnTo>
                      <a:pt x="619624" y="1729783"/>
                    </a:lnTo>
                    <a:lnTo>
                      <a:pt x="550777" y="1686754"/>
                    </a:lnTo>
                    <a:lnTo>
                      <a:pt x="480495" y="1635118"/>
                    </a:lnTo>
                    <a:lnTo>
                      <a:pt x="414517" y="1580614"/>
                    </a:lnTo>
                    <a:lnTo>
                      <a:pt x="348538" y="1521807"/>
                    </a:lnTo>
                    <a:lnTo>
                      <a:pt x="281126" y="1460132"/>
                    </a:lnTo>
                    <a:lnTo>
                      <a:pt x="216581" y="1394154"/>
                    </a:lnTo>
                    <a:lnTo>
                      <a:pt x="150603" y="1326740"/>
                    </a:lnTo>
                    <a:lnTo>
                      <a:pt x="83190" y="1257893"/>
                    </a:lnTo>
                    <a:lnTo>
                      <a:pt x="80322" y="1255025"/>
                    </a:lnTo>
                    <a:lnTo>
                      <a:pt x="73150" y="1244985"/>
                    </a:lnTo>
                    <a:lnTo>
                      <a:pt x="60241" y="1232076"/>
                    </a:lnTo>
                    <a:lnTo>
                      <a:pt x="43029" y="1216298"/>
                    </a:lnTo>
                    <a:lnTo>
                      <a:pt x="22949" y="1194784"/>
                    </a:lnTo>
                    <a:lnTo>
                      <a:pt x="0" y="1170400"/>
                    </a:lnTo>
                    <a:lnTo>
                      <a:pt x="40161" y="1157491"/>
                    </a:lnTo>
                    <a:lnTo>
                      <a:pt x="77453" y="1138845"/>
                    </a:lnTo>
                    <a:lnTo>
                      <a:pt x="110442" y="1113027"/>
                    </a:lnTo>
                    <a:lnTo>
                      <a:pt x="137694" y="1081472"/>
                    </a:lnTo>
                    <a:lnTo>
                      <a:pt x="159209" y="1045615"/>
                    </a:lnTo>
                    <a:close/>
                    <a:moveTo>
                      <a:pt x="1092590" y="0"/>
                    </a:moveTo>
                    <a:lnTo>
                      <a:pt x="1178649" y="0"/>
                    </a:lnTo>
                    <a:lnTo>
                      <a:pt x="1267576" y="8606"/>
                    </a:lnTo>
                    <a:lnTo>
                      <a:pt x="1357939" y="24383"/>
                    </a:lnTo>
                    <a:lnTo>
                      <a:pt x="1406705" y="37292"/>
                    </a:lnTo>
                    <a:lnTo>
                      <a:pt x="1461209" y="55938"/>
                    </a:lnTo>
                    <a:lnTo>
                      <a:pt x="1515713" y="78888"/>
                    </a:lnTo>
                    <a:lnTo>
                      <a:pt x="1574520" y="107574"/>
                    </a:lnTo>
                    <a:lnTo>
                      <a:pt x="1629024" y="140563"/>
                    </a:lnTo>
                    <a:lnTo>
                      <a:pt x="1683528" y="174986"/>
                    </a:lnTo>
                    <a:lnTo>
                      <a:pt x="1732294" y="213713"/>
                    </a:lnTo>
                    <a:lnTo>
                      <a:pt x="1775324" y="253874"/>
                    </a:lnTo>
                    <a:lnTo>
                      <a:pt x="1795404" y="278257"/>
                    </a:lnTo>
                    <a:lnTo>
                      <a:pt x="1808314" y="308378"/>
                    </a:lnTo>
                    <a:lnTo>
                      <a:pt x="1812616" y="338499"/>
                    </a:lnTo>
                    <a:lnTo>
                      <a:pt x="1809747" y="370054"/>
                    </a:lnTo>
                    <a:lnTo>
                      <a:pt x="1799708" y="398740"/>
                    </a:lnTo>
                    <a:lnTo>
                      <a:pt x="1781061" y="424557"/>
                    </a:lnTo>
                    <a:lnTo>
                      <a:pt x="1755243" y="444638"/>
                    </a:lnTo>
                    <a:lnTo>
                      <a:pt x="1730860" y="454678"/>
                    </a:lnTo>
                    <a:lnTo>
                      <a:pt x="1703608" y="460415"/>
                    </a:lnTo>
                    <a:lnTo>
                      <a:pt x="1676356" y="460415"/>
                    </a:lnTo>
                    <a:lnTo>
                      <a:pt x="1649104" y="453244"/>
                    </a:lnTo>
                    <a:lnTo>
                      <a:pt x="1630458" y="444638"/>
                    </a:lnTo>
                    <a:lnTo>
                      <a:pt x="1611812" y="430295"/>
                    </a:lnTo>
                    <a:lnTo>
                      <a:pt x="1593166" y="411648"/>
                    </a:lnTo>
                    <a:lnTo>
                      <a:pt x="1567349" y="391568"/>
                    </a:lnTo>
                    <a:lnTo>
                      <a:pt x="1538662" y="370054"/>
                    </a:lnTo>
                    <a:lnTo>
                      <a:pt x="1502804" y="344236"/>
                    </a:lnTo>
                    <a:lnTo>
                      <a:pt x="1464078" y="321286"/>
                    </a:lnTo>
                    <a:lnTo>
                      <a:pt x="1412443" y="296903"/>
                    </a:lnTo>
                    <a:lnTo>
                      <a:pt x="1355070" y="275388"/>
                    </a:lnTo>
                    <a:lnTo>
                      <a:pt x="1283354" y="255308"/>
                    </a:lnTo>
                    <a:lnTo>
                      <a:pt x="1207335" y="242399"/>
                    </a:lnTo>
                    <a:lnTo>
                      <a:pt x="1129882" y="239531"/>
                    </a:lnTo>
                    <a:lnTo>
                      <a:pt x="1050994" y="242399"/>
                    </a:lnTo>
                    <a:lnTo>
                      <a:pt x="972107" y="256742"/>
                    </a:lnTo>
                    <a:lnTo>
                      <a:pt x="891786" y="282560"/>
                    </a:lnTo>
                    <a:lnTo>
                      <a:pt x="851625" y="298337"/>
                    </a:lnTo>
                    <a:lnTo>
                      <a:pt x="812898" y="316984"/>
                    </a:lnTo>
                    <a:lnTo>
                      <a:pt x="778474" y="337064"/>
                    </a:lnTo>
                    <a:lnTo>
                      <a:pt x="744051" y="358579"/>
                    </a:lnTo>
                    <a:lnTo>
                      <a:pt x="715365" y="378659"/>
                    </a:lnTo>
                    <a:lnTo>
                      <a:pt x="698317" y="390323"/>
                    </a:lnTo>
                    <a:lnTo>
                      <a:pt x="775607" y="457545"/>
                    </a:lnTo>
                    <a:lnTo>
                      <a:pt x="782779" y="467586"/>
                    </a:lnTo>
                    <a:lnTo>
                      <a:pt x="784213" y="476192"/>
                    </a:lnTo>
                    <a:lnTo>
                      <a:pt x="777041" y="486232"/>
                    </a:lnTo>
                    <a:lnTo>
                      <a:pt x="764132" y="489100"/>
                    </a:lnTo>
                    <a:lnTo>
                      <a:pt x="441411" y="534998"/>
                    </a:lnTo>
                    <a:lnTo>
                      <a:pt x="427068" y="533564"/>
                    </a:lnTo>
                    <a:lnTo>
                      <a:pt x="414159" y="527827"/>
                    </a:lnTo>
                    <a:lnTo>
                      <a:pt x="405553" y="514918"/>
                    </a:lnTo>
                    <a:lnTo>
                      <a:pt x="401250" y="500575"/>
                    </a:lnTo>
                    <a:lnTo>
                      <a:pt x="402685" y="173551"/>
                    </a:lnTo>
                    <a:lnTo>
                      <a:pt x="405553" y="160643"/>
                    </a:lnTo>
                    <a:lnTo>
                      <a:pt x="412725" y="153471"/>
                    </a:lnTo>
                    <a:lnTo>
                      <a:pt x="421330" y="153471"/>
                    </a:lnTo>
                    <a:lnTo>
                      <a:pt x="434240" y="160643"/>
                    </a:lnTo>
                    <a:lnTo>
                      <a:pt x="513703" y="229756"/>
                    </a:lnTo>
                    <a:lnTo>
                      <a:pt x="528904" y="216582"/>
                    </a:lnTo>
                    <a:lnTo>
                      <a:pt x="557590" y="195067"/>
                    </a:lnTo>
                    <a:lnTo>
                      <a:pt x="592013" y="172118"/>
                    </a:lnTo>
                    <a:lnTo>
                      <a:pt x="627872" y="146300"/>
                    </a:lnTo>
                    <a:lnTo>
                      <a:pt x="669466" y="123351"/>
                    </a:lnTo>
                    <a:lnTo>
                      <a:pt x="715365" y="97533"/>
                    </a:lnTo>
                    <a:lnTo>
                      <a:pt x="762697" y="76019"/>
                    </a:lnTo>
                    <a:lnTo>
                      <a:pt x="811464" y="55938"/>
                    </a:lnTo>
                    <a:lnTo>
                      <a:pt x="860231" y="37292"/>
                    </a:lnTo>
                    <a:lnTo>
                      <a:pt x="933380" y="18646"/>
                    </a:lnTo>
                    <a:lnTo>
                      <a:pt x="1010833" y="4303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</p:grpSp>
        <p:cxnSp>
          <p:nvCxnSpPr>
            <p:cNvPr id="10" name="îšľîḓe">
              <a:extLst>
                <a:ext uri="{FF2B5EF4-FFF2-40B4-BE49-F238E27FC236}">
                  <a16:creationId xmlns:a16="http://schemas.microsoft.com/office/drawing/2014/main" id="{BD50E41B-7E69-C929-116B-EC2950B27D32}"/>
                </a:ext>
              </a:extLst>
            </p:cNvPr>
            <p:cNvCxnSpPr/>
            <p:nvPr/>
          </p:nvCxnSpPr>
          <p:spPr>
            <a:xfrm>
              <a:off x="3227790" y="4345988"/>
              <a:ext cx="0" cy="2512011"/>
            </a:xfrm>
            <a:prstGeom prst="line">
              <a:avLst/>
            </a:prstGeom>
            <a:ln w="3175" cap="rnd">
              <a:solidFill>
                <a:schemeClr val="tx2">
                  <a:alpha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ïṧľîḋe">
              <a:extLst>
                <a:ext uri="{FF2B5EF4-FFF2-40B4-BE49-F238E27FC236}">
                  <a16:creationId xmlns:a16="http://schemas.microsoft.com/office/drawing/2014/main" id="{B835A0DE-2D87-D014-3E67-912D5E208CE6}"/>
                </a:ext>
              </a:extLst>
            </p:cNvPr>
            <p:cNvCxnSpPr/>
            <p:nvPr/>
          </p:nvCxnSpPr>
          <p:spPr>
            <a:xfrm>
              <a:off x="6089649" y="4345988"/>
              <a:ext cx="0" cy="2512011"/>
            </a:xfrm>
            <a:prstGeom prst="line">
              <a:avLst/>
            </a:prstGeom>
            <a:ln w="3175" cap="rnd">
              <a:solidFill>
                <a:schemeClr val="tx2">
                  <a:alpha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îśľidê">
              <a:extLst>
                <a:ext uri="{FF2B5EF4-FFF2-40B4-BE49-F238E27FC236}">
                  <a16:creationId xmlns:a16="http://schemas.microsoft.com/office/drawing/2014/main" id="{37772786-2989-81BB-7404-6E21AD12C71E}"/>
                </a:ext>
              </a:extLst>
            </p:cNvPr>
            <p:cNvCxnSpPr/>
            <p:nvPr/>
          </p:nvCxnSpPr>
          <p:spPr>
            <a:xfrm>
              <a:off x="8951510" y="4345988"/>
              <a:ext cx="0" cy="2512011"/>
            </a:xfrm>
            <a:prstGeom prst="line">
              <a:avLst/>
            </a:prstGeom>
            <a:ln w="3175" cap="rnd">
              <a:solidFill>
                <a:schemeClr val="tx2">
                  <a:alpha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itle">
              <a:extLst>
                <a:ext uri="{FF2B5EF4-FFF2-40B4-BE49-F238E27FC236}">
                  <a16:creationId xmlns:a16="http://schemas.microsoft.com/office/drawing/2014/main" id="{1BC42287-8AA4-4FB0-2D94-986B65D0F614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461665"/>
            </a:xfrm>
            <a:prstGeom prst="rect">
              <a:avLst/>
            </a:prstGeom>
            <a:noFill/>
          </p:spPr>
          <p:txBody>
            <a:bodyPr vert="horz" wrap="square" rtlCol="0">
              <a:normAutofit/>
            </a:bodyPr>
            <a:lstStyle/>
            <a:p>
              <a:pPr algn="ctr"/>
              <a:r>
                <a:rPr lang="zh-CN" altLang="en-US" sz="2400" b="1" dirty="0"/>
                <a:t>分享教育改革的成功案例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影视鉴赏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探讨电影、电视剧的魅力与艺术</a:t>
            </a:r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电影评论</a:t>
            </a:r>
            <a:endParaRPr lang="en-US" dirty="0"/>
          </a:p>
        </p:txBody>
      </p:sp>
      <p:grpSp>
        <p:nvGrpSpPr>
          <p:cNvPr id="21" name="4cf37832-ee9d-4aab-864d-8df30852991f.source.7.zh-Hans.pptx">
            <a:extLst>
              <a:ext uri="{FF2B5EF4-FFF2-40B4-BE49-F238E27FC236}">
                <a16:creationId xmlns:a16="http://schemas.microsoft.com/office/drawing/2014/main" id="{2C9FD123-0143-7C65-BF6B-C44922849173}"/>
              </a:ext>
            </a:extLst>
          </p:cNvPr>
          <p:cNvGrpSpPr/>
          <p:nvPr/>
        </p:nvGrpSpPr>
        <p:grpSpPr>
          <a:xfrm>
            <a:off x="660400" y="75642"/>
            <a:ext cx="10858500" cy="7005236"/>
            <a:chOff x="660400" y="75642"/>
            <a:chExt cx="10858500" cy="7005236"/>
          </a:xfrm>
        </p:grpSpPr>
        <p:sp>
          <p:nvSpPr>
            <p:cNvPr id="18" name="islide-1">
              <a:extLst>
                <a:ext uri="{FF2B5EF4-FFF2-40B4-BE49-F238E27FC236}">
                  <a16:creationId xmlns:a16="http://schemas.microsoft.com/office/drawing/2014/main" id="{02F0E2AF-39FA-EAAF-E56D-F9B4A113E6CE}"/>
                </a:ext>
              </a:extLst>
            </p:cNvPr>
            <p:cNvSpPr/>
            <p:nvPr/>
          </p:nvSpPr>
          <p:spPr>
            <a:xfrm rot="16200000">
              <a:off x="1539409" y="2446097"/>
              <a:ext cx="3669640" cy="2372206"/>
            </a:xfrm>
            <a:prstGeom prst="trapezoid">
              <a:avLst>
                <a:gd name="adj" fmla="val 43518"/>
              </a:avLst>
            </a:prstGeom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3" name="islide-2">
              <a:extLst>
                <a:ext uri="{FF2B5EF4-FFF2-40B4-BE49-F238E27FC236}">
                  <a16:creationId xmlns:a16="http://schemas.microsoft.com/office/drawing/2014/main" id="{B43368C0-1398-361A-561E-01BE2B3437C8}"/>
                </a:ext>
              </a:extLst>
            </p:cNvPr>
            <p:cNvSpPr/>
            <p:nvPr/>
          </p:nvSpPr>
          <p:spPr>
            <a:xfrm rot="16200000">
              <a:off x="2719522" y="369999"/>
              <a:ext cx="5207000" cy="6524402"/>
            </a:xfrm>
            <a:prstGeom prst="trapezoid">
              <a:avLst>
                <a:gd name="adj" fmla="val 43518"/>
              </a:avLst>
            </a:prstGeom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4" name="islide-3">
              <a:extLst>
                <a:ext uri="{FF2B5EF4-FFF2-40B4-BE49-F238E27FC236}">
                  <a16:creationId xmlns:a16="http://schemas.microsoft.com/office/drawing/2014/main" id="{AB9D8BDA-647F-D179-B4A8-1FF6CCD777B2}"/>
                </a:ext>
              </a:extLst>
            </p:cNvPr>
            <p:cNvSpPr/>
            <p:nvPr/>
          </p:nvSpPr>
          <p:spPr>
            <a:xfrm>
              <a:off x="660400" y="2146625"/>
              <a:ext cx="2971148" cy="2971148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  <a:effectLst>
              <a:outerShdw blurRad="254000" dist="63500" dir="2700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endParaRPr lang="zh-CN" altLang="en-US" sz="200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5" name="islide-4">
              <a:extLst>
                <a:ext uri="{FF2B5EF4-FFF2-40B4-BE49-F238E27FC236}">
                  <a16:creationId xmlns:a16="http://schemas.microsoft.com/office/drawing/2014/main" id="{B22C0F4D-4DEE-0FB4-C420-4F141E4E4298}"/>
                </a:ext>
              </a:extLst>
            </p:cNvPr>
            <p:cNvSpPr/>
            <p:nvPr/>
          </p:nvSpPr>
          <p:spPr>
            <a:xfrm>
              <a:off x="844474" y="2330699"/>
              <a:ext cx="2603000" cy="2603000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2700000" scaled="0"/>
            </a:gradFill>
            <a:ln w="57150" cap="rnd">
              <a:noFill/>
              <a:prstDash val="solid"/>
              <a:round/>
            </a:ln>
            <a:effectLst>
              <a:outerShdw blurRad="254000" dist="127000" dir="5400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3765"/>
              <a:endParaRPr lang="zh-CN" altLang="en-US" sz="20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9" name="islide-5">
              <a:extLst>
                <a:ext uri="{FF2B5EF4-FFF2-40B4-BE49-F238E27FC236}">
                  <a16:creationId xmlns:a16="http://schemas.microsoft.com/office/drawing/2014/main" id="{EAA967AA-C245-66C3-9005-44E53BCF3DB6}"/>
                </a:ext>
              </a:extLst>
            </p:cNvPr>
            <p:cNvSpPr/>
            <p:nvPr/>
          </p:nvSpPr>
          <p:spPr>
            <a:xfrm>
              <a:off x="2768004" y="819267"/>
              <a:ext cx="2133600" cy="5517986"/>
            </a:xfrm>
            <a:prstGeom prst="arc">
              <a:avLst>
                <a:gd name="adj1" fmla="val 16965043"/>
                <a:gd name="adj2" fmla="val 4741455"/>
              </a:avLst>
            </a:prstGeom>
            <a:ln w="19050">
              <a:gradFill>
                <a:gsLst>
                  <a:gs pos="60000">
                    <a:schemeClr val="accent1"/>
                  </a:gs>
                  <a:gs pos="0">
                    <a:schemeClr val="accent1">
                      <a:alpha val="0"/>
                    </a:schemeClr>
                  </a:gs>
                  <a:gs pos="4000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islide-6">
              <a:extLst>
                <a:ext uri="{FF2B5EF4-FFF2-40B4-BE49-F238E27FC236}">
                  <a16:creationId xmlns:a16="http://schemas.microsoft.com/office/drawing/2014/main" id="{05C65F8F-EC7B-9194-5928-2737B12BB167}"/>
                </a:ext>
              </a:extLst>
            </p:cNvPr>
            <p:cNvSpPr/>
            <p:nvPr/>
          </p:nvSpPr>
          <p:spPr>
            <a:xfrm>
              <a:off x="5834184" y="75642"/>
              <a:ext cx="2708664" cy="7005236"/>
            </a:xfrm>
            <a:prstGeom prst="arc">
              <a:avLst>
                <a:gd name="adj1" fmla="val 16965043"/>
                <a:gd name="adj2" fmla="val 4741455"/>
              </a:avLst>
            </a:prstGeom>
            <a:ln w="19050">
              <a:gradFill>
                <a:gsLst>
                  <a:gs pos="60000">
                    <a:schemeClr val="accent1"/>
                  </a:gs>
                  <a:gs pos="0">
                    <a:schemeClr val="accent1">
                      <a:alpha val="0"/>
                    </a:schemeClr>
                  </a:gs>
                  <a:gs pos="4000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Title">
              <a:extLst>
                <a:ext uri="{FF2B5EF4-FFF2-40B4-BE49-F238E27FC236}">
                  <a16:creationId xmlns:a16="http://schemas.microsoft.com/office/drawing/2014/main" id="{783368F2-88C0-4FA5-434E-1BEBC8704585}"/>
                </a:ext>
              </a:extLst>
            </p:cNvPr>
            <p:cNvSpPr txBox="1"/>
            <p:nvPr/>
          </p:nvSpPr>
          <p:spPr>
            <a:xfrm>
              <a:off x="991613" y="3442349"/>
              <a:ext cx="2308723" cy="120032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>
                <a:defRPr sz="3200" spc="300">
                  <a:gradFill>
                    <a:gsLst>
                      <a:gs pos="0">
                        <a:schemeClr val="bg1"/>
                      </a:gs>
                      <a:gs pos="100000">
                        <a:schemeClr val="accent4"/>
                      </a:gs>
                    </a:gsLst>
                    <a:lin ang="2700000" scaled="0"/>
                  </a:gradFill>
                  <a:latin typeface="+mj-ea"/>
                  <a:ea typeface="+mj-ea"/>
                </a:defRPr>
              </a:lvl1pPr>
            </a:lstStyle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分析电影剧情、导演与演员表现</a:t>
              </a:r>
              <a:endParaRPr lang="en-US" dirty="0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F3179CCC-C5A4-CE55-B40A-51B7CEE7345C}"/>
                </a:ext>
              </a:extLst>
            </p:cNvPr>
            <p:cNvGrpSpPr/>
            <p:nvPr/>
          </p:nvGrpSpPr>
          <p:grpSpPr>
            <a:xfrm>
              <a:off x="1561967" y="1598469"/>
              <a:ext cx="6134955" cy="2179227"/>
              <a:chOff x="1561967" y="1598469"/>
              <a:chExt cx="6134955" cy="2179227"/>
            </a:xfrm>
          </p:grpSpPr>
          <p:sp>
            <p:nvSpPr>
              <p:cNvPr id="11" name="Number1">
                <a:extLst>
                  <a:ext uri="{FF2B5EF4-FFF2-40B4-BE49-F238E27FC236}">
                    <a16:creationId xmlns:a16="http://schemas.microsoft.com/office/drawing/2014/main" id="{9B5706CA-577D-266B-B728-130DD103F7F9}"/>
                  </a:ext>
                </a:extLst>
              </p:cNvPr>
              <p:cNvSpPr/>
              <p:nvPr/>
            </p:nvSpPr>
            <p:spPr>
              <a:xfrm>
                <a:off x="4367269" y="1761156"/>
                <a:ext cx="683598" cy="683598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  <a:effectLst>
                <a:outerShdw blurRad="254000" dist="63500" dir="27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A</a:t>
                </a:r>
                <a:endParaRPr lang="zh-CN" altLang="en-US" sz="24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IconMisc">
                <a:extLst>
                  <a:ext uri="{FF2B5EF4-FFF2-40B4-BE49-F238E27FC236}">
                    <a16:creationId xmlns:a16="http://schemas.microsoft.com/office/drawing/2014/main" id="{EDCC1080-4133-0670-8516-E6CF28D109B8}"/>
                  </a:ext>
                </a:extLst>
              </p:cNvPr>
              <p:cNvSpPr/>
              <p:nvPr/>
            </p:nvSpPr>
            <p:spPr bwMode="auto">
              <a:xfrm>
                <a:off x="1561967" y="2705842"/>
                <a:ext cx="1168014" cy="1071854"/>
              </a:xfrm>
              <a:custGeom>
                <a:avLst/>
                <a:gdLst>
                  <a:gd name="connsiteX0" fmla="*/ 350851 w 599171"/>
                  <a:gd name="connsiteY0" fmla="*/ 405257 h 549846"/>
                  <a:gd name="connsiteX1" fmla="*/ 394672 w 599171"/>
                  <a:gd name="connsiteY1" fmla="*/ 405257 h 549846"/>
                  <a:gd name="connsiteX2" fmla="*/ 394672 w 599171"/>
                  <a:gd name="connsiteY2" fmla="*/ 528464 h 549846"/>
                  <a:gd name="connsiteX3" fmla="*/ 350851 w 599171"/>
                  <a:gd name="connsiteY3" fmla="*/ 528464 h 549846"/>
                  <a:gd name="connsiteX4" fmla="*/ 418947 w 599171"/>
                  <a:gd name="connsiteY4" fmla="*/ 362989 h 549846"/>
                  <a:gd name="connsiteX5" fmla="*/ 462839 w 599171"/>
                  <a:gd name="connsiteY5" fmla="*/ 362989 h 549846"/>
                  <a:gd name="connsiteX6" fmla="*/ 462839 w 599171"/>
                  <a:gd name="connsiteY6" fmla="*/ 528465 h 549846"/>
                  <a:gd name="connsiteX7" fmla="*/ 418947 w 599171"/>
                  <a:gd name="connsiteY7" fmla="*/ 528465 h 549846"/>
                  <a:gd name="connsiteX8" fmla="*/ 487113 w 599171"/>
                  <a:gd name="connsiteY8" fmla="*/ 320932 h 549846"/>
                  <a:gd name="connsiteX9" fmla="*/ 531005 w 599171"/>
                  <a:gd name="connsiteY9" fmla="*/ 320932 h 549846"/>
                  <a:gd name="connsiteX10" fmla="*/ 531005 w 599171"/>
                  <a:gd name="connsiteY10" fmla="*/ 528465 h 549846"/>
                  <a:gd name="connsiteX11" fmla="*/ 487113 w 599171"/>
                  <a:gd name="connsiteY11" fmla="*/ 528465 h 549846"/>
                  <a:gd name="connsiteX12" fmla="*/ 555279 w 599171"/>
                  <a:gd name="connsiteY12" fmla="*/ 278945 h 549846"/>
                  <a:gd name="connsiteX13" fmla="*/ 599171 w 599171"/>
                  <a:gd name="connsiteY13" fmla="*/ 278945 h 549846"/>
                  <a:gd name="connsiteX14" fmla="*/ 599171 w 599171"/>
                  <a:gd name="connsiteY14" fmla="*/ 528464 h 549846"/>
                  <a:gd name="connsiteX15" fmla="*/ 555279 w 599171"/>
                  <a:gd name="connsiteY15" fmla="*/ 528464 h 549846"/>
                  <a:gd name="connsiteX16" fmla="*/ 257092 w 599171"/>
                  <a:gd name="connsiteY16" fmla="*/ 0 h 549846"/>
                  <a:gd name="connsiteX17" fmla="*/ 399061 w 599171"/>
                  <a:gd name="connsiteY17" fmla="*/ 142037 h 549846"/>
                  <a:gd name="connsiteX18" fmla="*/ 320591 w 599171"/>
                  <a:gd name="connsiteY18" fmla="*/ 290261 h 549846"/>
                  <a:gd name="connsiteX19" fmla="*/ 424874 w 599171"/>
                  <a:gd name="connsiteY19" fmla="*/ 341559 h 549846"/>
                  <a:gd name="connsiteX20" fmla="*/ 397512 w 599171"/>
                  <a:gd name="connsiteY20" fmla="*/ 341559 h 549846"/>
                  <a:gd name="connsiteX21" fmla="*/ 397512 w 599171"/>
                  <a:gd name="connsiteY21" fmla="*/ 383578 h 549846"/>
                  <a:gd name="connsiteX22" fmla="*/ 329367 w 599171"/>
                  <a:gd name="connsiteY22" fmla="*/ 383578 h 549846"/>
                  <a:gd name="connsiteX23" fmla="*/ 329367 w 599171"/>
                  <a:gd name="connsiteY23" fmla="*/ 547526 h 549846"/>
                  <a:gd name="connsiteX24" fmla="*/ 257092 w 599171"/>
                  <a:gd name="connsiteY24" fmla="*/ 549846 h 549846"/>
                  <a:gd name="connsiteX25" fmla="*/ 329109 w 599171"/>
                  <a:gd name="connsiteY25" fmla="*/ 477925 h 549846"/>
                  <a:gd name="connsiteX26" fmla="*/ 268450 w 599171"/>
                  <a:gd name="connsiteY26" fmla="*/ 331506 h 549846"/>
                  <a:gd name="connsiteX27" fmla="*/ 269224 w 599171"/>
                  <a:gd name="connsiteY27" fmla="*/ 331506 h 549846"/>
                  <a:gd name="connsiteX28" fmla="*/ 292714 w 599171"/>
                  <a:gd name="connsiteY28" fmla="*/ 304439 h 549846"/>
                  <a:gd name="connsiteX29" fmla="*/ 257092 w 599171"/>
                  <a:gd name="connsiteY29" fmla="*/ 311141 h 549846"/>
                  <a:gd name="connsiteX30" fmla="*/ 221471 w 599171"/>
                  <a:gd name="connsiteY30" fmla="*/ 304439 h 549846"/>
                  <a:gd name="connsiteX31" fmla="*/ 245219 w 599171"/>
                  <a:gd name="connsiteY31" fmla="*/ 331506 h 549846"/>
                  <a:gd name="connsiteX32" fmla="*/ 245735 w 599171"/>
                  <a:gd name="connsiteY32" fmla="*/ 331506 h 549846"/>
                  <a:gd name="connsiteX33" fmla="*/ 185075 w 599171"/>
                  <a:gd name="connsiteY33" fmla="*/ 477925 h 549846"/>
                  <a:gd name="connsiteX34" fmla="*/ 257092 w 599171"/>
                  <a:gd name="connsiteY34" fmla="*/ 549846 h 549846"/>
                  <a:gd name="connsiteX35" fmla="*/ 0 w 599171"/>
                  <a:gd name="connsiteY35" fmla="*/ 486432 h 549846"/>
                  <a:gd name="connsiteX36" fmla="*/ 193594 w 599171"/>
                  <a:gd name="connsiteY36" fmla="*/ 290261 h 549846"/>
                  <a:gd name="connsiteX37" fmla="*/ 115124 w 599171"/>
                  <a:gd name="connsiteY37" fmla="*/ 142037 h 549846"/>
                  <a:gd name="connsiteX38" fmla="*/ 257092 w 599171"/>
                  <a:gd name="connsiteY38" fmla="*/ 0 h 549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599171" h="549846">
                    <a:moveTo>
                      <a:pt x="350851" y="405257"/>
                    </a:moveTo>
                    <a:lnTo>
                      <a:pt x="394672" y="405257"/>
                    </a:lnTo>
                    <a:lnTo>
                      <a:pt x="394672" y="528464"/>
                    </a:lnTo>
                    <a:lnTo>
                      <a:pt x="350851" y="528464"/>
                    </a:lnTo>
                    <a:close/>
                    <a:moveTo>
                      <a:pt x="418947" y="362989"/>
                    </a:moveTo>
                    <a:lnTo>
                      <a:pt x="462839" y="362989"/>
                    </a:lnTo>
                    <a:lnTo>
                      <a:pt x="462839" y="528465"/>
                    </a:lnTo>
                    <a:lnTo>
                      <a:pt x="418947" y="528465"/>
                    </a:lnTo>
                    <a:close/>
                    <a:moveTo>
                      <a:pt x="487113" y="320932"/>
                    </a:moveTo>
                    <a:lnTo>
                      <a:pt x="531005" y="320932"/>
                    </a:lnTo>
                    <a:lnTo>
                      <a:pt x="531005" y="528465"/>
                    </a:lnTo>
                    <a:lnTo>
                      <a:pt x="487113" y="528465"/>
                    </a:lnTo>
                    <a:close/>
                    <a:moveTo>
                      <a:pt x="555279" y="278945"/>
                    </a:moveTo>
                    <a:lnTo>
                      <a:pt x="599171" y="278945"/>
                    </a:lnTo>
                    <a:lnTo>
                      <a:pt x="599171" y="528464"/>
                    </a:lnTo>
                    <a:lnTo>
                      <a:pt x="555279" y="528464"/>
                    </a:lnTo>
                    <a:close/>
                    <a:moveTo>
                      <a:pt x="257092" y="0"/>
                    </a:moveTo>
                    <a:cubicBezTo>
                      <a:pt x="335562" y="0"/>
                      <a:pt x="399061" y="63672"/>
                      <a:pt x="399061" y="142037"/>
                    </a:cubicBezTo>
                    <a:cubicBezTo>
                      <a:pt x="399061" y="197460"/>
                      <a:pt x="367054" y="259069"/>
                      <a:pt x="320591" y="290261"/>
                    </a:cubicBezTo>
                    <a:cubicBezTo>
                      <a:pt x="359826" y="300314"/>
                      <a:pt x="395447" y="318875"/>
                      <a:pt x="424874" y="341559"/>
                    </a:cubicBezTo>
                    <a:lnTo>
                      <a:pt x="397512" y="341559"/>
                    </a:lnTo>
                    <a:lnTo>
                      <a:pt x="397512" y="383578"/>
                    </a:lnTo>
                    <a:lnTo>
                      <a:pt x="329367" y="383578"/>
                    </a:lnTo>
                    <a:lnTo>
                      <a:pt x="329367" y="547526"/>
                    </a:lnTo>
                    <a:cubicBezTo>
                      <a:pt x="305878" y="549073"/>
                      <a:pt x="281614" y="549846"/>
                      <a:pt x="257092" y="549846"/>
                    </a:cubicBezTo>
                    <a:lnTo>
                      <a:pt x="329109" y="477925"/>
                    </a:lnTo>
                    <a:lnTo>
                      <a:pt x="268450" y="331506"/>
                    </a:lnTo>
                    <a:lnTo>
                      <a:pt x="269224" y="331506"/>
                    </a:lnTo>
                    <a:lnTo>
                      <a:pt x="292714" y="304439"/>
                    </a:lnTo>
                    <a:cubicBezTo>
                      <a:pt x="281356" y="308563"/>
                      <a:pt x="269482" y="311141"/>
                      <a:pt x="257092" y="311141"/>
                    </a:cubicBezTo>
                    <a:cubicBezTo>
                      <a:pt x="244961" y="311141"/>
                      <a:pt x="233087" y="308563"/>
                      <a:pt x="221471" y="304439"/>
                    </a:cubicBezTo>
                    <a:lnTo>
                      <a:pt x="245219" y="331506"/>
                    </a:lnTo>
                    <a:lnTo>
                      <a:pt x="245735" y="331506"/>
                    </a:lnTo>
                    <a:lnTo>
                      <a:pt x="185075" y="477925"/>
                    </a:lnTo>
                    <a:lnTo>
                      <a:pt x="257092" y="549846"/>
                    </a:lnTo>
                    <a:cubicBezTo>
                      <a:pt x="128546" y="549846"/>
                      <a:pt x="0" y="528708"/>
                      <a:pt x="0" y="486432"/>
                    </a:cubicBezTo>
                    <a:cubicBezTo>
                      <a:pt x="0" y="415027"/>
                      <a:pt x="82342" y="318617"/>
                      <a:pt x="193594" y="290261"/>
                    </a:cubicBezTo>
                    <a:cubicBezTo>
                      <a:pt x="147131" y="259069"/>
                      <a:pt x="115124" y="197460"/>
                      <a:pt x="115124" y="142037"/>
                    </a:cubicBezTo>
                    <a:cubicBezTo>
                      <a:pt x="115124" y="63672"/>
                      <a:pt x="178622" y="0"/>
                      <a:pt x="2570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chemeClr val="accent1">
                      <a:alpha val="0"/>
                    </a:schemeClr>
                  </a:gs>
                </a:gsLst>
                <a:lin ang="540000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1798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Bullet1">
                <a:extLst>
                  <a:ext uri="{FF2B5EF4-FFF2-40B4-BE49-F238E27FC236}">
                    <a16:creationId xmlns:a16="http://schemas.microsoft.com/office/drawing/2014/main" id="{D4CC880D-ECEC-9A91-F9E3-824A343D0D8F}"/>
                  </a:ext>
                </a:extLst>
              </p:cNvPr>
              <p:cNvSpPr/>
              <p:nvPr/>
            </p:nvSpPr>
            <p:spPr>
              <a:xfrm>
                <a:off x="5176922" y="1598469"/>
                <a:ext cx="2520000" cy="369332"/>
              </a:xfrm>
              <a:prstGeom prst="rect">
                <a:avLst/>
              </a:prstGeom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r>
                  <a:rPr lang="zh-CN" altLang="en-US" b="1" dirty="0">
                    <a:cs typeface="+mn-ea"/>
                    <a:sym typeface="+mn-lt"/>
                  </a:rPr>
                  <a:t>电影评论基本原则</a:t>
                </a:r>
                <a:endParaRPr lang="en-US" dirty="0"/>
              </a:p>
            </p:txBody>
          </p:sp>
          <p:sp>
            <p:nvSpPr>
              <p:cNvPr id="43" name="Text1">
                <a:extLst>
                  <a:ext uri="{FF2B5EF4-FFF2-40B4-BE49-F238E27FC236}">
                    <a16:creationId xmlns:a16="http://schemas.microsoft.com/office/drawing/2014/main" id="{40489A09-44BA-6B6B-F61A-075196ADC49F}"/>
                  </a:ext>
                </a:extLst>
              </p:cNvPr>
              <p:cNvSpPr/>
              <p:nvPr/>
            </p:nvSpPr>
            <p:spPr>
              <a:xfrm>
                <a:off x="5176922" y="1993095"/>
                <a:ext cx="2520000" cy="547522"/>
              </a:xfrm>
              <a:prstGeom prst="rect">
                <a:avLst/>
              </a:prstGeom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公正、客观、全面地评价电影</a:t>
                </a:r>
                <a:endParaRPr lang="en-US" dirty="0"/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6B7F649A-2C5B-2BB7-126A-ACC3D9A30297}"/>
                </a:ext>
              </a:extLst>
            </p:cNvPr>
            <p:cNvGrpSpPr/>
            <p:nvPr/>
          </p:nvGrpSpPr>
          <p:grpSpPr>
            <a:xfrm>
              <a:off x="4543346" y="3161126"/>
              <a:ext cx="3329652" cy="942148"/>
              <a:chOff x="4543346" y="3161126"/>
              <a:chExt cx="3329652" cy="942148"/>
            </a:xfrm>
          </p:grpSpPr>
          <p:sp>
            <p:nvSpPr>
              <p:cNvPr id="16" name="Number2">
                <a:extLst>
                  <a:ext uri="{FF2B5EF4-FFF2-40B4-BE49-F238E27FC236}">
                    <a16:creationId xmlns:a16="http://schemas.microsoft.com/office/drawing/2014/main" id="{4EFF64ED-B4F0-340D-9D55-CBBD4B2E1EDA}"/>
                  </a:ext>
                </a:extLst>
              </p:cNvPr>
              <p:cNvSpPr/>
              <p:nvPr/>
            </p:nvSpPr>
            <p:spPr>
              <a:xfrm>
                <a:off x="4543346" y="3290400"/>
                <a:ext cx="683598" cy="683598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  <a:effectLst>
                <a:outerShdw blurRad="254000" dist="63500" dir="27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B</a:t>
                </a:r>
                <a:endParaRPr lang="zh-CN" altLang="en-US" sz="24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Bullet2">
                <a:extLst>
                  <a:ext uri="{FF2B5EF4-FFF2-40B4-BE49-F238E27FC236}">
                    <a16:creationId xmlns:a16="http://schemas.microsoft.com/office/drawing/2014/main" id="{BF454526-D28D-A08E-135F-4F0B736AE6FA}"/>
                  </a:ext>
                </a:extLst>
              </p:cNvPr>
              <p:cNvSpPr/>
              <p:nvPr/>
            </p:nvSpPr>
            <p:spPr>
              <a:xfrm>
                <a:off x="5352998" y="3161126"/>
                <a:ext cx="2520000" cy="369332"/>
              </a:xfrm>
              <a:prstGeom prst="rect">
                <a:avLst/>
              </a:prstGeom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r>
                  <a:rPr lang="zh-CN" altLang="en-US" b="1" dirty="0">
                    <a:cs typeface="+mn-ea"/>
                    <a:sym typeface="+mn-lt"/>
                  </a:rPr>
                  <a:t>剧情片的鉴赏</a:t>
                </a:r>
                <a:endParaRPr lang="en-US" dirty="0"/>
              </a:p>
            </p:txBody>
          </p:sp>
          <p:sp>
            <p:nvSpPr>
              <p:cNvPr id="45" name="Text2">
                <a:extLst>
                  <a:ext uri="{FF2B5EF4-FFF2-40B4-BE49-F238E27FC236}">
                    <a16:creationId xmlns:a16="http://schemas.microsoft.com/office/drawing/2014/main" id="{78C1A77B-1AA4-6385-AC92-57EC4189A82B}"/>
                  </a:ext>
                </a:extLst>
              </p:cNvPr>
              <p:cNvSpPr/>
              <p:nvPr/>
            </p:nvSpPr>
            <p:spPr>
              <a:xfrm>
                <a:off x="5352998" y="3555752"/>
                <a:ext cx="2520000" cy="547522"/>
              </a:xfrm>
              <a:prstGeom prst="rect">
                <a:avLst/>
              </a:prstGeom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关注故事情节、人物塑造和主题思想</a:t>
                </a:r>
                <a:endParaRPr lang="en-US" dirty="0"/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BF955AC4-5BDC-21F5-5554-3BDE0FB4A00C}"/>
                </a:ext>
              </a:extLst>
            </p:cNvPr>
            <p:cNvGrpSpPr/>
            <p:nvPr/>
          </p:nvGrpSpPr>
          <p:grpSpPr>
            <a:xfrm>
              <a:off x="4367269" y="4723783"/>
              <a:ext cx="3329653" cy="942148"/>
              <a:chOff x="4367269" y="4723783"/>
              <a:chExt cx="3329653" cy="942148"/>
            </a:xfrm>
          </p:grpSpPr>
          <p:sp>
            <p:nvSpPr>
              <p:cNvPr id="19" name="Number3">
                <a:extLst>
                  <a:ext uri="{FF2B5EF4-FFF2-40B4-BE49-F238E27FC236}">
                    <a16:creationId xmlns:a16="http://schemas.microsoft.com/office/drawing/2014/main" id="{623989CD-539B-6223-3034-7EDCA1C99979}"/>
                  </a:ext>
                </a:extLst>
              </p:cNvPr>
              <p:cNvSpPr/>
              <p:nvPr/>
            </p:nvSpPr>
            <p:spPr>
              <a:xfrm>
                <a:off x="4367269" y="4819645"/>
                <a:ext cx="683598" cy="683598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  <a:effectLst>
                <a:outerShdw blurRad="254000" dist="63500" dir="27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C</a:t>
                </a:r>
                <a:endParaRPr lang="zh-CN" altLang="en-US" sz="24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Bullet3">
                <a:extLst>
                  <a:ext uri="{FF2B5EF4-FFF2-40B4-BE49-F238E27FC236}">
                    <a16:creationId xmlns:a16="http://schemas.microsoft.com/office/drawing/2014/main" id="{3EAF26E8-DF62-E483-4F13-E838B6D9045B}"/>
                  </a:ext>
                </a:extLst>
              </p:cNvPr>
              <p:cNvSpPr/>
              <p:nvPr/>
            </p:nvSpPr>
            <p:spPr>
              <a:xfrm>
                <a:off x="5176922" y="4723783"/>
                <a:ext cx="2520000" cy="369332"/>
              </a:xfrm>
              <a:prstGeom prst="rect">
                <a:avLst/>
              </a:prstGeom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r>
                  <a:rPr lang="zh-CN" altLang="en-US" b="1" dirty="0">
                    <a:cs typeface="+mn-ea"/>
                    <a:sym typeface="+mn-lt"/>
                  </a:rPr>
                  <a:t>动作片的鉴赏</a:t>
                </a:r>
                <a:endParaRPr lang="en-US" dirty="0"/>
              </a:p>
            </p:txBody>
          </p:sp>
          <p:sp>
            <p:nvSpPr>
              <p:cNvPr id="47" name="Text3">
                <a:extLst>
                  <a:ext uri="{FF2B5EF4-FFF2-40B4-BE49-F238E27FC236}">
                    <a16:creationId xmlns:a16="http://schemas.microsoft.com/office/drawing/2014/main" id="{A7DE30BA-3FA9-88CE-9A37-C605B043BBB9}"/>
                  </a:ext>
                </a:extLst>
              </p:cNvPr>
              <p:cNvSpPr/>
              <p:nvPr/>
            </p:nvSpPr>
            <p:spPr>
              <a:xfrm>
                <a:off x="5176922" y="5118409"/>
                <a:ext cx="2520000" cy="547522"/>
              </a:xfrm>
              <a:prstGeom prst="rect">
                <a:avLst/>
              </a:prstGeom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重视动作场面、节奏感和视觉效果</a:t>
                </a:r>
                <a:endParaRPr lang="en-US" dirty="0"/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7FBDBA2F-3770-AE74-2EAF-40BA5D99727E}"/>
                </a:ext>
              </a:extLst>
            </p:cNvPr>
            <p:cNvGrpSpPr/>
            <p:nvPr/>
          </p:nvGrpSpPr>
          <p:grpSpPr>
            <a:xfrm>
              <a:off x="7985503" y="1204477"/>
              <a:ext cx="3355827" cy="942148"/>
              <a:chOff x="7985503" y="1204477"/>
              <a:chExt cx="3355827" cy="942148"/>
            </a:xfrm>
          </p:grpSpPr>
          <p:sp>
            <p:nvSpPr>
              <p:cNvPr id="20" name="Number4">
                <a:extLst>
                  <a:ext uri="{FF2B5EF4-FFF2-40B4-BE49-F238E27FC236}">
                    <a16:creationId xmlns:a16="http://schemas.microsoft.com/office/drawing/2014/main" id="{D6986E85-EC1C-304B-EE1A-5C205833CCFB}"/>
                  </a:ext>
                </a:extLst>
              </p:cNvPr>
              <p:cNvSpPr/>
              <p:nvPr/>
            </p:nvSpPr>
            <p:spPr>
              <a:xfrm>
                <a:off x="7985503" y="1334551"/>
                <a:ext cx="683598" cy="683598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  <a:effectLst>
                <a:outerShdw blurRad="254000" dist="63500" dir="27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E</a:t>
                </a:r>
                <a:endParaRPr lang="zh-CN" altLang="en-US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8" name="Bullet4">
                <a:extLst>
                  <a:ext uri="{FF2B5EF4-FFF2-40B4-BE49-F238E27FC236}">
                    <a16:creationId xmlns:a16="http://schemas.microsoft.com/office/drawing/2014/main" id="{31A2C5BF-A4B8-0A8A-F2B5-86C2C89E85AD}"/>
                  </a:ext>
                </a:extLst>
              </p:cNvPr>
              <p:cNvSpPr/>
              <p:nvPr/>
            </p:nvSpPr>
            <p:spPr>
              <a:xfrm>
                <a:off x="8821330" y="1204477"/>
                <a:ext cx="2520000" cy="369332"/>
              </a:xfrm>
              <a:prstGeom prst="rect">
                <a:avLst/>
              </a:prstGeom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r>
                  <a:rPr lang="zh-CN" altLang="en-US" b="1" dirty="0">
                    <a:cs typeface="+mn-ea"/>
                    <a:sym typeface="+mn-lt"/>
                  </a:rPr>
                  <a:t>喜剧片的鉴赏</a:t>
                </a:r>
                <a:endParaRPr lang="en-US" dirty="0"/>
              </a:p>
            </p:txBody>
          </p:sp>
          <p:sp>
            <p:nvSpPr>
              <p:cNvPr id="49" name="Text4">
                <a:extLst>
                  <a:ext uri="{FF2B5EF4-FFF2-40B4-BE49-F238E27FC236}">
                    <a16:creationId xmlns:a16="http://schemas.microsoft.com/office/drawing/2014/main" id="{B3097895-CDF7-C5CD-6B3A-5FC809E76A34}"/>
                  </a:ext>
                </a:extLst>
              </p:cNvPr>
              <p:cNvSpPr/>
              <p:nvPr/>
            </p:nvSpPr>
            <p:spPr>
              <a:xfrm>
                <a:off x="8821330" y="1599103"/>
                <a:ext cx="2520000" cy="547522"/>
              </a:xfrm>
              <a:prstGeom prst="rect">
                <a:avLst/>
              </a:prstGeom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注重幽默元素、情节编排和角色表演</a:t>
                </a:r>
                <a:endParaRPr lang="en-US" dirty="0"/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3D3E1038-4213-A6B0-AB6C-C22FA7294E7F}"/>
                </a:ext>
              </a:extLst>
            </p:cNvPr>
            <p:cNvGrpSpPr/>
            <p:nvPr/>
          </p:nvGrpSpPr>
          <p:grpSpPr>
            <a:xfrm>
              <a:off x="8163074" y="2508910"/>
              <a:ext cx="3355826" cy="942148"/>
              <a:chOff x="8163074" y="2508910"/>
              <a:chExt cx="3355826" cy="942148"/>
            </a:xfrm>
          </p:grpSpPr>
          <p:sp>
            <p:nvSpPr>
              <p:cNvPr id="25" name="Number5">
                <a:extLst>
                  <a:ext uri="{FF2B5EF4-FFF2-40B4-BE49-F238E27FC236}">
                    <a16:creationId xmlns:a16="http://schemas.microsoft.com/office/drawing/2014/main" id="{02EF9F6E-A87D-1464-C030-5566A959FDFE}"/>
                  </a:ext>
                </a:extLst>
              </p:cNvPr>
              <p:cNvSpPr/>
              <p:nvPr/>
            </p:nvSpPr>
            <p:spPr>
              <a:xfrm>
                <a:off x="8163074" y="2638717"/>
                <a:ext cx="683598" cy="683598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  <a:effectLst>
                <a:outerShdw blurRad="254000" dist="63500" dir="27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F</a:t>
                </a:r>
                <a:endParaRPr lang="zh-CN" altLang="en-US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2" name="Bullet5">
                <a:extLst>
                  <a:ext uri="{FF2B5EF4-FFF2-40B4-BE49-F238E27FC236}">
                    <a16:creationId xmlns:a16="http://schemas.microsoft.com/office/drawing/2014/main" id="{E7B507E1-F33F-07D4-A147-B37BE487B03F}"/>
                  </a:ext>
                </a:extLst>
              </p:cNvPr>
              <p:cNvSpPr/>
              <p:nvPr/>
            </p:nvSpPr>
            <p:spPr>
              <a:xfrm>
                <a:off x="8998900" y="2508910"/>
                <a:ext cx="2520000" cy="369332"/>
              </a:xfrm>
              <a:prstGeom prst="rect">
                <a:avLst/>
              </a:prstGeom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r>
                  <a:rPr lang="zh-CN" altLang="en-US" b="1" dirty="0">
                    <a:cs typeface="+mn-ea"/>
                    <a:sym typeface="+mn-lt"/>
                  </a:rPr>
                  <a:t>爱情片的鉴赏</a:t>
                </a:r>
                <a:endParaRPr lang="en-US" dirty="0"/>
              </a:p>
            </p:txBody>
          </p:sp>
          <p:sp>
            <p:nvSpPr>
              <p:cNvPr id="53" name="Text5">
                <a:extLst>
                  <a:ext uri="{FF2B5EF4-FFF2-40B4-BE49-F238E27FC236}">
                    <a16:creationId xmlns:a16="http://schemas.microsoft.com/office/drawing/2014/main" id="{7284B698-CB02-713D-3369-48F798DB9CE7}"/>
                  </a:ext>
                </a:extLst>
              </p:cNvPr>
              <p:cNvSpPr/>
              <p:nvPr/>
            </p:nvSpPr>
            <p:spPr>
              <a:xfrm>
                <a:off x="8998900" y="2903536"/>
                <a:ext cx="2520000" cy="547522"/>
              </a:xfrm>
              <a:prstGeom prst="rect">
                <a:avLst/>
              </a:prstGeom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关注情感表达、人物关系和浪漫氛围</a:t>
                </a:r>
                <a:endParaRPr lang="en-US" dirty="0"/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2707B7E2-DDFA-9B2D-8323-9F33D38DD41F}"/>
                </a:ext>
              </a:extLst>
            </p:cNvPr>
            <p:cNvGrpSpPr/>
            <p:nvPr/>
          </p:nvGrpSpPr>
          <p:grpSpPr>
            <a:xfrm>
              <a:off x="8163074" y="3813343"/>
              <a:ext cx="3355826" cy="942148"/>
              <a:chOff x="8163074" y="3813343"/>
              <a:chExt cx="3355826" cy="942148"/>
            </a:xfrm>
          </p:grpSpPr>
          <p:sp>
            <p:nvSpPr>
              <p:cNvPr id="31" name="Number6">
                <a:extLst>
                  <a:ext uri="{FF2B5EF4-FFF2-40B4-BE49-F238E27FC236}">
                    <a16:creationId xmlns:a16="http://schemas.microsoft.com/office/drawing/2014/main" id="{138C03B6-B90C-FC90-42C6-F3921AF9F0F9}"/>
                  </a:ext>
                </a:extLst>
              </p:cNvPr>
              <p:cNvSpPr/>
              <p:nvPr/>
            </p:nvSpPr>
            <p:spPr>
              <a:xfrm>
                <a:off x="8163074" y="3942883"/>
                <a:ext cx="683598" cy="683598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  <a:effectLst>
                <a:outerShdw blurRad="254000" dist="63500" dir="27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G</a:t>
                </a:r>
                <a:endParaRPr lang="zh-CN" altLang="en-US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5" name="Bullet6">
                <a:extLst>
                  <a:ext uri="{FF2B5EF4-FFF2-40B4-BE49-F238E27FC236}">
                    <a16:creationId xmlns:a16="http://schemas.microsoft.com/office/drawing/2014/main" id="{985F7987-22C5-6DF0-68F9-897A03E77B37}"/>
                  </a:ext>
                </a:extLst>
              </p:cNvPr>
              <p:cNvSpPr/>
              <p:nvPr/>
            </p:nvSpPr>
            <p:spPr>
              <a:xfrm>
                <a:off x="8998900" y="3813343"/>
                <a:ext cx="2520000" cy="369332"/>
              </a:xfrm>
              <a:prstGeom prst="rect">
                <a:avLst/>
              </a:prstGeom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r>
                  <a:rPr lang="zh-CN" altLang="en-US" b="1" dirty="0">
                    <a:cs typeface="+mn-ea"/>
                    <a:sym typeface="+mn-lt"/>
                  </a:rPr>
                  <a:t>科幻片的鉴赏</a:t>
                </a:r>
                <a:endParaRPr lang="en-US" dirty="0"/>
              </a:p>
            </p:txBody>
          </p:sp>
          <p:sp>
            <p:nvSpPr>
              <p:cNvPr id="56" name="Text6">
                <a:extLst>
                  <a:ext uri="{FF2B5EF4-FFF2-40B4-BE49-F238E27FC236}">
                    <a16:creationId xmlns:a16="http://schemas.microsoft.com/office/drawing/2014/main" id="{F3AE4306-918D-EF33-6385-B07236ED779A}"/>
                  </a:ext>
                </a:extLst>
              </p:cNvPr>
              <p:cNvSpPr/>
              <p:nvPr/>
            </p:nvSpPr>
            <p:spPr>
              <a:xfrm>
                <a:off x="8998900" y="4207969"/>
                <a:ext cx="2520000" cy="547522"/>
              </a:xfrm>
              <a:prstGeom prst="rect">
                <a:avLst/>
              </a:prstGeom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探索科学元素、未来想象和社会寓意</a:t>
                </a:r>
                <a:endParaRPr lang="en-US" dirty="0"/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AC062D35-0338-30C8-0412-0071FC5A3A4C}"/>
                </a:ext>
              </a:extLst>
            </p:cNvPr>
            <p:cNvGrpSpPr/>
            <p:nvPr/>
          </p:nvGrpSpPr>
          <p:grpSpPr>
            <a:xfrm>
              <a:off x="7985503" y="5117775"/>
              <a:ext cx="3355827" cy="942148"/>
              <a:chOff x="7985503" y="5117775"/>
              <a:chExt cx="3355827" cy="942148"/>
            </a:xfrm>
          </p:grpSpPr>
          <p:sp>
            <p:nvSpPr>
              <p:cNvPr id="28" name="Number7">
                <a:extLst>
                  <a:ext uri="{FF2B5EF4-FFF2-40B4-BE49-F238E27FC236}">
                    <a16:creationId xmlns:a16="http://schemas.microsoft.com/office/drawing/2014/main" id="{04F67AD3-7B72-8E21-72A3-2103C79B394B}"/>
                  </a:ext>
                </a:extLst>
              </p:cNvPr>
              <p:cNvSpPr/>
              <p:nvPr/>
            </p:nvSpPr>
            <p:spPr>
              <a:xfrm>
                <a:off x="7985503" y="5247050"/>
                <a:ext cx="683598" cy="683598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  <a:effectLst>
                <a:outerShdw blurRad="254000" dist="63500" dir="27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H</a:t>
                </a:r>
                <a:endParaRPr lang="zh-CN" altLang="en-US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8" name="Bullet7">
                <a:extLst>
                  <a:ext uri="{FF2B5EF4-FFF2-40B4-BE49-F238E27FC236}">
                    <a16:creationId xmlns:a16="http://schemas.microsoft.com/office/drawing/2014/main" id="{5DF8E606-227F-7F15-B5A3-D89AC097E005}"/>
                  </a:ext>
                </a:extLst>
              </p:cNvPr>
              <p:cNvSpPr/>
              <p:nvPr/>
            </p:nvSpPr>
            <p:spPr>
              <a:xfrm>
                <a:off x="8821330" y="5117775"/>
                <a:ext cx="2520000" cy="369332"/>
              </a:xfrm>
              <a:prstGeom prst="rect">
                <a:avLst/>
              </a:prstGeom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r>
                  <a:rPr lang="zh-CN" altLang="en-US" b="1" dirty="0">
                    <a:cs typeface="+mn-ea"/>
                    <a:sym typeface="+mn-lt"/>
                  </a:rPr>
                  <a:t>纪录片的鉴赏</a:t>
                </a:r>
                <a:endParaRPr lang="en-US" dirty="0"/>
              </a:p>
            </p:txBody>
          </p:sp>
          <p:sp>
            <p:nvSpPr>
              <p:cNvPr id="59" name="Text7">
                <a:extLst>
                  <a:ext uri="{FF2B5EF4-FFF2-40B4-BE49-F238E27FC236}">
                    <a16:creationId xmlns:a16="http://schemas.microsoft.com/office/drawing/2014/main" id="{2CF3889F-FCD9-5D89-099F-BA0027A9FDBD}"/>
                  </a:ext>
                </a:extLst>
              </p:cNvPr>
              <p:cNvSpPr/>
              <p:nvPr/>
            </p:nvSpPr>
            <p:spPr>
              <a:xfrm>
                <a:off x="8821330" y="5512401"/>
                <a:ext cx="2520000" cy="547522"/>
              </a:xfrm>
              <a:prstGeom prst="rect">
                <a:avLst/>
              </a:prstGeom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真实、客观、深入地记录现实生活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日常趣事</a:t>
            </a:r>
            <a:endParaRPr lang="en-US" dirty="0"/>
          </a:p>
        </p:txBody>
      </p:sp>
      <p:grpSp>
        <p:nvGrpSpPr>
          <p:cNvPr id="57" name="40762ee8-47d9-490b-bc99-bba62e8eecc8.source.4.zh-Hans.pptx">
            <a:extLst>
              <a:ext uri="{FF2B5EF4-FFF2-40B4-BE49-F238E27FC236}">
                <a16:creationId xmlns:a16="http://schemas.microsoft.com/office/drawing/2014/main" id="{1E0FB147-F3C4-EEE8-5F46-55D868E41AEA}"/>
              </a:ext>
            </a:extLst>
          </p:cNvPr>
          <p:cNvGrpSpPr/>
          <p:nvPr/>
        </p:nvGrpSpPr>
        <p:grpSpPr>
          <a:xfrm>
            <a:off x="660400" y="0"/>
            <a:ext cx="10764838" cy="5880100"/>
            <a:chOff x="660400" y="0"/>
            <a:chExt cx="10764838" cy="5880100"/>
          </a:xfrm>
        </p:grpSpPr>
        <p:sp>
          <p:nvSpPr>
            <p:cNvPr id="3" name="Title">
              <a:extLst>
                <a:ext uri="{FF2B5EF4-FFF2-40B4-BE49-F238E27FC236}">
                  <a16:creationId xmlns:a16="http://schemas.microsoft.com/office/drawing/2014/main" id="{F5F8B273-7638-A41F-87A7-8F06A63A6DE0}"/>
                </a:ext>
              </a:extLst>
            </p:cNvPr>
            <p:cNvSpPr txBox="1"/>
            <p:nvPr/>
          </p:nvSpPr>
          <p:spPr>
            <a:xfrm>
              <a:off x="660400" y="1130300"/>
              <a:ext cx="5829956" cy="1196194"/>
            </a:xfrm>
            <a:prstGeom prst="rect">
              <a:avLst/>
            </a:prstGeom>
            <a:noFill/>
          </p:spPr>
          <p:txBody>
            <a:bodyPr vert="horz" wrap="square" rtlCol="0">
              <a:normAutofit/>
            </a:bodyPr>
            <a:lstStyle/>
            <a:p>
              <a:r>
                <a:rPr lang="zh-CN" altLang="en-US" sz="2400" b="1" dirty="0"/>
                <a:t>分享生活中的幽默瞬间</a:t>
              </a:r>
              <a:endParaRPr lang="en-US" dirty="0"/>
            </a:p>
          </p:txBody>
        </p:sp>
        <p:sp>
          <p:nvSpPr>
            <p:cNvPr id="18" name="PictureMisc">
              <a:extLst>
                <a:ext uri="{FF2B5EF4-FFF2-40B4-BE49-F238E27FC236}">
                  <a16:creationId xmlns:a16="http://schemas.microsoft.com/office/drawing/2014/main" id="{EF78F577-6F83-4C04-85D2-A79EDB3AC5AB}"/>
                </a:ext>
              </a:extLst>
            </p:cNvPr>
            <p:cNvSpPr/>
            <p:nvPr/>
          </p:nvSpPr>
          <p:spPr>
            <a:xfrm>
              <a:off x="8352736" y="0"/>
              <a:ext cx="3072502" cy="5880100"/>
            </a:xfrm>
            <a:custGeom>
              <a:avLst/>
              <a:gdLst>
                <a:gd name="connsiteX0" fmla="*/ 6534 w 3072502"/>
                <a:gd name="connsiteY0" fmla="*/ 0 h 5880100"/>
                <a:gd name="connsiteX1" fmla="*/ 3065969 w 3072502"/>
                <a:gd name="connsiteY1" fmla="*/ 0 h 5880100"/>
                <a:gd name="connsiteX2" fmla="*/ 3068022 w 3072502"/>
                <a:gd name="connsiteY2" fmla="*/ 20367 h 5880100"/>
                <a:gd name="connsiteX3" fmla="*/ 3072502 w 3072502"/>
                <a:gd name="connsiteY3" fmla="*/ 154252 h 5880100"/>
                <a:gd name="connsiteX4" fmla="*/ 3072501 w 3072502"/>
                <a:gd name="connsiteY4" fmla="*/ 4139991 h 5880100"/>
                <a:gd name="connsiteX5" fmla="*/ 1536250 w 3072502"/>
                <a:gd name="connsiteY5" fmla="*/ 5880100 h 5880100"/>
                <a:gd name="connsiteX6" fmla="*/ 1536251 w 3072502"/>
                <a:gd name="connsiteY6" fmla="*/ 5880099 h 5880100"/>
                <a:gd name="connsiteX7" fmla="*/ 0 w 3072502"/>
                <a:gd name="connsiteY7" fmla="*/ 4139990 h 5880100"/>
                <a:gd name="connsiteX8" fmla="*/ 0 w 3072502"/>
                <a:gd name="connsiteY8" fmla="*/ 154252 h 5880100"/>
                <a:gd name="connsiteX9" fmla="*/ 4480 w 3072502"/>
                <a:gd name="connsiteY9" fmla="*/ 20367 h 588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502" h="5880100">
                  <a:moveTo>
                    <a:pt x="6534" y="0"/>
                  </a:moveTo>
                  <a:lnTo>
                    <a:pt x="3065969" y="0"/>
                  </a:lnTo>
                  <a:lnTo>
                    <a:pt x="3068022" y="20367"/>
                  </a:lnTo>
                  <a:cubicBezTo>
                    <a:pt x="3070991" y="64555"/>
                    <a:pt x="3072502" y="109204"/>
                    <a:pt x="3072502" y="154252"/>
                  </a:cubicBezTo>
                  <a:cubicBezTo>
                    <a:pt x="3072502" y="1482832"/>
                    <a:pt x="3072501" y="2811411"/>
                    <a:pt x="3072501" y="4139991"/>
                  </a:cubicBezTo>
                  <a:cubicBezTo>
                    <a:pt x="3072501" y="5101027"/>
                    <a:pt x="2384698" y="5880100"/>
                    <a:pt x="1536250" y="5880100"/>
                  </a:cubicBezTo>
                  <a:lnTo>
                    <a:pt x="1536251" y="5880099"/>
                  </a:lnTo>
                  <a:cubicBezTo>
                    <a:pt x="687803" y="5880099"/>
                    <a:pt x="0" y="5101026"/>
                    <a:pt x="0" y="4139990"/>
                  </a:cubicBezTo>
                  <a:lnTo>
                    <a:pt x="0" y="154252"/>
                  </a:lnTo>
                  <a:cubicBezTo>
                    <a:pt x="0" y="109204"/>
                    <a:pt x="1512" y="64555"/>
                    <a:pt x="4480" y="20367"/>
                  </a:cubicBezTo>
                  <a:close/>
                </a:path>
              </a:pathLst>
            </a:custGeom>
            <a:blipFill>
              <a:blip r:embed="rId2"/>
              <a:stretch>
                <a:fillRect l="-97196" r="-98634"/>
              </a:stretch>
            </a:blip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8E359B7D-59C5-E0F8-2F66-6AFD23E90D4C}"/>
                </a:ext>
              </a:extLst>
            </p:cNvPr>
            <p:cNvSpPr/>
            <p:nvPr/>
          </p:nvSpPr>
          <p:spPr>
            <a:xfrm rot="5400000" flipV="1">
              <a:off x="372749" y="4839362"/>
              <a:ext cx="1285681" cy="640529"/>
            </a:xfrm>
            <a:custGeom>
              <a:avLst/>
              <a:gdLst>
                <a:gd name="connsiteX0" fmla="*/ 0 w 1285681"/>
                <a:gd name="connsiteY0" fmla="*/ 640529 h 640529"/>
                <a:gd name="connsiteX1" fmla="*/ 154345 w 1285681"/>
                <a:gd name="connsiteY1" fmla="*/ 640529 h 640529"/>
                <a:gd name="connsiteX2" fmla="*/ 163387 w 1285681"/>
                <a:gd name="connsiteY2" fmla="*/ 550836 h 640529"/>
                <a:gd name="connsiteX3" fmla="*/ 642841 w 1285681"/>
                <a:gd name="connsiteY3" fmla="*/ 160069 h 640529"/>
                <a:gd name="connsiteX4" fmla="*/ 1122295 w 1285681"/>
                <a:gd name="connsiteY4" fmla="*/ 550836 h 640529"/>
                <a:gd name="connsiteX5" fmla="*/ 1131337 w 1285681"/>
                <a:gd name="connsiteY5" fmla="*/ 640529 h 640529"/>
                <a:gd name="connsiteX6" fmla="*/ 1285681 w 1285681"/>
                <a:gd name="connsiteY6" fmla="*/ 640529 h 640529"/>
                <a:gd name="connsiteX7" fmla="*/ 1282484 w 1285681"/>
                <a:gd name="connsiteY7" fmla="*/ 577224 h 640529"/>
                <a:gd name="connsiteX8" fmla="*/ 642840 w 1285681"/>
                <a:gd name="connsiteY8" fmla="*/ 0 h 640529"/>
                <a:gd name="connsiteX9" fmla="*/ 3197 w 1285681"/>
                <a:gd name="connsiteY9" fmla="*/ 577224 h 640529"/>
                <a:gd name="connsiteX10" fmla="*/ 0 w 1285681"/>
                <a:gd name="connsiteY10" fmla="*/ 640529 h 64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5681" h="640529">
                  <a:moveTo>
                    <a:pt x="0" y="640529"/>
                  </a:moveTo>
                  <a:lnTo>
                    <a:pt x="154345" y="640529"/>
                  </a:lnTo>
                  <a:lnTo>
                    <a:pt x="163387" y="550836"/>
                  </a:lnTo>
                  <a:cubicBezTo>
                    <a:pt x="209022" y="327826"/>
                    <a:pt x="406341" y="160069"/>
                    <a:pt x="642841" y="160069"/>
                  </a:cubicBezTo>
                  <a:cubicBezTo>
                    <a:pt x="879341" y="160069"/>
                    <a:pt x="1076661" y="327826"/>
                    <a:pt x="1122295" y="550836"/>
                  </a:cubicBezTo>
                  <a:lnTo>
                    <a:pt x="1131337" y="640529"/>
                  </a:lnTo>
                  <a:lnTo>
                    <a:pt x="1285681" y="640529"/>
                  </a:lnTo>
                  <a:lnTo>
                    <a:pt x="1282484" y="577224"/>
                  </a:lnTo>
                  <a:cubicBezTo>
                    <a:pt x="1249558" y="253006"/>
                    <a:pt x="975746" y="0"/>
                    <a:pt x="642840" y="0"/>
                  </a:cubicBezTo>
                  <a:cubicBezTo>
                    <a:pt x="309936" y="0"/>
                    <a:pt x="36123" y="253006"/>
                    <a:pt x="3197" y="577224"/>
                  </a:cubicBezTo>
                  <a:lnTo>
                    <a:pt x="0" y="640529"/>
                  </a:lnTo>
                  <a:close/>
                </a:path>
              </a:pathLst>
            </a:custGeom>
            <a:solidFill>
              <a:schemeClr val="accent3"/>
            </a:solidFill>
            <a:ln w="381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54"/>
              <a:endParaRPr lang="zh-CN" alt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309111F5-AA16-C1EC-0FD3-ABBC605A2AEC}"/>
                </a:ext>
              </a:extLst>
            </p:cNvPr>
            <p:cNvSpPr/>
            <p:nvPr/>
          </p:nvSpPr>
          <p:spPr>
            <a:xfrm rot="5400000" flipV="1">
              <a:off x="337824" y="2960567"/>
              <a:ext cx="1285681" cy="640529"/>
            </a:xfrm>
            <a:custGeom>
              <a:avLst/>
              <a:gdLst>
                <a:gd name="connsiteX0" fmla="*/ 0 w 1285681"/>
                <a:gd name="connsiteY0" fmla="*/ 640529 h 640529"/>
                <a:gd name="connsiteX1" fmla="*/ 154345 w 1285681"/>
                <a:gd name="connsiteY1" fmla="*/ 640529 h 640529"/>
                <a:gd name="connsiteX2" fmla="*/ 163387 w 1285681"/>
                <a:gd name="connsiteY2" fmla="*/ 550836 h 640529"/>
                <a:gd name="connsiteX3" fmla="*/ 642841 w 1285681"/>
                <a:gd name="connsiteY3" fmla="*/ 160069 h 640529"/>
                <a:gd name="connsiteX4" fmla="*/ 1122295 w 1285681"/>
                <a:gd name="connsiteY4" fmla="*/ 550836 h 640529"/>
                <a:gd name="connsiteX5" fmla="*/ 1131337 w 1285681"/>
                <a:gd name="connsiteY5" fmla="*/ 640529 h 640529"/>
                <a:gd name="connsiteX6" fmla="*/ 1285681 w 1285681"/>
                <a:gd name="connsiteY6" fmla="*/ 640529 h 640529"/>
                <a:gd name="connsiteX7" fmla="*/ 1282484 w 1285681"/>
                <a:gd name="connsiteY7" fmla="*/ 577224 h 640529"/>
                <a:gd name="connsiteX8" fmla="*/ 642840 w 1285681"/>
                <a:gd name="connsiteY8" fmla="*/ 0 h 640529"/>
                <a:gd name="connsiteX9" fmla="*/ 3196 w 1285681"/>
                <a:gd name="connsiteY9" fmla="*/ 577224 h 640529"/>
                <a:gd name="connsiteX10" fmla="*/ 0 w 1285681"/>
                <a:gd name="connsiteY10" fmla="*/ 640529 h 64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5681" h="640529">
                  <a:moveTo>
                    <a:pt x="0" y="640529"/>
                  </a:moveTo>
                  <a:lnTo>
                    <a:pt x="154345" y="640529"/>
                  </a:lnTo>
                  <a:lnTo>
                    <a:pt x="163387" y="550836"/>
                  </a:lnTo>
                  <a:cubicBezTo>
                    <a:pt x="209021" y="327826"/>
                    <a:pt x="406341" y="160069"/>
                    <a:pt x="642841" y="160069"/>
                  </a:cubicBezTo>
                  <a:cubicBezTo>
                    <a:pt x="879341" y="160069"/>
                    <a:pt x="1076661" y="327826"/>
                    <a:pt x="1122295" y="550836"/>
                  </a:cubicBezTo>
                  <a:lnTo>
                    <a:pt x="1131337" y="640529"/>
                  </a:lnTo>
                  <a:lnTo>
                    <a:pt x="1285681" y="640529"/>
                  </a:lnTo>
                  <a:lnTo>
                    <a:pt x="1282484" y="577224"/>
                  </a:lnTo>
                  <a:cubicBezTo>
                    <a:pt x="1249558" y="253006"/>
                    <a:pt x="975746" y="0"/>
                    <a:pt x="642840" y="0"/>
                  </a:cubicBezTo>
                  <a:cubicBezTo>
                    <a:pt x="309936" y="0"/>
                    <a:pt x="36123" y="253006"/>
                    <a:pt x="3196" y="577224"/>
                  </a:cubicBezTo>
                  <a:lnTo>
                    <a:pt x="0" y="640529"/>
                  </a:lnTo>
                  <a:close/>
                </a:path>
              </a:pathLst>
            </a:custGeom>
            <a:solidFill>
              <a:schemeClr val="accent4"/>
            </a:solidFill>
            <a:ln w="381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54"/>
              <a:endParaRPr lang="zh-CN" alt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E6E90B83-5F30-8930-23C1-CD19F9981D4B}"/>
                </a:ext>
              </a:extLst>
            </p:cNvPr>
            <p:cNvSpPr/>
            <p:nvPr/>
          </p:nvSpPr>
          <p:spPr>
            <a:xfrm rot="5400000" flipV="1">
              <a:off x="4346182" y="2960566"/>
              <a:ext cx="1285681" cy="640529"/>
            </a:xfrm>
            <a:custGeom>
              <a:avLst/>
              <a:gdLst>
                <a:gd name="connsiteX0" fmla="*/ 0 w 1285681"/>
                <a:gd name="connsiteY0" fmla="*/ 640529 h 640529"/>
                <a:gd name="connsiteX1" fmla="*/ 154345 w 1285681"/>
                <a:gd name="connsiteY1" fmla="*/ 640529 h 640529"/>
                <a:gd name="connsiteX2" fmla="*/ 163387 w 1285681"/>
                <a:gd name="connsiteY2" fmla="*/ 550836 h 640529"/>
                <a:gd name="connsiteX3" fmla="*/ 642841 w 1285681"/>
                <a:gd name="connsiteY3" fmla="*/ 160069 h 640529"/>
                <a:gd name="connsiteX4" fmla="*/ 1122295 w 1285681"/>
                <a:gd name="connsiteY4" fmla="*/ 550836 h 640529"/>
                <a:gd name="connsiteX5" fmla="*/ 1131337 w 1285681"/>
                <a:gd name="connsiteY5" fmla="*/ 640529 h 640529"/>
                <a:gd name="connsiteX6" fmla="*/ 1285681 w 1285681"/>
                <a:gd name="connsiteY6" fmla="*/ 640529 h 640529"/>
                <a:gd name="connsiteX7" fmla="*/ 1282484 w 1285681"/>
                <a:gd name="connsiteY7" fmla="*/ 577225 h 640529"/>
                <a:gd name="connsiteX8" fmla="*/ 642840 w 1285681"/>
                <a:gd name="connsiteY8" fmla="*/ 0 h 640529"/>
                <a:gd name="connsiteX9" fmla="*/ 3196 w 1285681"/>
                <a:gd name="connsiteY9" fmla="*/ 577225 h 640529"/>
                <a:gd name="connsiteX10" fmla="*/ 0 w 1285681"/>
                <a:gd name="connsiteY10" fmla="*/ 640529 h 64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5681" h="640529">
                  <a:moveTo>
                    <a:pt x="0" y="640529"/>
                  </a:moveTo>
                  <a:lnTo>
                    <a:pt x="154345" y="640529"/>
                  </a:lnTo>
                  <a:lnTo>
                    <a:pt x="163387" y="550836"/>
                  </a:lnTo>
                  <a:cubicBezTo>
                    <a:pt x="209021" y="327826"/>
                    <a:pt x="406341" y="160069"/>
                    <a:pt x="642841" y="160069"/>
                  </a:cubicBezTo>
                  <a:cubicBezTo>
                    <a:pt x="879341" y="160069"/>
                    <a:pt x="1076661" y="327826"/>
                    <a:pt x="1122295" y="550836"/>
                  </a:cubicBezTo>
                  <a:lnTo>
                    <a:pt x="1131337" y="640529"/>
                  </a:lnTo>
                  <a:lnTo>
                    <a:pt x="1285681" y="640529"/>
                  </a:lnTo>
                  <a:lnTo>
                    <a:pt x="1282484" y="577225"/>
                  </a:lnTo>
                  <a:cubicBezTo>
                    <a:pt x="1249558" y="253006"/>
                    <a:pt x="975746" y="0"/>
                    <a:pt x="642840" y="0"/>
                  </a:cubicBezTo>
                  <a:cubicBezTo>
                    <a:pt x="309936" y="0"/>
                    <a:pt x="36123" y="253006"/>
                    <a:pt x="3196" y="577225"/>
                  </a:cubicBezTo>
                  <a:lnTo>
                    <a:pt x="0" y="640529"/>
                  </a:lnTo>
                  <a:close/>
                </a:path>
              </a:pathLst>
            </a:custGeom>
            <a:solidFill>
              <a:schemeClr val="accent5"/>
            </a:solidFill>
            <a:ln w="381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54"/>
              <a:endParaRPr lang="zh-CN" alt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0845CB79-50E5-9650-E315-D9091171C0D5}"/>
                </a:ext>
              </a:extLst>
            </p:cNvPr>
            <p:cNvSpPr/>
            <p:nvPr/>
          </p:nvSpPr>
          <p:spPr>
            <a:xfrm rot="5400000" flipV="1">
              <a:off x="4381107" y="4839362"/>
              <a:ext cx="1285681" cy="640529"/>
            </a:xfrm>
            <a:custGeom>
              <a:avLst/>
              <a:gdLst>
                <a:gd name="connsiteX0" fmla="*/ 0 w 1285681"/>
                <a:gd name="connsiteY0" fmla="*/ 640529 h 640529"/>
                <a:gd name="connsiteX1" fmla="*/ 154345 w 1285681"/>
                <a:gd name="connsiteY1" fmla="*/ 640529 h 640529"/>
                <a:gd name="connsiteX2" fmla="*/ 163387 w 1285681"/>
                <a:gd name="connsiteY2" fmla="*/ 550836 h 640529"/>
                <a:gd name="connsiteX3" fmla="*/ 642841 w 1285681"/>
                <a:gd name="connsiteY3" fmla="*/ 160069 h 640529"/>
                <a:gd name="connsiteX4" fmla="*/ 1122295 w 1285681"/>
                <a:gd name="connsiteY4" fmla="*/ 550836 h 640529"/>
                <a:gd name="connsiteX5" fmla="*/ 1131337 w 1285681"/>
                <a:gd name="connsiteY5" fmla="*/ 640529 h 640529"/>
                <a:gd name="connsiteX6" fmla="*/ 1285681 w 1285681"/>
                <a:gd name="connsiteY6" fmla="*/ 640529 h 640529"/>
                <a:gd name="connsiteX7" fmla="*/ 1282484 w 1285681"/>
                <a:gd name="connsiteY7" fmla="*/ 577225 h 640529"/>
                <a:gd name="connsiteX8" fmla="*/ 642840 w 1285681"/>
                <a:gd name="connsiteY8" fmla="*/ 0 h 640529"/>
                <a:gd name="connsiteX9" fmla="*/ 3197 w 1285681"/>
                <a:gd name="connsiteY9" fmla="*/ 577225 h 640529"/>
                <a:gd name="connsiteX10" fmla="*/ 0 w 1285681"/>
                <a:gd name="connsiteY10" fmla="*/ 640529 h 64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5681" h="640529">
                  <a:moveTo>
                    <a:pt x="0" y="640529"/>
                  </a:moveTo>
                  <a:lnTo>
                    <a:pt x="154345" y="640529"/>
                  </a:lnTo>
                  <a:lnTo>
                    <a:pt x="163387" y="550836"/>
                  </a:lnTo>
                  <a:cubicBezTo>
                    <a:pt x="209022" y="327826"/>
                    <a:pt x="406341" y="160069"/>
                    <a:pt x="642841" y="160069"/>
                  </a:cubicBezTo>
                  <a:cubicBezTo>
                    <a:pt x="879341" y="160069"/>
                    <a:pt x="1076661" y="327826"/>
                    <a:pt x="1122295" y="550836"/>
                  </a:cubicBezTo>
                  <a:lnTo>
                    <a:pt x="1131337" y="640529"/>
                  </a:lnTo>
                  <a:lnTo>
                    <a:pt x="1285681" y="640529"/>
                  </a:lnTo>
                  <a:lnTo>
                    <a:pt x="1282484" y="577225"/>
                  </a:lnTo>
                  <a:cubicBezTo>
                    <a:pt x="1249558" y="253006"/>
                    <a:pt x="975746" y="0"/>
                    <a:pt x="642840" y="0"/>
                  </a:cubicBezTo>
                  <a:cubicBezTo>
                    <a:pt x="309936" y="0"/>
                    <a:pt x="36123" y="253006"/>
                    <a:pt x="3197" y="577225"/>
                  </a:cubicBezTo>
                  <a:lnTo>
                    <a:pt x="0" y="640529"/>
                  </a:lnTo>
                  <a:close/>
                </a:path>
              </a:pathLst>
            </a:custGeom>
            <a:solidFill>
              <a:schemeClr val="accent6"/>
            </a:solidFill>
            <a:ln w="381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54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8AAA3771-381E-0DE9-E9A8-D11B25BE1C93}"/>
                </a:ext>
              </a:extLst>
            </p:cNvPr>
            <p:cNvGrpSpPr/>
            <p:nvPr/>
          </p:nvGrpSpPr>
          <p:grpSpPr>
            <a:xfrm>
              <a:off x="1300929" y="2558338"/>
              <a:ext cx="2659495" cy="1441920"/>
              <a:chOff x="1300929" y="2558338"/>
              <a:chExt cx="2659495" cy="1441920"/>
            </a:xfrm>
          </p:grpSpPr>
          <p:sp>
            <p:nvSpPr>
              <p:cNvPr id="27" name="Icon1">
                <a:extLst>
                  <a:ext uri="{FF2B5EF4-FFF2-40B4-BE49-F238E27FC236}">
                    <a16:creationId xmlns:a16="http://schemas.microsoft.com/office/drawing/2014/main" id="{00A593ED-5955-4C60-AE9F-B99302F3F96B}"/>
                  </a:ext>
                </a:extLst>
              </p:cNvPr>
              <p:cNvSpPr/>
              <p:nvPr/>
            </p:nvSpPr>
            <p:spPr>
              <a:xfrm>
                <a:off x="1311478" y="3010831"/>
                <a:ext cx="513078" cy="540000"/>
              </a:xfrm>
              <a:custGeom>
                <a:avLst/>
                <a:gdLst>
                  <a:gd name="T0" fmla="*/ 9745 w 11670"/>
                  <a:gd name="T1" fmla="*/ 8433 h 12283"/>
                  <a:gd name="T2" fmla="*/ 8313 w 11670"/>
                  <a:gd name="T3" fmla="*/ 9046 h 12283"/>
                  <a:gd name="T4" fmla="*/ 3833 w 11670"/>
                  <a:gd name="T5" fmla="*/ 6439 h 12283"/>
                  <a:gd name="T6" fmla="*/ 3833 w 11670"/>
                  <a:gd name="T7" fmla="*/ 5826 h 12283"/>
                  <a:gd name="T8" fmla="*/ 8313 w 11670"/>
                  <a:gd name="T9" fmla="*/ 3237 h 12283"/>
                  <a:gd name="T10" fmla="*/ 9745 w 11670"/>
                  <a:gd name="T11" fmla="*/ 3867 h 12283"/>
                  <a:gd name="T12" fmla="*/ 11670 w 11670"/>
                  <a:gd name="T13" fmla="*/ 1942 h 12283"/>
                  <a:gd name="T14" fmla="*/ 9745 w 11670"/>
                  <a:gd name="T15" fmla="*/ 0 h 12283"/>
                  <a:gd name="T16" fmla="*/ 7802 w 11670"/>
                  <a:gd name="T17" fmla="*/ 1942 h 12283"/>
                  <a:gd name="T18" fmla="*/ 7836 w 11670"/>
                  <a:gd name="T19" fmla="*/ 2300 h 12283"/>
                  <a:gd name="T20" fmla="*/ 3390 w 11670"/>
                  <a:gd name="T21" fmla="*/ 4855 h 12283"/>
                  <a:gd name="T22" fmla="*/ 1942 w 11670"/>
                  <a:gd name="T23" fmla="*/ 4208 h 12283"/>
                  <a:gd name="T24" fmla="*/ 0 w 11670"/>
                  <a:gd name="T25" fmla="*/ 6133 h 12283"/>
                  <a:gd name="T26" fmla="*/ 1942 w 11670"/>
                  <a:gd name="T27" fmla="*/ 8058 h 12283"/>
                  <a:gd name="T28" fmla="*/ 3390 w 11670"/>
                  <a:gd name="T29" fmla="*/ 7410 h 12283"/>
                  <a:gd name="T30" fmla="*/ 7836 w 11670"/>
                  <a:gd name="T31" fmla="*/ 9983 h 12283"/>
                  <a:gd name="T32" fmla="*/ 7802 w 11670"/>
                  <a:gd name="T33" fmla="*/ 10358 h 12283"/>
                  <a:gd name="T34" fmla="*/ 9745 w 11670"/>
                  <a:gd name="T35" fmla="*/ 12283 h 12283"/>
                  <a:gd name="T36" fmla="*/ 11670 w 11670"/>
                  <a:gd name="T37" fmla="*/ 10358 h 12283"/>
                  <a:gd name="T38" fmla="*/ 9745 w 11670"/>
                  <a:gd name="T39" fmla="*/ 8433 h 12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670" h="12283">
                    <a:moveTo>
                      <a:pt x="9745" y="8433"/>
                    </a:moveTo>
                    <a:cubicBezTo>
                      <a:pt x="9182" y="8433"/>
                      <a:pt x="8671" y="8654"/>
                      <a:pt x="8313" y="9046"/>
                    </a:cubicBezTo>
                    <a:lnTo>
                      <a:pt x="3833" y="6439"/>
                    </a:lnTo>
                    <a:cubicBezTo>
                      <a:pt x="3884" y="6235"/>
                      <a:pt x="3884" y="6031"/>
                      <a:pt x="3833" y="5826"/>
                    </a:cubicBezTo>
                    <a:lnTo>
                      <a:pt x="8313" y="3237"/>
                    </a:lnTo>
                    <a:cubicBezTo>
                      <a:pt x="8671" y="3628"/>
                      <a:pt x="9182" y="3867"/>
                      <a:pt x="9745" y="3867"/>
                    </a:cubicBezTo>
                    <a:cubicBezTo>
                      <a:pt x="10835" y="3850"/>
                      <a:pt x="11653" y="3032"/>
                      <a:pt x="11670" y="1942"/>
                    </a:cubicBezTo>
                    <a:cubicBezTo>
                      <a:pt x="11653" y="852"/>
                      <a:pt x="10835" y="17"/>
                      <a:pt x="9745" y="0"/>
                    </a:cubicBezTo>
                    <a:cubicBezTo>
                      <a:pt x="8654" y="17"/>
                      <a:pt x="7819" y="852"/>
                      <a:pt x="7802" y="1942"/>
                    </a:cubicBezTo>
                    <a:cubicBezTo>
                      <a:pt x="7802" y="2061"/>
                      <a:pt x="7819" y="2180"/>
                      <a:pt x="7836" y="2300"/>
                    </a:cubicBezTo>
                    <a:lnTo>
                      <a:pt x="3390" y="4855"/>
                    </a:lnTo>
                    <a:cubicBezTo>
                      <a:pt x="3032" y="4463"/>
                      <a:pt x="2538" y="4208"/>
                      <a:pt x="1942" y="4208"/>
                    </a:cubicBezTo>
                    <a:cubicBezTo>
                      <a:pt x="852" y="4225"/>
                      <a:pt x="17" y="5042"/>
                      <a:pt x="0" y="6133"/>
                    </a:cubicBezTo>
                    <a:cubicBezTo>
                      <a:pt x="17" y="7223"/>
                      <a:pt x="852" y="8041"/>
                      <a:pt x="1942" y="8058"/>
                    </a:cubicBezTo>
                    <a:cubicBezTo>
                      <a:pt x="2504" y="8058"/>
                      <a:pt x="3032" y="7802"/>
                      <a:pt x="3390" y="7410"/>
                    </a:cubicBezTo>
                    <a:lnTo>
                      <a:pt x="7836" y="9983"/>
                    </a:lnTo>
                    <a:cubicBezTo>
                      <a:pt x="7819" y="10102"/>
                      <a:pt x="7802" y="10221"/>
                      <a:pt x="7802" y="10358"/>
                    </a:cubicBezTo>
                    <a:cubicBezTo>
                      <a:pt x="7819" y="11448"/>
                      <a:pt x="8654" y="12266"/>
                      <a:pt x="9745" y="12283"/>
                    </a:cubicBezTo>
                    <a:cubicBezTo>
                      <a:pt x="10835" y="12266"/>
                      <a:pt x="11653" y="11448"/>
                      <a:pt x="11670" y="10358"/>
                    </a:cubicBezTo>
                    <a:cubicBezTo>
                      <a:pt x="11653" y="9267"/>
                      <a:pt x="10835" y="8450"/>
                      <a:pt x="9745" y="8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80000" tIns="36000" rIns="180000" bIns="3600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r>
                  <a:rPr lang="en-US" altLang="zh-CN" b="1" dirty="0">
                    <a:noFill/>
                  </a:rPr>
                  <a:t>Text here</a:t>
                </a:r>
              </a:p>
            </p:txBody>
          </p:sp>
          <p:sp>
            <p:nvSpPr>
              <p:cNvPr id="12" name="Text1">
                <a:extLst>
                  <a:ext uri="{FF2B5EF4-FFF2-40B4-BE49-F238E27FC236}">
                    <a16:creationId xmlns:a16="http://schemas.microsoft.com/office/drawing/2014/main" id="{971F010D-A46B-477F-82E2-91AD43A21AC9}"/>
                  </a:ext>
                </a:extLst>
              </p:cNvPr>
              <p:cNvSpPr txBox="1"/>
              <p:nvPr/>
            </p:nvSpPr>
            <p:spPr>
              <a:xfrm>
                <a:off x="2039856" y="3163759"/>
                <a:ext cx="1920568" cy="83649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200">
                    <a:solidFill>
                      <a:schemeClr val="bg1">
                        <a:lumMod val="50000"/>
                      </a:schemeClr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buSzPct val="25000"/>
                  <a:defRPr/>
                </a:pPr>
                <a:r>
                  <a:rPr lang="zh-CN" altLang="en-US" dirty="0">
                    <a:solidFill>
                      <a:schemeClr val="tx1"/>
                    </a:solidFill>
                  </a:rPr>
                  <a:t>看到孩子世界中的独特视角，不禁感叹纯真的美好。</a:t>
                </a:r>
                <a:endParaRPr lang="en-US" dirty="0"/>
              </a:p>
            </p:txBody>
          </p:sp>
          <p:sp>
            <p:nvSpPr>
              <p:cNvPr id="25" name="Bullet1">
                <a:extLst>
                  <a:ext uri="{FF2B5EF4-FFF2-40B4-BE49-F238E27FC236}">
                    <a16:creationId xmlns:a16="http://schemas.microsoft.com/office/drawing/2014/main" id="{BF2BE45A-3E1E-433D-B3A2-9AEB20A32EC4}"/>
                  </a:ext>
                </a:extLst>
              </p:cNvPr>
              <p:cNvSpPr txBox="1"/>
              <p:nvPr/>
            </p:nvSpPr>
            <p:spPr>
              <a:xfrm>
                <a:off x="2039856" y="2558338"/>
                <a:ext cx="1920568" cy="605422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 defTabSz="914354">
                  <a:defRPr sz="1400" b="1">
                    <a:solidFill>
                      <a:schemeClr val="tx1">
                        <a:lumMod val="90000"/>
                        <a:lumOff val="10000"/>
                      </a:schemeClr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 algn="l" defTabSz="914400">
                  <a:buSzPct val="25000"/>
                </a:pPr>
                <a:r>
                  <a:rPr lang="zh-CN" altLang="en-US" sz="1800" dirty="0">
                    <a:solidFill>
                      <a:schemeClr val="tx1"/>
                    </a:solidFill>
                  </a:rPr>
                  <a:t>孩童的奇思妙想</a:t>
                </a:r>
                <a:endParaRPr lang="en-US" dirty="0"/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48EA844C-1406-2563-D5D9-55F640BA29A3}"/>
                </a:ext>
              </a:extLst>
            </p:cNvPr>
            <p:cNvGrpSpPr/>
            <p:nvPr/>
          </p:nvGrpSpPr>
          <p:grpSpPr>
            <a:xfrm>
              <a:off x="5397425" y="2559384"/>
              <a:ext cx="2571357" cy="1441920"/>
              <a:chOff x="5397425" y="2559384"/>
              <a:chExt cx="2571357" cy="1441920"/>
            </a:xfrm>
          </p:grpSpPr>
          <p:sp>
            <p:nvSpPr>
              <p:cNvPr id="22" name="Icon2">
                <a:extLst>
                  <a:ext uri="{FF2B5EF4-FFF2-40B4-BE49-F238E27FC236}">
                    <a16:creationId xmlns:a16="http://schemas.microsoft.com/office/drawing/2014/main" id="{87B73438-45EE-4CF6-8E96-A2588E63D36F}"/>
                  </a:ext>
                </a:extLst>
              </p:cNvPr>
              <p:cNvSpPr/>
              <p:nvPr/>
            </p:nvSpPr>
            <p:spPr>
              <a:xfrm>
                <a:off x="5397425" y="3026683"/>
                <a:ext cx="540000" cy="539245"/>
              </a:xfrm>
              <a:custGeom>
                <a:avLst/>
                <a:gdLst>
                  <a:gd name="connsiteX0" fmla="*/ 419229 w 606792"/>
                  <a:gd name="connsiteY0" fmla="*/ 402858 h 605945"/>
                  <a:gd name="connsiteX1" fmla="*/ 419464 w 606792"/>
                  <a:gd name="connsiteY1" fmla="*/ 402858 h 605945"/>
                  <a:gd name="connsiteX2" fmla="*/ 419582 w 606792"/>
                  <a:gd name="connsiteY2" fmla="*/ 402858 h 605945"/>
                  <a:gd name="connsiteX3" fmla="*/ 419464 w 606792"/>
                  <a:gd name="connsiteY3" fmla="*/ 403070 h 605945"/>
                  <a:gd name="connsiteX4" fmla="*/ 419229 w 606792"/>
                  <a:gd name="connsiteY4" fmla="*/ 402858 h 605945"/>
                  <a:gd name="connsiteX5" fmla="*/ 187498 w 606792"/>
                  <a:gd name="connsiteY5" fmla="*/ 319949 h 605945"/>
                  <a:gd name="connsiteX6" fmla="*/ 183403 w 606792"/>
                  <a:gd name="connsiteY6" fmla="*/ 321684 h 605945"/>
                  <a:gd name="connsiteX7" fmla="*/ 102001 w 606792"/>
                  <a:gd name="connsiteY7" fmla="*/ 412390 h 605945"/>
                  <a:gd name="connsiteX8" fmla="*/ 102001 w 606792"/>
                  <a:gd name="connsiteY8" fmla="*/ 419577 h 605945"/>
                  <a:gd name="connsiteX9" fmla="*/ 183403 w 606792"/>
                  <a:gd name="connsiteY9" fmla="*/ 511274 h 605945"/>
                  <a:gd name="connsiteX10" fmla="*/ 187498 w 606792"/>
                  <a:gd name="connsiteY10" fmla="*/ 513133 h 605945"/>
                  <a:gd name="connsiteX11" fmla="*/ 191468 w 606792"/>
                  <a:gd name="connsiteY11" fmla="*/ 511274 h 605945"/>
                  <a:gd name="connsiteX12" fmla="*/ 272870 w 606792"/>
                  <a:gd name="connsiteY12" fmla="*/ 419577 h 605945"/>
                  <a:gd name="connsiteX13" fmla="*/ 272870 w 606792"/>
                  <a:gd name="connsiteY13" fmla="*/ 412390 h 605945"/>
                  <a:gd name="connsiteX14" fmla="*/ 191468 w 606792"/>
                  <a:gd name="connsiteY14" fmla="*/ 321684 h 605945"/>
                  <a:gd name="connsiteX15" fmla="*/ 187498 w 606792"/>
                  <a:gd name="connsiteY15" fmla="*/ 319949 h 605945"/>
                  <a:gd name="connsiteX16" fmla="*/ 419419 w 606792"/>
                  <a:gd name="connsiteY16" fmla="*/ 307186 h 605945"/>
                  <a:gd name="connsiteX17" fmla="*/ 371521 w 606792"/>
                  <a:gd name="connsiteY17" fmla="*/ 355017 h 605945"/>
                  <a:gd name="connsiteX18" fmla="*/ 379959 w 606792"/>
                  <a:gd name="connsiteY18" fmla="*/ 382030 h 605945"/>
                  <a:gd name="connsiteX19" fmla="*/ 379710 w 606792"/>
                  <a:gd name="connsiteY19" fmla="*/ 382030 h 605945"/>
                  <a:gd name="connsiteX20" fmla="*/ 331936 w 606792"/>
                  <a:gd name="connsiteY20" fmla="*/ 429862 h 605945"/>
                  <a:gd name="connsiteX21" fmla="*/ 379710 w 606792"/>
                  <a:gd name="connsiteY21" fmla="*/ 477693 h 605945"/>
                  <a:gd name="connsiteX22" fmla="*/ 396462 w 606792"/>
                  <a:gd name="connsiteY22" fmla="*/ 474595 h 605945"/>
                  <a:gd name="connsiteX23" fmla="*/ 401922 w 606792"/>
                  <a:gd name="connsiteY23" fmla="*/ 475710 h 605945"/>
                  <a:gd name="connsiteX24" fmla="*/ 403039 w 606792"/>
                  <a:gd name="connsiteY24" fmla="*/ 481039 h 605945"/>
                  <a:gd name="connsiteX25" fmla="*/ 390878 w 606792"/>
                  <a:gd name="connsiteY25" fmla="*/ 512637 h 605945"/>
                  <a:gd name="connsiteX26" fmla="*/ 391995 w 606792"/>
                  <a:gd name="connsiteY26" fmla="*/ 521559 h 605945"/>
                  <a:gd name="connsiteX27" fmla="*/ 400061 w 606792"/>
                  <a:gd name="connsiteY27" fmla="*/ 525896 h 605945"/>
                  <a:gd name="connsiteX28" fmla="*/ 438652 w 606792"/>
                  <a:gd name="connsiteY28" fmla="*/ 525896 h 605945"/>
                  <a:gd name="connsiteX29" fmla="*/ 446718 w 606792"/>
                  <a:gd name="connsiteY29" fmla="*/ 521559 h 605945"/>
                  <a:gd name="connsiteX30" fmla="*/ 447835 w 606792"/>
                  <a:gd name="connsiteY30" fmla="*/ 512637 h 605945"/>
                  <a:gd name="connsiteX31" fmla="*/ 435798 w 606792"/>
                  <a:gd name="connsiteY31" fmla="*/ 481039 h 605945"/>
                  <a:gd name="connsiteX32" fmla="*/ 436915 w 606792"/>
                  <a:gd name="connsiteY32" fmla="*/ 475710 h 605945"/>
                  <a:gd name="connsiteX33" fmla="*/ 442251 w 606792"/>
                  <a:gd name="connsiteY33" fmla="*/ 474595 h 605945"/>
                  <a:gd name="connsiteX34" fmla="*/ 459003 w 606792"/>
                  <a:gd name="connsiteY34" fmla="*/ 477693 h 605945"/>
                  <a:gd name="connsiteX35" fmla="*/ 506901 w 606792"/>
                  <a:gd name="connsiteY35" fmla="*/ 429862 h 605945"/>
                  <a:gd name="connsiteX36" fmla="*/ 459003 w 606792"/>
                  <a:gd name="connsiteY36" fmla="*/ 382030 h 605945"/>
                  <a:gd name="connsiteX37" fmla="*/ 458879 w 606792"/>
                  <a:gd name="connsiteY37" fmla="*/ 382030 h 605945"/>
                  <a:gd name="connsiteX38" fmla="*/ 467317 w 606792"/>
                  <a:gd name="connsiteY38" fmla="*/ 355017 h 605945"/>
                  <a:gd name="connsiteX39" fmla="*/ 419419 w 606792"/>
                  <a:gd name="connsiteY39" fmla="*/ 307186 h 605945"/>
                  <a:gd name="connsiteX40" fmla="*/ 187514 w 606792"/>
                  <a:gd name="connsiteY40" fmla="*/ 204357 h 605945"/>
                  <a:gd name="connsiteX41" fmla="*/ 188409 w 606792"/>
                  <a:gd name="connsiteY41" fmla="*/ 204710 h 605945"/>
                  <a:gd name="connsiteX42" fmla="*/ 186363 w 606792"/>
                  <a:gd name="connsiteY42" fmla="*/ 204710 h 605945"/>
                  <a:gd name="connsiteX43" fmla="*/ 187514 w 606792"/>
                  <a:gd name="connsiteY43" fmla="*/ 204357 h 605945"/>
                  <a:gd name="connsiteX44" fmla="*/ 373506 w 606792"/>
                  <a:gd name="connsiteY44" fmla="*/ 99256 h 605945"/>
                  <a:gd name="connsiteX45" fmla="*/ 324615 w 606792"/>
                  <a:gd name="connsiteY45" fmla="*/ 146963 h 605945"/>
                  <a:gd name="connsiteX46" fmla="*/ 335287 w 606792"/>
                  <a:gd name="connsiteY46" fmla="*/ 183023 h 605945"/>
                  <a:gd name="connsiteX47" fmla="*/ 419419 w 606792"/>
                  <a:gd name="connsiteY47" fmla="*/ 252044 h 605945"/>
                  <a:gd name="connsiteX48" fmla="*/ 503551 w 606792"/>
                  <a:gd name="connsiteY48" fmla="*/ 183023 h 605945"/>
                  <a:gd name="connsiteX49" fmla="*/ 514222 w 606792"/>
                  <a:gd name="connsiteY49" fmla="*/ 146963 h 605945"/>
                  <a:gd name="connsiteX50" fmla="*/ 465331 w 606792"/>
                  <a:gd name="connsiteY50" fmla="*/ 99256 h 605945"/>
                  <a:gd name="connsiteX51" fmla="*/ 419419 w 606792"/>
                  <a:gd name="connsiteY51" fmla="*/ 128004 h 605945"/>
                  <a:gd name="connsiteX52" fmla="*/ 373506 w 606792"/>
                  <a:gd name="connsiteY52" fmla="*/ 99256 h 605945"/>
                  <a:gd name="connsiteX53" fmla="*/ 187374 w 606792"/>
                  <a:gd name="connsiteY53" fmla="*/ 80173 h 605945"/>
                  <a:gd name="connsiteX54" fmla="*/ 103366 w 606792"/>
                  <a:gd name="connsiteY54" fmla="*/ 149194 h 605945"/>
                  <a:gd name="connsiteX55" fmla="*/ 92694 w 606792"/>
                  <a:gd name="connsiteY55" fmla="*/ 185377 h 605945"/>
                  <a:gd name="connsiteX56" fmla="*/ 141585 w 606792"/>
                  <a:gd name="connsiteY56" fmla="*/ 232961 h 605945"/>
                  <a:gd name="connsiteX57" fmla="*/ 171366 w 606792"/>
                  <a:gd name="connsiteY57" fmla="*/ 219702 h 605945"/>
                  <a:gd name="connsiteX58" fmla="*/ 171118 w 606792"/>
                  <a:gd name="connsiteY58" fmla="*/ 226517 h 605945"/>
                  <a:gd name="connsiteX59" fmla="*/ 158957 w 606792"/>
                  <a:gd name="connsiteY59" fmla="*/ 257991 h 605945"/>
                  <a:gd name="connsiteX60" fmla="*/ 160074 w 606792"/>
                  <a:gd name="connsiteY60" fmla="*/ 267037 h 605945"/>
                  <a:gd name="connsiteX61" fmla="*/ 168140 w 606792"/>
                  <a:gd name="connsiteY61" fmla="*/ 271250 h 605945"/>
                  <a:gd name="connsiteX62" fmla="*/ 206731 w 606792"/>
                  <a:gd name="connsiteY62" fmla="*/ 271250 h 605945"/>
                  <a:gd name="connsiteX63" fmla="*/ 214797 w 606792"/>
                  <a:gd name="connsiteY63" fmla="*/ 267037 h 605945"/>
                  <a:gd name="connsiteX64" fmla="*/ 215914 w 606792"/>
                  <a:gd name="connsiteY64" fmla="*/ 257991 h 605945"/>
                  <a:gd name="connsiteX65" fmla="*/ 203753 w 606792"/>
                  <a:gd name="connsiteY65" fmla="*/ 226517 h 605945"/>
                  <a:gd name="connsiteX66" fmla="*/ 203505 w 606792"/>
                  <a:gd name="connsiteY66" fmla="*/ 220321 h 605945"/>
                  <a:gd name="connsiteX67" fmla="*/ 233286 w 606792"/>
                  <a:gd name="connsiteY67" fmla="*/ 232961 h 605945"/>
                  <a:gd name="connsiteX68" fmla="*/ 282177 w 606792"/>
                  <a:gd name="connsiteY68" fmla="*/ 185377 h 605945"/>
                  <a:gd name="connsiteX69" fmla="*/ 271505 w 606792"/>
                  <a:gd name="connsiteY69" fmla="*/ 149194 h 605945"/>
                  <a:gd name="connsiteX70" fmla="*/ 187374 w 606792"/>
                  <a:gd name="connsiteY70" fmla="*/ 80173 h 605945"/>
                  <a:gd name="connsiteX71" fmla="*/ 23205 w 606792"/>
                  <a:gd name="connsiteY71" fmla="*/ 0 h 605945"/>
                  <a:gd name="connsiteX72" fmla="*/ 583712 w 606792"/>
                  <a:gd name="connsiteY72" fmla="*/ 0 h 605945"/>
                  <a:gd name="connsiteX73" fmla="*/ 606792 w 606792"/>
                  <a:gd name="connsiteY73" fmla="*/ 23172 h 605945"/>
                  <a:gd name="connsiteX74" fmla="*/ 606792 w 606792"/>
                  <a:gd name="connsiteY74" fmla="*/ 582897 h 605945"/>
                  <a:gd name="connsiteX75" fmla="*/ 583712 w 606792"/>
                  <a:gd name="connsiteY75" fmla="*/ 605945 h 605945"/>
                  <a:gd name="connsiteX76" fmla="*/ 23205 w 606792"/>
                  <a:gd name="connsiteY76" fmla="*/ 605945 h 605945"/>
                  <a:gd name="connsiteX77" fmla="*/ 0 w 606792"/>
                  <a:gd name="connsiteY77" fmla="*/ 582897 h 605945"/>
                  <a:gd name="connsiteX78" fmla="*/ 0 w 606792"/>
                  <a:gd name="connsiteY78" fmla="*/ 23172 h 605945"/>
                  <a:gd name="connsiteX79" fmla="*/ 23205 w 606792"/>
                  <a:gd name="connsiteY79" fmla="*/ 0 h 605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606792" h="605945">
                    <a:moveTo>
                      <a:pt x="419229" y="402858"/>
                    </a:moveTo>
                    <a:cubicBezTo>
                      <a:pt x="419347" y="402858"/>
                      <a:pt x="419347" y="402858"/>
                      <a:pt x="419464" y="402858"/>
                    </a:cubicBezTo>
                    <a:cubicBezTo>
                      <a:pt x="419464" y="402858"/>
                      <a:pt x="419582" y="402858"/>
                      <a:pt x="419582" y="402858"/>
                    </a:cubicBezTo>
                    <a:cubicBezTo>
                      <a:pt x="419582" y="402858"/>
                      <a:pt x="419464" y="402964"/>
                      <a:pt x="419464" y="403070"/>
                    </a:cubicBezTo>
                    <a:cubicBezTo>
                      <a:pt x="419347" y="402964"/>
                      <a:pt x="419347" y="402858"/>
                      <a:pt x="419229" y="402858"/>
                    </a:cubicBezTo>
                    <a:close/>
                    <a:moveTo>
                      <a:pt x="187498" y="319949"/>
                    </a:moveTo>
                    <a:cubicBezTo>
                      <a:pt x="185884" y="319949"/>
                      <a:pt x="184395" y="320569"/>
                      <a:pt x="183403" y="321684"/>
                    </a:cubicBezTo>
                    <a:lnTo>
                      <a:pt x="102001" y="412390"/>
                    </a:lnTo>
                    <a:cubicBezTo>
                      <a:pt x="100139" y="414372"/>
                      <a:pt x="100139" y="417594"/>
                      <a:pt x="102001" y="419577"/>
                    </a:cubicBezTo>
                    <a:lnTo>
                      <a:pt x="183403" y="511274"/>
                    </a:lnTo>
                    <a:cubicBezTo>
                      <a:pt x="184395" y="512513"/>
                      <a:pt x="185884" y="513133"/>
                      <a:pt x="187498" y="513133"/>
                    </a:cubicBezTo>
                    <a:cubicBezTo>
                      <a:pt x="188987" y="513133"/>
                      <a:pt x="190476" y="512513"/>
                      <a:pt x="191468" y="511274"/>
                    </a:cubicBezTo>
                    <a:lnTo>
                      <a:pt x="272870" y="419577"/>
                    </a:lnTo>
                    <a:cubicBezTo>
                      <a:pt x="274732" y="417594"/>
                      <a:pt x="274732" y="414372"/>
                      <a:pt x="272870" y="412390"/>
                    </a:cubicBezTo>
                    <a:lnTo>
                      <a:pt x="191468" y="321684"/>
                    </a:lnTo>
                    <a:cubicBezTo>
                      <a:pt x="190476" y="320569"/>
                      <a:pt x="188987" y="319949"/>
                      <a:pt x="187498" y="319949"/>
                    </a:cubicBezTo>
                    <a:close/>
                    <a:moveTo>
                      <a:pt x="419419" y="307186"/>
                    </a:moveTo>
                    <a:cubicBezTo>
                      <a:pt x="392988" y="307186"/>
                      <a:pt x="371521" y="328623"/>
                      <a:pt x="371521" y="355017"/>
                    </a:cubicBezTo>
                    <a:cubicBezTo>
                      <a:pt x="371521" y="365054"/>
                      <a:pt x="374623" y="374348"/>
                      <a:pt x="379959" y="382030"/>
                    </a:cubicBezTo>
                    <a:cubicBezTo>
                      <a:pt x="379835" y="382030"/>
                      <a:pt x="379835" y="382030"/>
                      <a:pt x="379710" y="382030"/>
                    </a:cubicBezTo>
                    <a:cubicBezTo>
                      <a:pt x="353280" y="382030"/>
                      <a:pt x="331936" y="403468"/>
                      <a:pt x="331936" y="429862"/>
                    </a:cubicBezTo>
                    <a:cubicBezTo>
                      <a:pt x="331936" y="456256"/>
                      <a:pt x="353280" y="477693"/>
                      <a:pt x="379710" y="477693"/>
                    </a:cubicBezTo>
                    <a:cubicBezTo>
                      <a:pt x="385667" y="477693"/>
                      <a:pt x="391375" y="476578"/>
                      <a:pt x="396462" y="474595"/>
                    </a:cubicBezTo>
                    <a:cubicBezTo>
                      <a:pt x="398324" y="473852"/>
                      <a:pt x="400433" y="474347"/>
                      <a:pt x="401922" y="475710"/>
                    </a:cubicBezTo>
                    <a:cubicBezTo>
                      <a:pt x="403287" y="477197"/>
                      <a:pt x="403784" y="479180"/>
                      <a:pt x="403039" y="481039"/>
                    </a:cubicBezTo>
                    <a:lnTo>
                      <a:pt x="390878" y="512637"/>
                    </a:lnTo>
                    <a:cubicBezTo>
                      <a:pt x="389762" y="515611"/>
                      <a:pt x="390134" y="518957"/>
                      <a:pt x="391995" y="521559"/>
                    </a:cubicBezTo>
                    <a:cubicBezTo>
                      <a:pt x="393857" y="524285"/>
                      <a:pt x="396835" y="525896"/>
                      <a:pt x="400061" y="525896"/>
                    </a:cubicBezTo>
                    <a:lnTo>
                      <a:pt x="438652" y="525896"/>
                    </a:lnTo>
                    <a:cubicBezTo>
                      <a:pt x="441879" y="525896"/>
                      <a:pt x="444981" y="524285"/>
                      <a:pt x="446718" y="521559"/>
                    </a:cubicBezTo>
                    <a:cubicBezTo>
                      <a:pt x="448580" y="518957"/>
                      <a:pt x="448952" y="515611"/>
                      <a:pt x="447835" y="512637"/>
                    </a:cubicBezTo>
                    <a:lnTo>
                      <a:pt x="435798" y="481039"/>
                    </a:lnTo>
                    <a:cubicBezTo>
                      <a:pt x="435054" y="479180"/>
                      <a:pt x="435550" y="477073"/>
                      <a:pt x="436915" y="475710"/>
                    </a:cubicBezTo>
                    <a:cubicBezTo>
                      <a:pt x="438280" y="474347"/>
                      <a:pt x="440390" y="473852"/>
                      <a:pt x="442251" y="474595"/>
                    </a:cubicBezTo>
                    <a:cubicBezTo>
                      <a:pt x="447463" y="476578"/>
                      <a:pt x="453047" y="477693"/>
                      <a:pt x="459003" y="477693"/>
                    </a:cubicBezTo>
                    <a:cubicBezTo>
                      <a:pt x="485434" y="477693"/>
                      <a:pt x="506901" y="456256"/>
                      <a:pt x="506901" y="429862"/>
                    </a:cubicBezTo>
                    <a:cubicBezTo>
                      <a:pt x="506901" y="403468"/>
                      <a:pt x="485434" y="382030"/>
                      <a:pt x="459003" y="382030"/>
                    </a:cubicBezTo>
                    <a:cubicBezTo>
                      <a:pt x="459003" y="382030"/>
                      <a:pt x="458879" y="382030"/>
                      <a:pt x="458879" y="382030"/>
                    </a:cubicBezTo>
                    <a:cubicBezTo>
                      <a:pt x="464091" y="374348"/>
                      <a:pt x="467317" y="365054"/>
                      <a:pt x="467317" y="355017"/>
                    </a:cubicBezTo>
                    <a:cubicBezTo>
                      <a:pt x="467317" y="328623"/>
                      <a:pt x="445850" y="307186"/>
                      <a:pt x="419419" y="307186"/>
                    </a:cubicBezTo>
                    <a:close/>
                    <a:moveTo>
                      <a:pt x="187514" y="204357"/>
                    </a:moveTo>
                    <a:cubicBezTo>
                      <a:pt x="187770" y="204357"/>
                      <a:pt x="188026" y="204475"/>
                      <a:pt x="188409" y="204710"/>
                    </a:cubicBezTo>
                    <a:lnTo>
                      <a:pt x="186363" y="204710"/>
                    </a:lnTo>
                    <a:cubicBezTo>
                      <a:pt x="186747" y="204475"/>
                      <a:pt x="187130" y="204357"/>
                      <a:pt x="187514" y="204357"/>
                    </a:cubicBezTo>
                    <a:close/>
                    <a:moveTo>
                      <a:pt x="373506" y="99256"/>
                    </a:moveTo>
                    <a:cubicBezTo>
                      <a:pt x="347323" y="99256"/>
                      <a:pt x="325980" y="120817"/>
                      <a:pt x="324615" y="146963"/>
                    </a:cubicBezTo>
                    <a:cubicBezTo>
                      <a:pt x="323871" y="161585"/>
                      <a:pt x="328586" y="172862"/>
                      <a:pt x="335287" y="183023"/>
                    </a:cubicBezTo>
                    <a:cubicBezTo>
                      <a:pt x="348688" y="203221"/>
                      <a:pt x="407134" y="252044"/>
                      <a:pt x="419419" y="252044"/>
                    </a:cubicBezTo>
                    <a:cubicBezTo>
                      <a:pt x="432076" y="252044"/>
                      <a:pt x="490025" y="203469"/>
                      <a:pt x="503551" y="183023"/>
                    </a:cubicBezTo>
                    <a:cubicBezTo>
                      <a:pt x="510251" y="172738"/>
                      <a:pt x="514967" y="161585"/>
                      <a:pt x="514222" y="146963"/>
                    </a:cubicBezTo>
                    <a:cubicBezTo>
                      <a:pt x="512733" y="120817"/>
                      <a:pt x="491390" y="99256"/>
                      <a:pt x="465331" y="99256"/>
                    </a:cubicBezTo>
                    <a:cubicBezTo>
                      <a:pt x="439521" y="99256"/>
                      <a:pt x="423265" y="128004"/>
                      <a:pt x="419419" y="128004"/>
                    </a:cubicBezTo>
                    <a:cubicBezTo>
                      <a:pt x="416068" y="128004"/>
                      <a:pt x="400309" y="99256"/>
                      <a:pt x="373506" y="99256"/>
                    </a:cubicBezTo>
                    <a:close/>
                    <a:moveTo>
                      <a:pt x="187374" y="80173"/>
                    </a:moveTo>
                    <a:cubicBezTo>
                      <a:pt x="174841" y="80173"/>
                      <a:pt x="116767" y="128748"/>
                      <a:pt x="103366" y="149194"/>
                    </a:cubicBezTo>
                    <a:cubicBezTo>
                      <a:pt x="96665" y="159479"/>
                      <a:pt x="91826" y="170631"/>
                      <a:pt x="92694" y="185377"/>
                    </a:cubicBezTo>
                    <a:cubicBezTo>
                      <a:pt x="94059" y="211399"/>
                      <a:pt x="115402" y="232961"/>
                      <a:pt x="141585" y="232961"/>
                    </a:cubicBezTo>
                    <a:cubicBezTo>
                      <a:pt x="153746" y="232961"/>
                      <a:pt x="163797" y="226517"/>
                      <a:pt x="171366" y="219702"/>
                    </a:cubicBezTo>
                    <a:cubicBezTo>
                      <a:pt x="171366" y="223171"/>
                      <a:pt x="171242" y="225897"/>
                      <a:pt x="171118" y="226517"/>
                    </a:cubicBezTo>
                    <a:lnTo>
                      <a:pt x="158957" y="257991"/>
                    </a:lnTo>
                    <a:cubicBezTo>
                      <a:pt x="157841" y="260965"/>
                      <a:pt x="158213" y="264435"/>
                      <a:pt x="160074" y="267037"/>
                    </a:cubicBezTo>
                    <a:cubicBezTo>
                      <a:pt x="161935" y="269639"/>
                      <a:pt x="164914" y="271250"/>
                      <a:pt x="168140" y="271250"/>
                    </a:cubicBezTo>
                    <a:lnTo>
                      <a:pt x="206731" y="271250"/>
                    </a:lnTo>
                    <a:cubicBezTo>
                      <a:pt x="209958" y="271250"/>
                      <a:pt x="212936" y="269639"/>
                      <a:pt x="214797" y="267037"/>
                    </a:cubicBezTo>
                    <a:cubicBezTo>
                      <a:pt x="216658" y="264435"/>
                      <a:pt x="217031" y="260965"/>
                      <a:pt x="215914" y="257991"/>
                    </a:cubicBezTo>
                    <a:lnTo>
                      <a:pt x="203753" y="226517"/>
                    </a:lnTo>
                    <a:cubicBezTo>
                      <a:pt x="203629" y="226021"/>
                      <a:pt x="203505" y="223419"/>
                      <a:pt x="203505" y="220321"/>
                    </a:cubicBezTo>
                    <a:cubicBezTo>
                      <a:pt x="210950" y="226889"/>
                      <a:pt x="221001" y="232961"/>
                      <a:pt x="233286" y="232961"/>
                    </a:cubicBezTo>
                    <a:cubicBezTo>
                      <a:pt x="259469" y="232961"/>
                      <a:pt x="280812" y="211399"/>
                      <a:pt x="282177" y="185377"/>
                    </a:cubicBezTo>
                    <a:cubicBezTo>
                      <a:pt x="283046" y="170631"/>
                      <a:pt x="278206" y="159355"/>
                      <a:pt x="271505" y="149194"/>
                    </a:cubicBezTo>
                    <a:cubicBezTo>
                      <a:pt x="258228" y="128996"/>
                      <a:pt x="199658" y="80173"/>
                      <a:pt x="187374" y="80173"/>
                    </a:cubicBezTo>
                    <a:close/>
                    <a:moveTo>
                      <a:pt x="23205" y="0"/>
                    </a:moveTo>
                    <a:lnTo>
                      <a:pt x="583712" y="0"/>
                    </a:lnTo>
                    <a:cubicBezTo>
                      <a:pt x="596493" y="0"/>
                      <a:pt x="606792" y="10409"/>
                      <a:pt x="606792" y="23172"/>
                    </a:cubicBezTo>
                    <a:lnTo>
                      <a:pt x="606792" y="582897"/>
                    </a:lnTo>
                    <a:cubicBezTo>
                      <a:pt x="606792" y="595660"/>
                      <a:pt x="596493" y="605945"/>
                      <a:pt x="583712" y="605945"/>
                    </a:cubicBezTo>
                    <a:lnTo>
                      <a:pt x="23205" y="605945"/>
                    </a:lnTo>
                    <a:cubicBezTo>
                      <a:pt x="10424" y="605945"/>
                      <a:pt x="0" y="595660"/>
                      <a:pt x="0" y="582897"/>
                    </a:cubicBezTo>
                    <a:lnTo>
                      <a:pt x="0" y="23172"/>
                    </a:lnTo>
                    <a:cubicBezTo>
                      <a:pt x="0" y="10409"/>
                      <a:pt x="10424" y="0"/>
                      <a:pt x="232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80000" tIns="36000" rIns="180000" bIns="3600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r>
                  <a:rPr lang="en-US" altLang="zh-CN" b="1" dirty="0">
                    <a:noFill/>
                  </a:rPr>
                  <a:t>ere</a:t>
                </a:r>
              </a:p>
            </p:txBody>
          </p:sp>
          <p:sp>
            <p:nvSpPr>
              <p:cNvPr id="15" name="Text2">
                <a:extLst>
                  <a:ext uri="{FF2B5EF4-FFF2-40B4-BE49-F238E27FC236}">
                    <a16:creationId xmlns:a16="http://schemas.microsoft.com/office/drawing/2014/main" id="{F4848E5E-D9B4-4B79-9797-E8BCBBE72829}"/>
                  </a:ext>
                </a:extLst>
              </p:cNvPr>
              <p:cNvSpPr txBox="1"/>
              <p:nvPr/>
            </p:nvSpPr>
            <p:spPr>
              <a:xfrm>
                <a:off x="6048214" y="3164805"/>
                <a:ext cx="1920568" cy="83649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200">
                    <a:solidFill>
                      <a:schemeClr val="bg1">
                        <a:lumMod val="50000"/>
                      </a:schemeClr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buSzPct val="25000"/>
                  <a:defRPr/>
                </a:pPr>
                <a:r>
                  <a:rPr lang="zh-CN" altLang="en-US" dirty="0">
                    <a:solidFill>
                      <a:schemeClr val="tx1"/>
                    </a:solidFill>
                  </a:rPr>
                  <a:t>互帮互助的邻里关系，增添了许多生活中的温暖。</a:t>
                </a:r>
                <a:endParaRPr lang="en-US" dirty="0"/>
              </a:p>
            </p:txBody>
          </p:sp>
          <p:sp>
            <p:nvSpPr>
              <p:cNvPr id="17" name="Bullet2">
                <a:extLst>
                  <a:ext uri="{FF2B5EF4-FFF2-40B4-BE49-F238E27FC236}">
                    <a16:creationId xmlns:a16="http://schemas.microsoft.com/office/drawing/2014/main" id="{9C6AC623-33C9-4E31-8506-D5EFE8DAFC5B}"/>
                  </a:ext>
                </a:extLst>
              </p:cNvPr>
              <p:cNvSpPr txBox="1"/>
              <p:nvPr/>
            </p:nvSpPr>
            <p:spPr>
              <a:xfrm>
                <a:off x="6036889" y="2559384"/>
                <a:ext cx="1920568" cy="605422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 defTabSz="914354">
                  <a:defRPr sz="1400" b="1">
                    <a:solidFill>
                      <a:schemeClr val="tx1">
                        <a:lumMod val="90000"/>
                        <a:lumOff val="10000"/>
                      </a:schemeClr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 algn="l" defTabSz="914400">
                  <a:buSzPct val="25000"/>
                </a:pPr>
                <a:r>
                  <a:rPr lang="zh-CN" altLang="en-US" sz="1800" dirty="0">
                    <a:solidFill>
                      <a:schemeClr val="tx1"/>
                    </a:solidFill>
                  </a:rPr>
                  <a:t>邻里的温馨互动</a:t>
                </a:r>
                <a:endParaRPr lang="en-US" dirty="0"/>
              </a:p>
            </p:txBody>
          </p:sp>
        </p:grp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A1774E04-157C-E632-5B88-1D95F4C57AEE}"/>
                </a:ext>
              </a:extLst>
            </p:cNvPr>
            <p:cNvGrpSpPr/>
            <p:nvPr/>
          </p:nvGrpSpPr>
          <p:grpSpPr>
            <a:xfrm>
              <a:off x="1343248" y="4438180"/>
              <a:ext cx="2652101" cy="1441920"/>
              <a:chOff x="1343248" y="4438180"/>
              <a:chExt cx="2652101" cy="1441920"/>
            </a:xfrm>
          </p:grpSpPr>
          <p:sp>
            <p:nvSpPr>
              <p:cNvPr id="24" name="Icon3">
                <a:extLst>
                  <a:ext uri="{FF2B5EF4-FFF2-40B4-BE49-F238E27FC236}">
                    <a16:creationId xmlns:a16="http://schemas.microsoft.com/office/drawing/2014/main" id="{FC8D6BC8-466E-4725-A9FA-07A8DF725D13}"/>
                  </a:ext>
                </a:extLst>
              </p:cNvPr>
              <p:cNvSpPr/>
              <p:nvPr/>
            </p:nvSpPr>
            <p:spPr>
              <a:xfrm>
                <a:off x="1304750" y="4836511"/>
                <a:ext cx="593100" cy="592276"/>
              </a:xfrm>
              <a:custGeom>
                <a:avLst/>
                <a:gdLst>
                  <a:gd name="T0" fmla="*/ 4675 w 5477"/>
                  <a:gd name="T1" fmla="*/ 802 h 5477"/>
                  <a:gd name="T2" fmla="*/ 2738 w 5477"/>
                  <a:gd name="T3" fmla="*/ 0 h 5477"/>
                  <a:gd name="T4" fmla="*/ 802 w 5477"/>
                  <a:gd name="T5" fmla="*/ 802 h 5477"/>
                  <a:gd name="T6" fmla="*/ 0 w 5477"/>
                  <a:gd name="T7" fmla="*/ 2738 h 5477"/>
                  <a:gd name="T8" fmla="*/ 802 w 5477"/>
                  <a:gd name="T9" fmla="*/ 4675 h 5477"/>
                  <a:gd name="T10" fmla="*/ 2738 w 5477"/>
                  <a:gd name="T11" fmla="*/ 5477 h 5477"/>
                  <a:gd name="T12" fmla="*/ 4675 w 5477"/>
                  <a:gd name="T13" fmla="*/ 4675 h 5477"/>
                  <a:gd name="T14" fmla="*/ 5477 w 5477"/>
                  <a:gd name="T15" fmla="*/ 2738 h 5477"/>
                  <a:gd name="T16" fmla="*/ 4675 w 5477"/>
                  <a:gd name="T17" fmla="*/ 802 h 5477"/>
                  <a:gd name="T18" fmla="*/ 1658 w 5477"/>
                  <a:gd name="T19" fmla="*/ 2034 h 5477"/>
                  <a:gd name="T20" fmla="*/ 2068 w 5477"/>
                  <a:gd name="T21" fmla="*/ 1624 h 5477"/>
                  <a:gd name="T22" fmla="*/ 2478 w 5477"/>
                  <a:gd name="T23" fmla="*/ 2034 h 5477"/>
                  <a:gd name="T24" fmla="*/ 2068 w 5477"/>
                  <a:gd name="T25" fmla="*/ 2444 h 5477"/>
                  <a:gd name="T26" fmla="*/ 1658 w 5477"/>
                  <a:gd name="T27" fmla="*/ 2034 h 5477"/>
                  <a:gd name="T28" fmla="*/ 2738 w 5477"/>
                  <a:gd name="T29" fmla="*/ 4493 h 5477"/>
                  <a:gd name="T30" fmla="*/ 1918 w 5477"/>
                  <a:gd name="T31" fmla="*/ 3673 h 5477"/>
                  <a:gd name="T32" fmla="*/ 2738 w 5477"/>
                  <a:gd name="T33" fmla="*/ 2853 h 5477"/>
                  <a:gd name="T34" fmla="*/ 3558 w 5477"/>
                  <a:gd name="T35" fmla="*/ 3673 h 5477"/>
                  <a:gd name="T36" fmla="*/ 2738 w 5477"/>
                  <a:gd name="T37" fmla="*/ 4493 h 5477"/>
                  <a:gd name="T38" fmla="*/ 3408 w 5477"/>
                  <a:gd name="T39" fmla="*/ 2444 h 5477"/>
                  <a:gd name="T40" fmla="*/ 2998 w 5477"/>
                  <a:gd name="T41" fmla="*/ 2034 h 5477"/>
                  <a:gd name="T42" fmla="*/ 3408 w 5477"/>
                  <a:gd name="T43" fmla="*/ 1624 h 5477"/>
                  <a:gd name="T44" fmla="*/ 3818 w 5477"/>
                  <a:gd name="T45" fmla="*/ 2034 h 5477"/>
                  <a:gd name="T46" fmla="*/ 3408 w 5477"/>
                  <a:gd name="T47" fmla="*/ 2444 h 5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477" h="5477">
                    <a:moveTo>
                      <a:pt x="4675" y="802"/>
                    </a:moveTo>
                    <a:cubicBezTo>
                      <a:pt x="4157" y="285"/>
                      <a:pt x="3470" y="0"/>
                      <a:pt x="2738" y="0"/>
                    </a:cubicBezTo>
                    <a:cubicBezTo>
                      <a:pt x="2007" y="0"/>
                      <a:pt x="1319" y="285"/>
                      <a:pt x="802" y="802"/>
                    </a:cubicBezTo>
                    <a:cubicBezTo>
                      <a:pt x="285" y="1319"/>
                      <a:pt x="0" y="2007"/>
                      <a:pt x="0" y="2738"/>
                    </a:cubicBezTo>
                    <a:cubicBezTo>
                      <a:pt x="0" y="3470"/>
                      <a:pt x="285" y="4158"/>
                      <a:pt x="802" y="4675"/>
                    </a:cubicBezTo>
                    <a:cubicBezTo>
                      <a:pt x="1319" y="5192"/>
                      <a:pt x="2007" y="5477"/>
                      <a:pt x="2738" y="5477"/>
                    </a:cubicBezTo>
                    <a:cubicBezTo>
                      <a:pt x="3470" y="5477"/>
                      <a:pt x="4158" y="5192"/>
                      <a:pt x="4675" y="4675"/>
                    </a:cubicBezTo>
                    <a:cubicBezTo>
                      <a:pt x="5192" y="4158"/>
                      <a:pt x="5477" y="3470"/>
                      <a:pt x="5477" y="2738"/>
                    </a:cubicBezTo>
                    <a:cubicBezTo>
                      <a:pt x="5477" y="2007"/>
                      <a:pt x="5192" y="1319"/>
                      <a:pt x="4675" y="802"/>
                    </a:cubicBezTo>
                    <a:close/>
                    <a:moveTo>
                      <a:pt x="1658" y="2034"/>
                    </a:moveTo>
                    <a:cubicBezTo>
                      <a:pt x="1658" y="1808"/>
                      <a:pt x="1842" y="1624"/>
                      <a:pt x="2068" y="1624"/>
                    </a:cubicBezTo>
                    <a:cubicBezTo>
                      <a:pt x="2294" y="1624"/>
                      <a:pt x="2478" y="1808"/>
                      <a:pt x="2478" y="2034"/>
                    </a:cubicBezTo>
                    <a:cubicBezTo>
                      <a:pt x="2478" y="2260"/>
                      <a:pt x="2294" y="2444"/>
                      <a:pt x="2068" y="2444"/>
                    </a:cubicBezTo>
                    <a:cubicBezTo>
                      <a:pt x="1842" y="2444"/>
                      <a:pt x="1658" y="2260"/>
                      <a:pt x="1658" y="2034"/>
                    </a:cubicBezTo>
                    <a:close/>
                    <a:moveTo>
                      <a:pt x="2738" y="4493"/>
                    </a:moveTo>
                    <a:cubicBezTo>
                      <a:pt x="2286" y="4493"/>
                      <a:pt x="1918" y="4126"/>
                      <a:pt x="1918" y="3673"/>
                    </a:cubicBezTo>
                    <a:cubicBezTo>
                      <a:pt x="1918" y="3220"/>
                      <a:pt x="2286" y="2853"/>
                      <a:pt x="2738" y="2853"/>
                    </a:cubicBezTo>
                    <a:cubicBezTo>
                      <a:pt x="3191" y="2853"/>
                      <a:pt x="3558" y="3220"/>
                      <a:pt x="3558" y="3673"/>
                    </a:cubicBezTo>
                    <a:cubicBezTo>
                      <a:pt x="3558" y="4126"/>
                      <a:pt x="3191" y="4493"/>
                      <a:pt x="2738" y="4493"/>
                    </a:cubicBezTo>
                    <a:close/>
                    <a:moveTo>
                      <a:pt x="3408" y="2444"/>
                    </a:moveTo>
                    <a:cubicBezTo>
                      <a:pt x="3182" y="2444"/>
                      <a:pt x="2998" y="2260"/>
                      <a:pt x="2998" y="2034"/>
                    </a:cubicBezTo>
                    <a:cubicBezTo>
                      <a:pt x="2998" y="1808"/>
                      <a:pt x="3182" y="1624"/>
                      <a:pt x="3408" y="1624"/>
                    </a:cubicBezTo>
                    <a:cubicBezTo>
                      <a:pt x="3634" y="1624"/>
                      <a:pt x="3818" y="1808"/>
                      <a:pt x="3818" y="2034"/>
                    </a:cubicBezTo>
                    <a:cubicBezTo>
                      <a:pt x="3818" y="2260"/>
                      <a:pt x="3634" y="2444"/>
                      <a:pt x="3408" y="244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3">
                <a:extLst>
                  <a:ext uri="{FF2B5EF4-FFF2-40B4-BE49-F238E27FC236}">
                    <a16:creationId xmlns:a16="http://schemas.microsoft.com/office/drawing/2014/main" id="{C22B0049-2EDD-42D4-8A75-5A85B0673BAC}"/>
                  </a:ext>
                </a:extLst>
              </p:cNvPr>
              <p:cNvSpPr txBox="1"/>
              <p:nvPr/>
            </p:nvSpPr>
            <p:spPr>
              <a:xfrm>
                <a:off x="2074781" y="5043601"/>
                <a:ext cx="1920568" cy="83649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200">
                    <a:solidFill>
                      <a:schemeClr val="bg1">
                        <a:lumMod val="50000"/>
                      </a:schemeClr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buSzPct val="25000"/>
                  <a:defRPr/>
                </a:pPr>
                <a:r>
                  <a:rPr lang="zh-CN" altLang="en-US" dirty="0">
                    <a:solidFill>
                      <a:schemeClr val="tx1"/>
                    </a:solidFill>
                  </a:rPr>
                  <a:t>生活中的小确幸，让人感受到意外的喜悦。</a:t>
                </a:r>
                <a:endParaRPr lang="en-US" dirty="0"/>
              </a:p>
            </p:txBody>
          </p:sp>
          <p:sp>
            <p:nvSpPr>
              <p:cNvPr id="26" name="Bullet3">
                <a:extLst>
                  <a:ext uri="{FF2B5EF4-FFF2-40B4-BE49-F238E27FC236}">
                    <a16:creationId xmlns:a16="http://schemas.microsoft.com/office/drawing/2014/main" id="{356A775F-12BD-4DEA-BD2C-6D94A3F78C70}"/>
                  </a:ext>
                </a:extLst>
              </p:cNvPr>
              <p:cNvSpPr txBox="1"/>
              <p:nvPr/>
            </p:nvSpPr>
            <p:spPr>
              <a:xfrm>
                <a:off x="2063456" y="4438180"/>
                <a:ext cx="1920568" cy="605422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 defTabSz="914354">
                  <a:defRPr sz="1400" b="1">
                    <a:solidFill>
                      <a:schemeClr val="tx1">
                        <a:lumMod val="90000"/>
                        <a:lumOff val="10000"/>
                      </a:schemeClr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 algn="l" defTabSz="914400">
                  <a:buSzPct val="25000"/>
                </a:pPr>
                <a:r>
                  <a:rPr lang="zh-CN" altLang="en-US" sz="1800" dirty="0">
                    <a:solidFill>
                      <a:schemeClr val="tx1"/>
                    </a:solidFill>
                  </a:rPr>
                  <a:t>意外的惊喜瞬间</a:t>
                </a:r>
                <a:endParaRPr lang="en-US" dirty="0"/>
              </a:p>
            </p:txBody>
          </p:sp>
        </p:grp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E20FFAF1-48F5-4E03-9CD8-711225037E5A}"/>
                </a:ext>
              </a:extLst>
            </p:cNvPr>
            <p:cNvGrpSpPr/>
            <p:nvPr/>
          </p:nvGrpSpPr>
          <p:grpSpPr>
            <a:xfrm>
              <a:off x="5397425" y="4438180"/>
              <a:ext cx="2606282" cy="1441920"/>
              <a:chOff x="5397425" y="4438180"/>
              <a:chExt cx="2606282" cy="1441920"/>
            </a:xfrm>
          </p:grpSpPr>
          <p:sp>
            <p:nvSpPr>
              <p:cNvPr id="34" name="Icon4">
                <a:extLst>
                  <a:ext uri="{FF2B5EF4-FFF2-40B4-BE49-F238E27FC236}">
                    <a16:creationId xmlns:a16="http://schemas.microsoft.com/office/drawing/2014/main" id="{9F293341-BFF7-4BA2-B0B3-40194F173E25}"/>
                  </a:ext>
                </a:extLst>
              </p:cNvPr>
              <p:cNvSpPr/>
              <p:nvPr/>
            </p:nvSpPr>
            <p:spPr>
              <a:xfrm>
                <a:off x="5397425" y="4921333"/>
                <a:ext cx="540000" cy="451231"/>
              </a:xfrm>
              <a:custGeom>
                <a:avLst/>
                <a:gdLst>
                  <a:gd name="T0" fmla="*/ 455839 w 606244"/>
                  <a:gd name="T1" fmla="*/ 455839 w 606244"/>
                  <a:gd name="T2" fmla="*/ 600116 w 606244"/>
                  <a:gd name="T3" fmla="*/ 600116 w 606244"/>
                  <a:gd name="T4" fmla="*/ 600116 w 606244"/>
                  <a:gd name="T5" fmla="*/ 600116 w 606244"/>
                  <a:gd name="T6" fmla="*/ 600116 w 606244"/>
                  <a:gd name="T7" fmla="*/ 600116 w 606244"/>
                  <a:gd name="T8" fmla="*/ 600116 w 606244"/>
                  <a:gd name="T9" fmla="*/ 600116 w 606244"/>
                  <a:gd name="T10" fmla="*/ 600116 w 606244"/>
                  <a:gd name="T11" fmla="*/ 600116 w 606244"/>
                  <a:gd name="T12" fmla="*/ 600116 w 606244"/>
                  <a:gd name="T13" fmla="*/ 600116 w 606244"/>
                  <a:gd name="T14" fmla="*/ 600116 w 606244"/>
                  <a:gd name="T15" fmla="*/ 600116 w 606244"/>
                  <a:gd name="T16" fmla="*/ 600116 w 606244"/>
                  <a:gd name="T17" fmla="*/ 600116 w 606244"/>
                  <a:gd name="T18" fmla="*/ 600116 w 606244"/>
                  <a:gd name="T19" fmla="*/ 600116 w 606244"/>
                  <a:gd name="T20" fmla="*/ 600116 w 606244"/>
                  <a:gd name="T21" fmla="*/ 600116 w 606244"/>
                  <a:gd name="T22" fmla="*/ 600116 w 606244"/>
                  <a:gd name="T23" fmla="*/ 600116 w 606244"/>
                  <a:gd name="T24" fmla="*/ 600116 w 606244"/>
                  <a:gd name="T25" fmla="*/ 600116 w 606244"/>
                  <a:gd name="T26" fmla="*/ 600116 w 606244"/>
                  <a:gd name="T27" fmla="*/ 600116 w 606244"/>
                  <a:gd name="T28" fmla="*/ 600116 w 606244"/>
                  <a:gd name="T29" fmla="*/ 600116 w 606244"/>
                  <a:gd name="T30" fmla="*/ 600116 w 606244"/>
                  <a:gd name="T31" fmla="*/ 600116 w 606244"/>
                  <a:gd name="T32" fmla="*/ 600116 w 606244"/>
                  <a:gd name="T33" fmla="*/ 600116 w 606244"/>
                  <a:gd name="T34" fmla="*/ 600116 w 606244"/>
                  <a:gd name="T35" fmla="*/ 600116 w 606244"/>
                  <a:gd name="T36" fmla="*/ 600116 w 606244"/>
                  <a:gd name="T37" fmla="*/ 600116 w 606244"/>
                  <a:gd name="T38" fmla="*/ 600116 w 606244"/>
                  <a:gd name="T39" fmla="*/ 600116 w 606244"/>
                  <a:gd name="T40" fmla="*/ 600116 w 606244"/>
                  <a:gd name="T41" fmla="*/ 600116 w 606244"/>
                  <a:gd name="T42" fmla="*/ 455839 w 606244"/>
                  <a:gd name="T43" fmla="*/ 455839 w 606244"/>
                  <a:gd name="T44" fmla="*/ 600116 w 606244"/>
                  <a:gd name="T45" fmla="*/ 600116 w 606244"/>
                  <a:gd name="T46" fmla="*/ 600116 w 606244"/>
                  <a:gd name="T47" fmla="*/ 600116 w 606244"/>
                  <a:gd name="T48" fmla="*/ 600116 w 606244"/>
                  <a:gd name="T49" fmla="*/ 600116 w 606244"/>
                  <a:gd name="T50" fmla="*/ 600116 w 606244"/>
                  <a:gd name="T51" fmla="*/ 600116 w 606244"/>
                  <a:gd name="T52" fmla="*/ 600116 w 606244"/>
                  <a:gd name="T53" fmla="*/ 600116 w 606244"/>
                  <a:gd name="T54" fmla="*/ 600116 w 606244"/>
                  <a:gd name="T55" fmla="*/ 600116 w 606244"/>
                  <a:gd name="T56" fmla="*/ 600116 w 606244"/>
                  <a:gd name="T57" fmla="*/ 600116 w 606244"/>
                  <a:gd name="T58" fmla="*/ 600116 w 606244"/>
                  <a:gd name="T59" fmla="*/ 600116 w 606244"/>
                  <a:gd name="T60" fmla="*/ 600116 w 606244"/>
                  <a:gd name="T61" fmla="*/ 600116 w 606244"/>
                  <a:gd name="T62" fmla="*/ 600116 w 606244"/>
                  <a:gd name="T63" fmla="*/ 600116 w 606244"/>
                  <a:gd name="T64" fmla="*/ 600116 w 606244"/>
                  <a:gd name="T65" fmla="*/ 600116 w 606244"/>
                  <a:gd name="T66" fmla="*/ 600116 w 606244"/>
                  <a:gd name="T67" fmla="*/ 600116 w 606244"/>
                  <a:gd name="T68" fmla="*/ 600116 w 606244"/>
                  <a:gd name="T69" fmla="*/ 600116 w 606244"/>
                  <a:gd name="T70" fmla="*/ 600116 w 606244"/>
                  <a:gd name="T71" fmla="*/ 600116 w 606244"/>
                  <a:gd name="T72" fmla="*/ 600116 w 606244"/>
                  <a:gd name="T73" fmla="*/ 600116 w 606244"/>
                  <a:gd name="T74" fmla="*/ 600116 w 606244"/>
                  <a:gd name="T75" fmla="*/ 600116 w 606244"/>
                  <a:gd name="T76" fmla="*/ 455839 w 606244"/>
                  <a:gd name="T77" fmla="*/ 455839 w 606244"/>
                  <a:gd name="T78" fmla="*/ 600116 w 606244"/>
                  <a:gd name="T79" fmla="*/ 600116 w 606244"/>
                  <a:gd name="T80" fmla="*/ 600116 w 606244"/>
                  <a:gd name="T81" fmla="*/ 600116 w 606244"/>
                  <a:gd name="T82" fmla="*/ 600116 w 606244"/>
                  <a:gd name="T83" fmla="*/ 600116 w 606244"/>
                  <a:gd name="T84" fmla="*/ 600116 w 606244"/>
                  <a:gd name="T85" fmla="*/ 600116 w 606244"/>
                  <a:gd name="T86" fmla="*/ 600116 w 606244"/>
                  <a:gd name="T87" fmla="*/ 600116 w 606244"/>
                  <a:gd name="T88" fmla="*/ 600116 w 606244"/>
                  <a:gd name="T89" fmla="*/ 600116 w 606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160" h="6828">
                    <a:moveTo>
                      <a:pt x="7891" y="1039"/>
                    </a:moveTo>
                    <a:lnTo>
                      <a:pt x="7138" y="1039"/>
                    </a:lnTo>
                    <a:lnTo>
                      <a:pt x="7138" y="530"/>
                    </a:lnTo>
                    <a:cubicBezTo>
                      <a:pt x="7138" y="237"/>
                      <a:pt x="6900" y="0"/>
                      <a:pt x="6608" y="0"/>
                    </a:cubicBezTo>
                    <a:lnTo>
                      <a:pt x="6395" y="0"/>
                    </a:lnTo>
                    <a:cubicBezTo>
                      <a:pt x="6103" y="0"/>
                      <a:pt x="5865" y="237"/>
                      <a:pt x="5865" y="530"/>
                    </a:cubicBezTo>
                    <a:lnTo>
                      <a:pt x="5865" y="1039"/>
                    </a:lnTo>
                    <a:lnTo>
                      <a:pt x="2279" y="1039"/>
                    </a:lnTo>
                    <a:lnTo>
                      <a:pt x="2279" y="530"/>
                    </a:lnTo>
                    <a:cubicBezTo>
                      <a:pt x="2279" y="237"/>
                      <a:pt x="2041" y="0"/>
                      <a:pt x="1748" y="0"/>
                    </a:cubicBezTo>
                    <a:lnTo>
                      <a:pt x="1536" y="0"/>
                    </a:lnTo>
                    <a:cubicBezTo>
                      <a:pt x="1243" y="0"/>
                      <a:pt x="1006" y="237"/>
                      <a:pt x="1006" y="530"/>
                    </a:cubicBezTo>
                    <a:lnTo>
                      <a:pt x="1006" y="1039"/>
                    </a:lnTo>
                    <a:lnTo>
                      <a:pt x="269" y="1039"/>
                    </a:lnTo>
                    <a:cubicBezTo>
                      <a:pt x="121" y="1039"/>
                      <a:pt x="0" y="1160"/>
                      <a:pt x="0" y="1308"/>
                    </a:cubicBezTo>
                    <a:lnTo>
                      <a:pt x="0" y="6559"/>
                    </a:lnTo>
                    <a:cubicBezTo>
                      <a:pt x="0" y="6707"/>
                      <a:pt x="121" y="6828"/>
                      <a:pt x="269" y="6828"/>
                    </a:cubicBezTo>
                    <a:lnTo>
                      <a:pt x="7891" y="6828"/>
                    </a:lnTo>
                    <a:cubicBezTo>
                      <a:pt x="8039" y="6828"/>
                      <a:pt x="8160" y="6707"/>
                      <a:pt x="8160" y="6559"/>
                    </a:cubicBezTo>
                    <a:lnTo>
                      <a:pt x="8160" y="1308"/>
                    </a:lnTo>
                    <a:cubicBezTo>
                      <a:pt x="8160" y="1160"/>
                      <a:pt x="8039" y="1039"/>
                      <a:pt x="7891" y="1039"/>
                    </a:cubicBezTo>
                    <a:close/>
                    <a:moveTo>
                      <a:pt x="2120" y="2487"/>
                    </a:moveTo>
                    <a:lnTo>
                      <a:pt x="1851" y="2487"/>
                    </a:lnTo>
                    <a:lnTo>
                      <a:pt x="1851" y="2757"/>
                    </a:lnTo>
                    <a:cubicBezTo>
                      <a:pt x="1851" y="2863"/>
                      <a:pt x="1765" y="2949"/>
                      <a:pt x="1658" y="2949"/>
                    </a:cubicBezTo>
                    <a:cubicBezTo>
                      <a:pt x="1552" y="2949"/>
                      <a:pt x="1466" y="2863"/>
                      <a:pt x="1466" y="2757"/>
                    </a:cubicBezTo>
                    <a:lnTo>
                      <a:pt x="1466" y="2487"/>
                    </a:lnTo>
                    <a:lnTo>
                      <a:pt x="1197" y="2487"/>
                    </a:lnTo>
                    <a:cubicBezTo>
                      <a:pt x="1090" y="2487"/>
                      <a:pt x="1004" y="2401"/>
                      <a:pt x="1004" y="2295"/>
                    </a:cubicBezTo>
                    <a:cubicBezTo>
                      <a:pt x="1004" y="2189"/>
                      <a:pt x="1090" y="2102"/>
                      <a:pt x="1197" y="2102"/>
                    </a:cubicBezTo>
                    <a:lnTo>
                      <a:pt x="1466" y="2102"/>
                    </a:lnTo>
                    <a:lnTo>
                      <a:pt x="1466" y="1833"/>
                    </a:lnTo>
                    <a:cubicBezTo>
                      <a:pt x="1466" y="1727"/>
                      <a:pt x="1552" y="1641"/>
                      <a:pt x="1658" y="1641"/>
                    </a:cubicBezTo>
                    <a:cubicBezTo>
                      <a:pt x="1765" y="1641"/>
                      <a:pt x="1851" y="1727"/>
                      <a:pt x="1851" y="1833"/>
                    </a:cubicBezTo>
                    <a:lnTo>
                      <a:pt x="1851" y="2102"/>
                    </a:lnTo>
                    <a:lnTo>
                      <a:pt x="2120" y="2102"/>
                    </a:lnTo>
                    <a:cubicBezTo>
                      <a:pt x="2227" y="2102"/>
                      <a:pt x="2313" y="2189"/>
                      <a:pt x="2313" y="2295"/>
                    </a:cubicBezTo>
                    <a:cubicBezTo>
                      <a:pt x="2313" y="2401"/>
                      <a:pt x="2227" y="2487"/>
                      <a:pt x="2120" y="2487"/>
                    </a:cubicBezTo>
                    <a:close/>
                    <a:moveTo>
                      <a:pt x="6963" y="2487"/>
                    </a:moveTo>
                    <a:lnTo>
                      <a:pt x="6040" y="2487"/>
                    </a:lnTo>
                    <a:cubicBezTo>
                      <a:pt x="5933" y="2487"/>
                      <a:pt x="5847" y="2401"/>
                      <a:pt x="5847" y="2295"/>
                    </a:cubicBezTo>
                    <a:cubicBezTo>
                      <a:pt x="5847" y="2189"/>
                      <a:pt x="5933" y="2102"/>
                      <a:pt x="6040" y="2102"/>
                    </a:cubicBezTo>
                    <a:lnTo>
                      <a:pt x="6963" y="2102"/>
                    </a:lnTo>
                    <a:cubicBezTo>
                      <a:pt x="7070" y="2102"/>
                      <a:pt x="7156" y="2189"/>
                      <a:pt x="7156" y="2295"/>
                    </a:cubicBezTo>
                    <a:cubicBezTo>
                      <a:pt x="7156" y="2401"/>
                      <a:pt x="7070" y="2487"/>
                      <a:pt x="6963" y="2487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80000" tIns="36000" rIns="180000" bIns="3600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r>
                  <a:rPr lang="en-US" altLang="zh-CN" b="1" dirty="0">
                    <a:noFill/>
                  </a:rPr>
                  <a:t>ere</a:t>
                </a:r>
              </a:p>
            </p:txBody>
          </p:sp>
          <p:sp>
            <p:nvSpPr>
              <p:cNvPr id="31" name="Text4">
                <a:extLst>
                  <a:ext uri="{FF2B5EF4-FFF2-40B4-BE49-F238E27FC236}">
                    <a16:creationId xmlns:a16="http://schemas.microsoft.com/office/drawing/2014/main" id="{E51C41D5-68A8-4850-8548-3B50EC171437}"/>
                  </a:ext>
                </a:extLst>
              </p:cNvPr>
              <p:cNvSpPr txBox="1"/>
              <p:nvPr/>
            </p:nvSpPr>
            <p:spPr>
              <a:xfrm>
                <a:off x="6083139" y="5043601"/>
                <a:ext cx="1920568" cy="83649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200">
                    <a:solidFill>
                      <a:schemeClr val="bg1">
                        <a:lumMod val="50000"/>
                      </a:schemeClr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buSzPct val="25000"/>
                  <a:defRPr/>
                </a:pPr>
                <a:r>
                  <a:rPr lang="zh-CN" altLang="en-US" dirty="0">
                    <a:solidFill>
                      <a:schemeClr val="tx1"/>
                    </a:solidFill>
                  </a:rPr>
                  <a:t>普通人身上的善举，体现了社会的正能量。</a:t>
                </a:r>
                <a:endParaRPr lang="en-US" dirty="0"/>
              </a:p>
            </p:txBody>
          </p:sp>
          <p:sp>
            <p:nvSpPr>
              <p:cNvPr id="33" name="Bullet4">
                <a:extLst>
                  <a:ext uri="{FF2B5EF4-FFF2-40B4-BE49-F238E27FC236}">
                    <a16:creationId xmlns:a16="http://schemas.microsoft.com/office/drawing/2014/main" id="{29B2405D-2528-4FAD-920B-1204278D3D20}"/>
                  </a:ext>
                </a:extLst>
              </p:cNvPr>
              <p:cNvSpPr txBox="1"/>
              <p:nvPr/>
            </p:nvSpPr>
            <p:spPr>
              <a:xfrm>
                <a:off x="6071814" y="4438180"/>
                <a:ext cx="1920568" cy="605422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 defTabSz="914354">
                  <a:defRPr sz="1400" b="1">
                    <a:solidFill>
                      <a:schemeClr val="tx1">
                        <a:lumMod val="90000"/>
                        <a:lumOff val="10000"/>
                      </a:schemeClr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 algn="l" defTabSz="914400">
                  <a:buSzPct val="25000"/>
                </a:pPr>
                <a:r>
                  <a:rPr lang="zh-CN" altLang="en-US" sz="1800" dirty="0">
                    <a:solidFill>
                      <a:schemeClr val="tx1"/>
                    </a:solidFill>
                  </a:rPr>
                  <a:t>平凡的伟大事迹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电视剧鉴赏</a:t>
            </a:r>
            <a:endParaRPr lang="en-US" dirty="0"/>
          </a:p>
        </p:txBody>
      </p:sp>
      <p:grpSp>
        <p:nvGrpSpPr>
          <p:cNvPr id="3" name="d658933f-acd0-4931-aae9-57b64a459360.source.6.zh-Hans.pptx">
            <a:extLst>
              <a:ext uri="{FF2B5EF4-FFF2-40B4-BE49-F238E27FC236}">
                <a16:creationId xmlns:a16="http://schemas.microsoft.com/office/drawing/2014/main" id="{2E61271A-E8A4-4DEE-4E3E-EA9809D8F277}"/>
              </a:ext>
            </a:extLst>
          </p:cNvPr>
          <p:cNvGrpSpPr/>
          <p:nvPr/>
        </p:nvGrpSpPr>
        <p:grpSpPr>
          <a:xfrm>
            <a:off x="332931" y="0"/>
            <a:ext cx="11119394" cy="6858000"/>
            <a:chOff x="332931" y="0"/>
            <a:chExt cx="11119394" cy="6858000"/>
          </a:xfrm>
        </p:grpSpPr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A26F5FCC-2154-A4A2-5E02-46209C98B7C6}"/>
                </a:ext>
              </a:extLst>
            </p:cNvPr>
            <p:cNvSpPr>
              <a:spLocks/>
            </p:cNvSpPr>
            <p:nvPr/>
          </p:nvSpPr>
          <p:spPr>
            <a:xfrm>
              <a:off x="1879600" y="0"/>
              <a:ext cx="8420100" cy="6858000"/>
            </a:xfrm>
            <a:custGeom>
              <a:avLst/>
              <a:gdLst>
                <a:gd name="connsiteX0" fmla="*/ 2082036 w 8420100"/>
                <a:gd name="connsiteY0" fmla="*/ 0 h 6858000"/>
                <a:gd name="connsiteX1" fmla="*/ 6338064 w 8420100"/>
                <a:gd name="connsiteY1" fmla="*/ 0 h 6858000"/>
                <a:gd name="connsiteX2" fmla="*/ 6393114 w 8420100"/>
                <a:gd name="connsiteY2" fmla="*/ 31653 h 6858000"/>
                <a:gd name="connsiteX3" fmla="*/ 8420100 w 8420100"/>
                <a:gd name="connsiteY3" fmla="*/ 3632200 h 6858000"/>
                <a:gd name="connsiteX4" fmla="*/ 7187005 w 8420100"/>
                <a:gd name="connsiteY4" fmla="*/ 6609155 h 6858000"/>
                <a:gd name="connsiteX5" fmla="*/ 6913206 w 8420100"/>
                <a:gd name="connsiteY5" fmla="*/ 6858000 h 6858000"/>
                <a:gd name="connsiteX6" fmla="*/ 1506894 w 8420100"/>
                <a:gd name="connsiteY6" fmla="*/ 6858000 h 6858000"/>
                <a:gd name="connsiteX7" fmla="*/ 1233096 w 8420100"/>
                <a:gd name="connsiteY7" fmla="*/ 6609155 h 6858000"/>
                <a:gd name="connsiteX8" fmla="*/ 0 w 8420100"/>
                <a:gd name="connsiteY8" fmla="*/ 3632200 h 6858000"/>
                <a:gd name="connsiteX9" fmla="*/ 2026986 w 8420100"/>
                <a:gd name="connsiteY9" fmla="*/ 3165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0100" h="6858000">
                  <a:moveTo>
                    <a:pt x="2082036" y="0"/>
                  </a:moveTo>
                  <a:lnTo>
                    <a:pt x="6338064" y="0"/>
                  </a:lnTo>
                  <a:lnTo>
                    <a:pt x="6393114" y="31653"/>
                  </a:lnTo>
                  <a:cubicBezTo>
                    <a:pt x="7608340" y="770042"/>
                    <a:pt x="8420100" y="2106323"/>
                    <a:pt x="8420100" y="3632200"/>
                  </a:cubicBezTo>
                  <a:cubicBezTo>
                    <a:pt x="8420100" y="4794773"/>
                    <a:pt x="7948874" y="5847286"/>
                    <a:pt x="7187005" y="6609155"/>
                  </a:cubicBezTo>
                  <a:lnTo>
                    <a:pt x="6913206" y="6858000"/>
                  </a:lnTo>
                  <a:lnTo>
                    <a:pt x="1506894" y="6858000"/>
                  </a:lnTo>
                  <a:lnTo>
                    <a:pt x="1233096" y="6609155"/>
                  </a:lnTo>
                  <a:cubicBezTo>
                    <a:pt x="471226" y="5847286"/>
                    <a:pt x="0" y="4794773"/>
                    <a:pt x="0" y="3632200"/>
                  </a:cubicBezTo>
                  <a:cubicBezTo>
                    <a:pt x="0" y="2106323"/>
                    <a:pt x="811761" y="770042"/>
                    <a:pt x="2026986" y="31653"/>
                  </a:cubicBezTo>
                  <a:close/>
                </a:path>
              </a:pathLst>
            </a:custGeom>
            <a:noFill/>
            <a:ln w="12700">
              <a:gradFill flip="none" rotWithShape="1">
                <a:gsLst>
                  <a:gs pos="1000">
                    <a:schemeClr val="accent1">
                      <a:alpha val="0"/>
                    </a:schemeClr>
                  </a:gs>
                  <a:gs pos="92661">
                    <a:schemeClr val="accent1">
                      <a:alpha val="0"/>
                    </a:schemeClr>
                  </a:gs>
                  <a:gs pos="59000">
                    <a:schemeClr val="accent1">
                      <a:alpha val="39000"/>
                    </a:schemeClr>
                  </a:gs>
                </a:gsLst>
                <a:lin ang="16200000" scaled="1"/>
                <a:tileRect/>
              </a:gradFill>
            </a:ln>
            <a:effectLst>
              <a:outerShdw blurRad="533400" dist="50800" dir="5400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en-US" altLang="zh-CN" dirty="0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86FD0B87-212D-3F57-3C1F-EBEFED7CCBBF}"/>
                </a:ext>
              </a:extLst>
            </p:cNvPr>
            <p:cNvSpPr>
              <a:spLocks/>
            </p:cNvSpPr>
            <p:nvPr/>
          </p:nvSpPr>
          <p:spPr>
            <a:xfrm>
              <a:off x="3569650" y="1112200"/>
              <a:ext cx="5040000" cy="5040000"/>
            </a:xfrm>
            <a:prstGeom prst="ellipse">
              <a:avLst/>
            </a:prstGeom>
            <a:gradFill flip="none" rotWithShape="1">
              <a:gsLst>
                <a:gs pos="51000">
                  <a:schemeClr val="accent1">
                    <a:alpha val="9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 w="12700"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>
                      <a:alpha val="24000"/>
                    </a:schemeClr>
                  </a:gs>
                </a:gsLst>
                <a:lin ang="16200000" scaled="1"/>
                <a:tileRect/>
              </a:gradFill>
            </a:ln>
            <a:effectLst>
              <a:outerShdw blurRad="533400" dist="50800" dir="5400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en-US" altLang="zh-CN" dirty="0"/>
            </a:p>
          </p:txBody>
        </p: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A9CCEFC6-C603-5AE6-7F01-B459D5F52F8E}"/>
                </a:ext>
              </a:extLst>
            </p:cNvPr>
            <p:cNvGrpSpPr/>
            <p:nvPr/>
          </p:nvGrpSpPr>
          <p:grpSpPr>
            <a:xfrm>
              <a:off x="332931" y="1130300"/>
              <a:ext cx="11119394" cy="5077872"/>
              <a:chOff x="332931" y="1130300"/>
              <a:chExt cx="11119394" cy="5077872"/>
            </a:xfrm>
          </p:grpSpPr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D6EA8A79-B58D-5CF1-8565-FA9FA1E1E1D1}"/>
                  </a:ext>
                </a:extLst>
              </p:cNvPr>
              <p:cNvGrpSpPr/>
              <p:nvPr/>
            </p:nvGrpSpPr>
            <p:grpSpPr>
              <a:xfrm>
                <a:off x="332931" y="1491615"/>
                <a:ext cx="11119394" cy="4716557"/>
                <a:chOff x="332931" y="1491615"/>
                <a:chExt cx="11119394" cy="4716557"/>
              </a:xfrm>
            </p:grpSpPr>
            <p:sp>
              <p:nvSpPr>
                <p:cNvPr id="4" name="Oval 3_1">
                  <a:extLst>
                    <a:ext uri="{FF2B5EF4-FFF2-40B4-BE49-F238E27FC236}">
                      <a16:creationId xmlns:a16="http://schemas.microsoft.com/office/drawing/2014/main" id="{93B9B09A-D21A-1910-51CB-1DBB5146A29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20700000">
                  <a:off x="332931" y="1491615"/>
                  <a:ext cx="11119394" cy="2804981"/>
                </a:xfrm>
                <a:prstGeom prst="arc">
                  <a:avLst>
                    <a:gd name="adj1" fmla="val 308856"/>
                    <a:gd name="adj2" fmla="val 10205683"/>
                  </a:avLst>
                </a:prstGeom>
                <a:noFill/>
                <a:ln w="127000" cap="rnd">
                  <a:gradFill flip="none" rotWithShape="1">
                    <a:gsLst>
                      <a:gs pos="45900">
                        <a:schemeClr val="accent1"/>
                      </a:gs>
                      <a:gs pos="0">
                        <a:schemeClr val="accent1">
                          <a:alpha val="0"/>
                        </a:schemeClr>
                      </a:gs>
                      <a:gs pos="100000">
                        <a:schemeClr val="accent1">
                          <a:alpha val="3000"/>
                        </a:schemeClr>
                      </a:gs>
                    </a:gsLst>
                    <a:path path="circle">
                      <a:fillToRect t="100000" r="100000"/>
                    </a:path>
                    <a:tileRect l="-100000" b="-100000"/>
                  </a:gradFill>
                  <a:prstDash val="solid"/>
                  <a:round/>
                  <a:headEnd type="triangle"/>
                </a:ln>
                <a:effectLst>
                  <a:outerShdw blurRad="254000" dist="127000" algn="ctr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Autofit/>
                </a:bodyPr>
                <a:lstStyle/>
                <a:p>
                  <a:pPr algn="r"/>
                  <a:endParaRPr lang="en-US" altLang="zh-CN" b="1" dirty="0">
                    <a:solidFill>
                      <a:schemeClr val="accent1"/>
                    </a:solidFill>
                  </a:endParaRPr>
                </a:p>
              </p:txBody>
            </p:sp>
            <p:grpSp>
              <p:nvGrpSpPr>
                <p:cNvPr id="13" name="组合 12">
                  <a:extLst>
                    <a:ext uri="{FF2B5EF4-FFF2-40B4-BE49-F238E27FC236}">
                      <a16:creationId xmlns:a16="http://schemas.microsoft.com/office/drawing/2014/main" id="{49F71FE4-4AEC-4026-1626-A8D9230659EE}"/>
                    </a:ext>
                  </a:extLst>
                </p:cNvPr>
                <p:cNvGrpSpPr/>
                <p:nvPr/>
              </p:nvGrpSpPr>
              <p:grpSpPr>
                <a:xfrm>
                  <a:off x="676290" y="3192580"/>
                  <a:ext cx="2108228" cy="1832782"/>
                  <a:chOff x="676290" y="3192580"/>
                  <a:chExt cx="2108228" cy="1832782"/>
                </a:xfrm>
              </p:grpSpPr>
              <p:sp>
                <p:nvSpPr>
                  <p:cNvPr id="5" name="Number1">
                    <a:extLst>
                      <a:ext uri="{FF2B5EF4-FFF2-40B4-BE49-F238E27FC236}">
                        <a16:creationId xmlns:a16="http://schemas.microsoft.com/office/drawing/2014/main" id="{7C19716B-C8C4-D4F7-99F8-794B5BF5D0EC}"/>
                      </a:ext>
                    </a:extLst>
                  </p:cNvPr>
                  <p:cNvSpPr/>
                  <p:nvPr/>
                </p:nvSpPr>
                <p:spPr>
                  <a:xfrm>
                    <a:off x="1500705" y="4594992"/>
                    <a:ext cx="430370" cy="430370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75000">
                        <a:schemeClr val="accent1"/>
                      </a:gs>
                    </a:gsLst>
                    <a:lin ang="2700000" scaled="1"/>
                    <a:tileRect/>
                  </a:gradFill>
                  <a:ln w="12700">
                    <a:solidFill>
                      <a:schemeClr val="bg1"/>
                    </a:solidFill>
                  </a:ln>
                  <a:effectLst>
                    <a:outerShdw blurRad="127000" dist="63500" dir="2700000" algn="tl" rotWithShape="0">
                      <a:schemeClr val="accent2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/>
                  <a:lstStyle/>
                  <a:p>
                    <a:pPr algn="ctr"/>
                    <a:r>
                      <a:rPr lang="en-US" altLang="zh-CN" sz="1200" b="1" dirty="0">
                        <a:solidFill>
                          <a:srgbClr val="FFFFFF"/>
                        </a:solidFill>
                        <a:cs typeface="+mn-ea"/>
                      </a:rPr>
                      <a:t>01</a:t>
                    </a:r>
                    <a:endParaRPr lang="zh-CN" altLang="en-US" sz="1200" b="1" dirty="0">
                      <a:solidFill>
                        <a:srgbClr val="FFFFFF"/>
                      </a:solidFill>
                      <a:cs typeface="+mn-ea"/>
                    </a:endParaRPr>
                  </a:p>
                </p:txBody>
              </p:sp>
              <p:grpSp>
                <p:nvGrpSpPr>
                  <p:cNvPr id="8" name="组合 7">
                    <a:extLst>
                      <a:ext uri="{FF2B5EF4-FFF2-40B4-BE49-F238E27FC236}">
                        <a16:creationId xmlns:a16="http://schemas.microsoft.com/office/drawing/2014/main" id="{08206F9C-88ED-4516-9A7A-B1D4006F4DA7}"/>
                      </a:ext>
                    </a:extLst>
                  </p:cNvPr>
                  <p:cNvGrpSpPr/>
                  <p:nvPr/>
                </p:nvGrpSpPr>
                <p:grpSpPr>
                  <a:xfrm>
                    <a:off x="676290" y="3192580"/>
                    <a:ext cx="2108228" cy="1139157"/>
                    <a:chOff x="810402" y="3303334"/>
                    <a:chExt cx="2108228" cy="1139157"/>
                  </a:xfrm>
                </p:grpSpPr>
                <p:sp>
                  <p:nvSpPr>
                    <p:cNvPr id="6" name="Bullet1">
                      <a:extLst>
                        <a:ext uri="{FF2B5EF4-FFF2-40B4-BE49-F238E27FC236}">
                          <a16:creationId xmlns:a16="http://schemas.microsoft.com/office/drawing/2014/main" id="{4D1758EB-B707-EFCE-778D-617B725371E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3303334"/>
                      <a:ext cx="2108228" cy="49856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b" anchorCtr="0">
                      <a:normAutofit fontScale="85000" lnSpcReduction="10000"/>
                    </a:bodyPr>
                    <a:lstStyle/>
                    <a:p>
                      <a:pPr marL="0" marR="0" lvl="0" indent="0" defTabSz="913765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b="1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电视剧的定义与特点</a:t>
                      </a:r>
                      <a:endParaRPr lang="en-US" dirty="0"/>
                    </a:p>
                  </p:txBody>
                </p:sp>
                <p:sp>
                  <p:nvSpPr>
                    <p:cNvPr id="7" name="Text1">
                      <a:extLst>
                        <a:ext uri="{FF2B5EF4-FFF2-40B4-BE49-F238E27FC236}">
                          <a16:creationId xmlns:a16="http://schemas.microsoft.com/office/drawing/2014/main" id="{7AAA9336-4FCC-0AEB-1E57-D446CADBCC1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3807650"/>
                      <a:ext cx="2108228" cy="634841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t" anchorCtr="0">
                      <a:normAutofit fontScale="92500" lnSpcReduction="10000"/>
                    </a:bodyPr>
                    <a:lstStyle/>
                    <a:p>
                      <a:pPr marL="0" marR="0" lvl="0" indent="0" defTabSz="913765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sz="120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电视剧是一种视觉艺术形式，结合影像与声音，通过连续的故事叙述，呈现给观众。</a:t>
                      </a:r>
                      <a:endParaRPr lang="en-US" dirty="0"/>
                    </a:p>
                  </p:txBody>
                </p:sp>
              </p:grpSp>
            </p:grpSp>
            <p:grpSp>
              <p:nvGrpSpPr>
                <p:cNvPr id="14" name="组合 13">
                  <a:extLst>
                    <a:ext uri="{FF2B5EF4-FFF2-40B4-BE49-F238E27FC236}">
                      <a16:creationId xmlns:a16="http://schemas.microsoft.com/office/drawing/2014/main" id="{E5C77C14-7D44-0E2A-A671-93844D9E48CD}"/>
                    </a:ext>
                  </a:extLst>
                </p:cNvPr>
                <p:cNvGrpSpPr/>
                <p:nvPr/>
              </p:nvGrpSpPr>
              <p:grpSpPr>
                <a:xfrm>
                  <a:off x="2275137" y="4546124"/>
                  <a:ext cx="2108228" cy="1662048"/>
                  <a:chOff x="676290" y="4580478"/>
                  <a:chExt cx="2108228" cy="1662048"/>
                </a:xfrm>
              </p:grpSpPr>
              <p:sp>
                <p:nvSpPr>
                  <p:cNvPr id="15" name="Number2">
                    <a:extLst>
                      <a:ext uri="{FF2B5EF4-FFF2-40B4-BE49-F238E27FC236}">
                        <a16:creationId xmlns:a16="http://schemas.microsoft.com/office/drawing/2014/main" id="{D2A388EF-AEFB-B184-68D3-9B349364A2D7}"/>
                      </a:ext>
                    </a:extLst>
                  </p:cNvPr>
                  <p:cNvSpPr/>
                  <p:nvPr/>
                </p:nvSpPr>
                <p:spPr>
                  <a:xfrm>
                    <a:off x="1515219" y="4580478"/>
                    <a:ext cx="430370" cy="430370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75000">
                        <a:schemeClr val="accent1"/>
                      </a:gs>
                    </a:gsLst>
                    <a:lin ang="2700000" scaled="1"/>
                    <a:tileRect/>
                  </a:gradFill>
                  <a:ln w="12700">
                    <a:solidFill>
                      <a:schemeClr val="bg1"/>
                    </a:solidFill>
                  </a:ln>
                  <a:effectLst>
                    <a:outerShdw blurRad="127000" dist="63500" dir="2700000" algn="tl" rotWithShape="0">
                      <a:schemeClr val="accent2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/>
                  <a:lstStyle/>
                  <a:p>
                    <a:pPr algn="ctr"/>
                    <a:r>
                      <a:rPr lang="en-US" altLang="zh-CN" sz="1200" b="1" dirty="0">
                        <a:solidFill>
                          <a:srgbClr val="FFFFFF"/>
                        </a:solidFill>
                        <a:cs typeface="+mn-ea"/>
                      </a:rPr>
                      <a:t>02</a:t>
                    </a:r>
                    <a:endParaRPr lang="zh-CN" altLang="en-US" sz="1200" b="1" dirty="0">
                      <a:solidFill>
                        <a:srgbClr val="FFFFFF"/>
                      </a:solidFill>
                      <a:cs typeface="+mn-ea"/>
                    </a:endParaRPr>
                  </a:p>
                </p:txBody>
              </p:sp>
              <p:grpSp>
                <p:nvGrpSpPr>
                  <p:cNvPr id="16" name="组合 15">
                    <a:extLst>
                      <a:ext uri="{FF2B5EF4-FFF2-40B4-BE49-F238E27FC236}">
                        <a16:creationId xmlns:a16="http://schemas.microsoft.com/office/drawing/2014/main" id="{DE806B18-2AFC-B492-DB45-A4D3C17EBCA4}"/>
                      </a:ext>
                    </a:extLst>
                  </p:cNvPr>
                  <p:cNvGrpSpPr/>
                  <p:nvPr/>
                </p:nvGrpSpPr>
                <p:grpSpPr>
                  <a:xfrm>
                    <a:off x="676290" y="5103369"/>
                    <a:ext cx="2108228" cy="1139157"/>
                    <a:chOff x="810402" y="5214123"/>
                    <a:chExt cx="2108228" cy="1139157"/>
                  </a:xfrm>
                </p:grpSpPr>
                <p:sp>
                  <p:nvSpPr>
                    <p:cNvPr id="17" name="Bullet2">
                      <a:extLst>
                        <a:ext uri="{FF2B5EF4-FFF2-40B4-BE49-F238E27FC236}">
                          <a16:creationId xmlns:a16="http://schemas.microsoft.com/office/drawing/2014/main" id="{B190DDAE-D2AF-26BA-0EEE-DCF5646F161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5214123"/>
                      <a:ext cx="2108228" cy="49856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b" anchorCtr="0">
                      <a:normAutofit/>
                    </a:bodyPr>
                    <a:lstStyle/>
                    <a:p>
                      <a:pPr marL="0" marR="0" lvl="0" indent="0" defTabSz="913765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b="1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电视剧的分类</a:t>
                      </a:r>
                      <a:endParaRPr lang="en-US" dirty="0"/>
                    </a:p>
                  </p:txBody>
                </p:sp>
                <p:sp>
                  <p:nvSpPr>
                    <p:cNvPr id="18" name="Text2">
                      <a:extLst>
                        <a:ext uri="{FF2B5EF4-FFF2-40B4-BE49-F238E27FC236}">
                          <a16:creationId xmlns:a16="http://schemas.microsoft.com/office/drawing/2014/main" id="{EF6836B6-A709-5EC3-2BE9-A1CF3C1BDEB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5718439"/>
                      <a:ext cx="2108228" cy="634841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t" anchorCtr="0">
                      <a:normAutofit fontScale="92500" lnSpcReduction="10000"/>
                    </a:bodyPr>
                    <a:lstStyle/>
                    <a:p>
                      <a:pPr marL="0" marR="0" lvl="0" indent="0" defTabSz="913765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sz="120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电视剧根据不同的标准，可以分为言情、悬疑、历史、科幻等多种类型。</a:t>
                      </a:r>
                      <a:endParaRPr lang="en-US" dirty="0"/>
                    </a:p>
                  </p:txBody>
                </p:sp>
              </p:grpSp>
            </p:grpSp>
            <p:grpSp>
              <p:nvGrpSpPr>
                <p:cNvPr id="19" name="组合 18">
                  <a:extLst>
                    <a:ext uri="{FF2B5EF4-FFF2-40B4-BE49-F238E27FC236}">
                      <a16:creationId xmlns:a16="http://schemas.microsoft.com/office/drawing/2014/main" id="{64D50AAD-5FA2-DB1C-F0BB-8E0B614D3E17}"/>
                    </a:ext>
                  </a:extLst>
                </p:cNvPr>
                <p:cNvGrpSpPr/>
                <p:nvPr/>
              </p:nvGrpSpPr>
              <p:grpSpPr>
                <a:xfrm>
                  <a:off x="3873984" y="2918489"/>
                  <a:ext cx="2108228" cy="1818268"/>
                  <a:chOff x="676290" y="3192580"/>
                  <a:chExt cx="2108228" cy="1818268"/>
                </a:xfrm>
              </p:grpSpPr>
              <p:sp>
                <p:nvSpPr>
                  <p:cNvPr id="20" name="Number3">
                    <a:extLst>
                      <a:ext uri="{FF2B5EF4-FFF2-40B4-BE49-F238E27FC236}">
                        <a16:creationId xmlns:a16="http://schemas.microsoft.com/office/drawing/2014/main" id="{716C3E4B-6088-EDAE-E195-B7A88AC9D4AA}"/>
                      </a:ext>
                    </a:extLst>
                  </p:cNvPr>
                  <p:cNvSpPr/>
                  <p:nvPr/>
                </p:nvSpPr>
                <p:spPr>
                  <a:xfrm>
                    <a:off x="1515219" y="4580478"/>
                    <a:ext cx="430370" cy="430370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75000">
                        <a:schemeClr val="accent1"/>
                      </a:gs>
                    </a:gsLst>
                    <a:lin ang="2700000" scaled="1"/>
                    <a:tileRect/>
                  </a:gradFill>
                  <a:ln w="12700">
                    <a:solidFill>
                      <a:schemeClr val="bg1"/>
                    </a:solidFill>
                  </a:ln>
                  <a:effectLst>
                    <a:outerShdw blurRad="127000" dist="63500" dir="2700000" algn="tl" rotWithShape="0">
                      <a:schemeClr val="accent2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/>
                  <a:lstStyle/>
                  <a:p>
                    <a:pPr algn="ctr"/>
                    <a:r>
                      <a:rPr lang="en-US" altLang="zh-CN" sz="1200" b="1" dirty="0">
                        <a:solidFill>
                          <a:srgbClr val="FFFFFF"/>
                        </a:solidFill>
                        <a:cs typeface="+mn-ea"/>
                      </a:rPr>
                      <a:t>03</a:t>
                    </a:r>
                    <a:endParaRPr lang="zh-CN" altLang="en-US" sz="1200" b="1" dirty="0">
                      <a:solidFill>
                        <a:srgbClr val="FFFFFF"/>
                      </a:solidFill>
                      <a:cs typeface="+mn-ea"/>
                    </a:endParaRPr>
                  </a:p>
                </p:txBody>
              </p:sp>
              <p:grpSp>
                <p:nvGrpSpPr>
                  <p:cNvPr id="21" name="组合 20">
                    <a:extLst>
                      <a:ext uri="{FF2B5EF4-FFF2-40B4-BE49-F238E27FC236}">
                        <a16:creationId xmlns:a16="http://schemas.microsoft.com/office/drawing/2014/main" id="{0B387C4A-5599-7BD1-6F45-B3CE91DFBAD4}"/>
                      </a:ext>
                    </a:extLst>
                  </p:cNvPr>
                  <p:cNvGrpSpPr/>
                  <p:nvPr/>
                </p:nvGrpSpPr>
                <p:grpSpPr>
                  <a:xfrm>
                    <a:off x="676290" y="3192580"/>
                    <a:ext cx="2108228" cy="1139157"/>
                    <a:chOff x="810402" y="3303334"/>
                    <a:chExt cx="2108228" cy="1139157"/>
                  </a:xfrm>
                </p:grpSpPr>
                <p:sp>
                  <p:nvSpPr>
                    <p:cNvPr id="22" name="Bullet3">
                      <a:extLst>
                        <a:ext uri="{FF2B5EF4-FFF2-40B4-BE49-F238E27FC236}">
                          <a16:creationId xmlns:a16="http://schemas.microsoft.com/office/drawing/2014/main" id="{4628E227-BF13-2968-E490-E88B84397F0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3303334"/>
                      <a:ext cx="2108228" cy="49856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b" anchorCtr="0">
                      <a:normAutofit/>
                    </a:bodyPr>
                    <a:lstStyle/>
                    <a:p>
                      <a:pPr marL="0" marR="0" lvl="0" indent="0" defTabSz="913765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b="1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观看电视剧的方法</a:t>
                      </a:r>
                      <a:endParaRPr lang="en-US" dirty="0"/>
                    </a:p>
                  </p:txBody>
                </p:sp>
                <p:sp>
                  <p:nvSpPr>
                    <p:cNvPr id="23" name="Text3">
                      <a:extLst>
                        <a:ext uri="{FF2B5EF4-FFF2-40B4-BE49-F238E27FC236}">
                          <a16:creationId xmlns:a16="http://schemas.microsoft.com/office/drawing/2014/main" id="{01E11A1A-3D10-75F1-8292-490069B221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3807650"/>
                      <a:ext cx="2108228" cy="634841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t" anchorCtr="0">
                      <a:normAutofit fontScale="92500" lnSpcReduction="10000"/>
                    </a:bodyPr>
                    <a:lstStyle/>
                    <a:p>
                      <a:pPr marL="0" marR="0" lvl="0" indent="0" defTabSz="913765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sz="120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选择合适的观剧时间，保持舒适的观看环境，以及关注剧情发展。</a:t>
                      </a:r>
                      <a:endParaRPr lang="en-US" dirty="0"/>
                    </a:p>
                  </p:txBody>
                </p:sp>
              </p:grpSp>
            </p:grpSp>
            <p:grpSp>
              <p:nvGrpSpPr>
                <p:cNvPr id="24" name="组合 23">
                  <a:extLst>
                    <a:ext uri="{FF2B5EF4-FFF2-40B4-BE49-F238E27FC236}">
                      <a16:creationId xmlns:a16="http://schemas.microsoft.com/office/drawing/2014/main" id="{F6BAA2CB-A559-0C62-CBAD-95D2D1A8CD44}"/>
                    </a:ext>
                  </a:extLst>
                </p:cNvPr>
                <p:cNvGrpSpPr/>
                <p:nvPr/>
              </p:nvGrpSpPr>
              <p:grpSpPr>
                <a:xfrm>
                  <a:off x="5472831" y="3920627"/>
                  <a:ext cx="2108228" cy="1662048"/>
                  <a:chOff x="676290" y="4580478"/>
                  <a:chExt cx="2108228" cy="1662048"/>
                </a:xfrm>
              </p:grpSpPr>
              <p:sp>
                <p:nvSpPr>
                  <p:cNvPr id="25" name="Number4">
                    <a:extLst>
                      <a:ext uri="{FF2B5EF4-FFF2-40B4-BE49-F238E27FC236}">
                        <a16:creationId xmlns:a16="http://schemas.microsoft.com/office/drawing/2014/main" id="{B301487B-67C3-00F5-AF3C-78EAD1FB659C}"/>
                      </a:ext>
                    </a:extLst>
                  </p:cNvPr>
                  <p:cNvSpPr/>
                  <p:nvPr/>
                </p:nvSpPr>
                <p:spPr>
                  <a:xfrm>
                    <a:off x="1515219" y="4580478"/>
                    <a:ext cx="430370" cy="430370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75000">
                        <a:schemeClr val="accent1"/>
                      </a:gs>
                    </a:gsLst>
                    <a:lin ang="2700000" scaled="1"/>
                    <a:tileRect/>
                  </a:gradFill>
                  <a:ln w="12700">
                    <a:solidFill>
                      <a:schemeClr val="bg1"/>
                    </a:solidFill>
                  </a:ln>
                  <a:effectLst>
                    <a:outerShdw blurRad="127000" dist="63500" dir="2700000" algn="tl" rotWithShape="0">
                      <a:schemeClr val="accent2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/>
                  <a:lstStyle/>
                  <a:p>
                    <a:pPr algn="ctr"/>
                    <a:r>
                      <a:rPr lang="en-US" altLang="zh-CN" sz="1200" b="1" dirty="0">
                        <a:solidFill>
                          <a:srgbClr val="FFFFFF"/>
                        </a:solidFill>
                        <a:cs typeface="+mn-ea"/>
                      </a:rPr>
                      <a:t>04</a:t>
                    </a:r>
                    <a:endParaRPr lang="zh-CN" altLang="en-US" sz="1200" b="1" dirty="0">
                      <a:solidFill>
                        <a:srgbClr val="FFFFFF"/>
                      </a:solidFill>
                      <a:cs typeface="+mn-ea"/>
                    </a:endParaRPr>
                  </a:p>
                </p:txBody>
              </p:sp>
              <p:grpSp>
                <p:nvGrpSpPr>
                  <p:cNvPr id="26" name="组合 25">
                    <a:extLst>
                      <a:ext uri="{FF2B5EF4-FFF2-40B4-BE49-F238E27FC236}">
                        <a16:creationId xmlns:a16="http://schemas.microsoft.com/office/drawing/2014/main" id="{0BF70857-E777-B03E-BB78-7D038370D6AD}"/>
                      </a:ext>
                    </a:extLst>
                  </p:cNvPr>
                  <p:cNvGrpSpPr/>
                  <p:nvPr/>
                </p:nvGrpSpPr>
                <p:grpSpPr>
                  <a:xfrm>
                    <a:off x="676290" y="5103369"/>
                    <a:ext cx="2108228" cy="1139157"/>
                    <a:chOff x="810402" y="5214123"/>
                    <a:chExt cx="2108228" cy="1139157"/>
                  </a:xfrm>
                </p:grpSpPr>
                <p:sp>
                  <p:nvSpPr>
                    <p:cNvPr id="27" name="Bullet4">
                      <a:extLst>
                        <a:ext uri="{FF2B5EF4-FFF2-40B4-BE49-F238E27FC236}">
                          <a16:creationId xmlns:a16="http://schemas.microsoft.com/office/drawing/2014/main" id="{0E8FC31F-7E54-9699-FBB0-B6904C6D04C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5214123"/>
                      <a:ext cx="2108228" cy="49856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b" anchorCtr="0">
                      <a:normAutofit/>
                    </a:bodyPr>
                    <a:lstStyle/>
                    <a:p>
                      <a:pPr marL="0" marR="0" lvl="0" indent="0" defTabSz="913765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b="1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电视剧鉴赏技巧</a:t>
                      </a:r>
                      <a:endParaRPr lang="en-US" dirty="0"/>
                    </a:p>
                  </p:txBody>
                </p:sp>
                <p:sp>
                  <p:nvSpPr>
                    <p:cNvPr id="28" name="Text4">
                      <a:extLst>
                        <a:ext uri="{FF2B5EF4-FFF2-40B4-BE49-F238E27FC236}">
                          <a16:creationId xmlns:a16="http://schemas.microsoft.com/office/drawing/2014/main" id="{814CD34B-CCB0-4329-7009-73CD0C5DB1D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5718439"/>
                      <a:ext cx="2108228" cy="634841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t" anchorCtr="0">
                      <a:normAutofit fontScale="92500" lnSpcReduction="10000"/>
                    </a:bodyPr>
                    <a:lstStyle/>
                    <a:p>
                      <a:pPr marL="0" marR="0" lvl="0" indent="0" defTabSz="913765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sz="120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关注剧本、导演、演员表现、摄影技巧等方面，深入理解电视剧的艺术价值。</a:t>
                      </a:r>
                      <a:endParaRPr lang="en-US" dirty="0"/>
                    </a:p>
                  </p:txBody>
                </p:sp>
              </p:grpSp>
            </p:grpSp>
            <p:grpSp>
              <p:nvGrpSpPr>
                <p:cNvPr id="29" name="组合 28">
                  <a:extLst>
                    <a:ext uri="{FF2B5EF4-FFF2-40B4-BE49-F238E27FC236}">
                      <a16:creationId xmlns:a16="http://schemas.microsoft.com/office/drawing/2014/main" id="{D0ED0CAA-3A66-7B8B-78E7-9AB811A0AF15}"/>
                    </a:ext>
                  </a:extLst>
                </p:cNvPr>
                <p:cNvGrpSpPr/>
                <p:nvPr/>
              </p:nvGrpSpPr>
              <p:grpSpPr>
                <a:xfrm>
                  <a:off x="7071678" y="2019069"/>
                  <a:ext cx="2108228" cy="1818268"/>
                  <a:chOff x="676290" y="3192580"/>
                  <a:chExt cx="2108228" cy="1818268"/>
                </a:xfrm>
              </p:grpSpPr>
              <p:sp>
                <p:nvSpPr>
                  <p:cNvPr id="30" name="Number5">
                    <a:extLst>
                      <a:ext uri="{FF2B5EF4-FFF2-40B4-BE49-F238E27FC236}">
                        <a16:creationId xmlns:a16="http://schemas.microsoft.com/office/drawing/2014/main" id="{DE5A62F5-8169-92BA-761F-E37A52F16BC3}"/>
                      </a:ext>
                    </a:extLst>
                  </p:cNvPr>
                  <p:cNvSpPr/>
                  <p:nvPr/>
                </p:nvSpPr>
                <p:spPr>
                  <a:xfrm>
                    <a:off x="1515219" y="4580478"/>
                    <a:ext cx="430370" cy="430370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75000">
                        <a:schemeClr val="accent1"/>
                      </a:gs>
                    </a:gsLst>
                    <a:lin ang="2700000" scaled="1"/>
                    <a:tileRect/>
                  </a:gradFill>
                  <a:ln w="12700">
                    <a:solidFill>
                      <a:schemeClr val="bg1"/>
                    </a:solidFill>
                  </a:ln>
                  <a:effectLst>
                    <a:outerShdw blurRad="127000" dist="63500" dir="2700000" algn="tl" rotWithShape="0">
                      <a:schemeClr val="accent2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/>
                  <a:lstStyle/>
                  <a:p>
                    <a:pPr algn="ctr"/>
                    <a:r>
                      <a:rPr lang="en-US" altLang="zh-CN" sz="1200" b="1" dirty="0">
                        <a:solidFill>
                          <a:srgbClr val="FFFFFF"/>
                        </a:solidFill>
                        <a:cs typeface="+mn-ea"/>
                      </a:rPr>
                      <a:t>05</a:t>
                    </a:r>
                    <a:endParaRPr lang="zh-CN" altLang="en-US" sz="1200" b="1" dirty="0">
                      <a:solidFill>
                        <a:srgbClr val="FFFFFF"/>
                      </a:solidFill>
                      <a:cs typeface="+mn-ea"/>
                    </a:endParaRPr>
                  </a:p>
                </p:txBody>
              </p:sp>
              <p:grpSp>
                <p:nvGrpSpPr>
                  <p:cNvPr id="31" name="组合 30">
                    <a:extLst>
                      <a:ext uri="{FF2B5EF4-FFF2-40B4-BE49-F238E27FC236}">
                        <a16:creationId xmlns:a16="http://schemas.microsoft.com/office/drawing/2014/main" id="{4D75E02C-4A9D-C63C-F983-61A396029134}"/>
                      </a:ext>
                    </a:extLst>
                  </p:cNvPr>
                  <p:cNvGrpSpPr/>
                  <p:nvPr/>
                </p:nvGrpSpPr>
                <p:grpSpPr>
                  <a:xfrm>
                    <a:off x="676290" y="3192580"/>
                    <a:ext cx="2108228" cy="1139157"/>
                    <a:chOff x="810402" y="3303334"/>
                    <a:chExt cx="2108228" cy="1139157"/>
                  </a:xfrm>
                </p:grpSpPr>
                <p:sp>
                  <p:nvSpPr>
                    <p:cNvPr id="32" name="Bullet5">
                      <a:extLst>
                        <a:ext uri="{FF2B5EF4-FFF2-40B4-BE49-F238E27FC236}">
                          <a16:creationId xmlns:a16="http://schemas.microsoft.com/office/drawing/2014/main" id="{4E1823D9-E531-C483-F195-531F594051E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3303334"/>
                      <a:ext cx="2108228" cy="49856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b" anchorCtr="0">
                      <a:normAutofit/>
                    </a:bodyPr>
                    <a:lstStyle/>
                    <a:p>
                      <a:pPr marL="0" marR="0" lvl="0" indent="0" defTabSz="913765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b="1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热门电视剧推荐</a:t>
                      </a:r>
                      <a:endParaRPr lang="en-US" dirty="0"/>
                    </a:p>
                  </p:txBody>
                </p:sp>
                <p:sp>
                  <p:nvSpPr>
                    <p:cNvPr id="33" name="Text5">
                      <a:extLst>
                        <a:ext uri="{FF2B5EF4-FFF2-40B4-BE49-F238E27FC236}">
                          <a16:creationId xmlns:a16="http://schemas.microsoft.com/office/drawing/2014/main" id="{F2E31C95-FA3F-35AE-2DD8-3452E940E3B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3807650"/>
                      <a:ext cx="2108228" cy="634841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t" anchorCtr="0">
                      <a:normAutofit fontScale="92500" lnSpcReduction="10000"/>
                    </a:bodyPr>
                    <a:lstStyle/>
                    <a:p>
                      <a:pPr marL="0" marR="0" lvl="0" indent="0" defTabSz="913765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sz="120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《琅琊榜》、《人民的名义》、《权力的游戏》等，都是备受好评的电视剧。</a:t>
                      </a:r>
                      <a:endParaRPr lang="en-US" dirty="0"/>
                    </a:p>
                  </p:txBody>
                </p:sp>
              </p:grpSp>
            </p:grpSp>
            <p:grpSp>
              <p:nvGrpSpPr>
                <p:cNvPr id="34" name="组合 33">
                  <a:extLst>
                    <a:ext uri="{FF2B5EF4-FFF2-40B4-BE49-F238E27FC236}">
                      <a16:creationId xmlns:a16="http://schemas.microsoft.com/office/drawing/2014/main" id="{730B2432-282A-BF36-740C-B9F687D7E1C9}"/>
                    </a:ext>
                  </a:extLst>
                </p:cNvPr>
                <p:cNvGrpSpPr/>
                <p:nvPr/>
              </p:nvGrpSpPr>
              <p:grpSpPr>
                <a:xfrm>
                  <a:off x="8670526" y="2713018"/>
                  <a:ext cx="2108228" cy="1662048"/>
                  <a:chOff x="676290" y="4580478"/>
                  <a:chExt cx="2108228" cy="1662048"/>
                </a:xfrm>
              </p:grpSpPr>
              <p:sp>
                <p:nvSpPr>
                  <p:cNvPr id="35" name="Number6">
                    <a:extLst>
                      <a:ext uri="{FF2B5EF4-FFF2-40B4-BE49-F238E27FC236}">
                        <a16:creationId xmlns:a16="http://schemas.microsoft.com/office/drawing/2014/main" id="{1F6A15D7-A3F9-63DC-7350-7FE59AFA95DB}"/>
                      </a:ext>
                    </a:extLst>
                  </p:cNvPr>
                  <p:cNvSpPr/>
                  <p:nvPr/>
                </p:nvSpPr>
                <p:spPr>
                  <a:xfrm>
                    <a:off x="1515219" y="4580478"/>
                    <a:ext cx="430370" cy="430370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75000">
                        <a:schemeClr val="accent1"/>
                      </a:gs>
                    </a:gsLst>
                    <a:lin ang="2700000" scaled="1"/>
                    <a:tileRect/>
                  </a:gradFill>
                  <a:ln w="12700">
                    <a:solidFill>
                      <a:schemeClr val="bg1"/>
                    </a:solidFill>
                  </a:ln>
                  <a:effectLst>
                    <a:outerShdw blurRad="127000" dist="63500" dir="2700000" algn="tl" rotWithShape="0">
                      <a:schemeClr val="accent2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/>
                  <a:lstStyle/>
                  <a:p>
                    <a:pPr algn="ctr"/>
                    <a:r>
                      <a:rPr lang="en-US" altLang="zh-CN" sz="1200" b="1" dirty="0">
                        <a:solidFill>
                          <a:srgbClr val="FFFFFF"/>
                        </a:solidFill>
                        <a:cs typeface="+mn-ea"/>
                      </a:rPr>
                      <a:t>06</a:t>
                    </a:r>
                    <a:endParaRPr lang="zh-CN" altLang="en-US" sz="1200" b="1" dirty="0">
                      <a:solidFill>
                        <a:srgbClr val="FFFFFF"/>
                      </a:solidFill>
                      <a:cs typeface="+mn-ea"/>
                    </a:endParaRPr>
                  </a:p>
                </p:txBody>
              </p:sp>
              <p:grpSp>
                <p:nvGrpSpPr>
                  <p:cNvPr id="36" name="组合 35">
                    <a:extLst>
                      <a:ext uri="{FF2B5EF4-FFF2-40B4-BE49-F238E27FC236}">
                        <a16:creationId xmlns:a16="http://schemas.microsoft.com/office/drawing/2014/main" id="{107AA4DC-D498-042C-885F-4024808955A2}"/>
                      </a:ext>
                    </a:extLst>
                  </p:cNvPr>
                  <p:cNvGrpSpPr/>
                  <p:nvPr/>
                </p:nvGrpSpPr>
                <p:grpSpPr>
                  <a:xfrm>
                    <a:off x="676290" y="5103369"/>
                    <a:ext cx="2108228" cy="1139157"/>
                    <a:chOff x="810402" y="5214123"/>
                    <a:chExt cx="2108228" cy="1139157"/>
                  </a:xfrm>
                </p:grpSpPr>
                <p:sp>
                  <p:nvSpPr>
                    <p:cNvPr id="37" name="Bullet6">
                      <a:extLst>
                        <a:ext uri="{FF2B5EF4-FFF2-40B4-BE49-F238E27FC236}">
                          <a16:creationId xmlns:a16="http://schemas.microsoft.com/office/drawing/2014/main" id="{C6CD5717-5691-B778-B8AE-7567E9CA68E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5214123"/>
                      <a:ext cx="2108228" cy="49856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b" anchorCtr="0">
                      <a:normAutofit fontScale="85000" lnSpcReduction="10000"/>
                    </a:bodyPr>
                    <a:lstStyle/>
                    <a:p>
                      <a:pPr marL="0" marR="0" lvl="0" indent="0" defTabSz="913765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b="1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电视剧的批评与讨论</a:t>
                      </a:r>
                      <a:endParaRPr lang="en-US" dirty="0"/>
                    </a:p>
                  </p:txBody>
                </p:sp>
                <p:sp>
                  <p:nvSpPr>
                    <p:cNvPr id="38" name="Text6">
                      <a:extLst>
                        <a:ext uri="{FF2B5EF4-FFF2-40B4-BE49-F238E27FC236}">
                          <a16:creationId xmlns:a16="http://schemas.microsoft.com/office/drawing/2014/main" id="{6CEDA945-8DA3-46DA-A142-6127DFE88C7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10402" y="5718439"/>
                      <a:ext cx="2108228" cy="634841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91440" tIns="45720" rIns="91440" bIns="45720" anchor="t" anchorCtr="0">
                      <a:normAutofit fontScale="92500" lnSpcReduction="10000"/>
                    </a:bodyPr>
                    <a:lstStyle/>
                    <a:p>
                      <a:pPr marL="0" marR="0" lvl="0" indent="0" defTabSz="913765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25000"/>
                        <a:buFontTx/>
                        <a:buNone/>
                        <a:defRPr/>
                      </a:pPr>
                      <a:r>
                        <a:rPr kumimoji="0" lang="zh-CN" altLang="en-US" sz="120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观看不同观点的评论，参与讨论，提高对电视剧的理解和鉴赏能力。</a:t>
                      </a:r>
                      <a:endParaRPr lang="en-US" dirty="0"/>
                    </a:p>
                  </p:txBody>
                </p:sp>
              </p:grpSp>
            </p:grpSp>
          </p:grpSp>
          <p:sp>
            <p:nvSpPr>
              <p:cNvPr id="42" name="Title">
                <a:extLst>
                  <a:ext uri="{FF2B5EF4-FFF2-40B4-BE49-F238E27FC236}">
                    <a16:creationId xmlns:a16="http://schemas.microsoft.com/office/drawing/2014/main" id="{557949EF-C6A5-3131-3875-A87C380D5B9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60400" y="1130300"/>
                <a:ext cx="3975100" cy="122639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>
                  <a:buSzPct val="25000"/>
                </a:pPr>
                <a:r>
                  <a:rPr lang="zh-CN" altLang="en-US" sz="2400" b="1" dirty="0">
                    <a:solidFill>
                      <a:schemeClr val="tx1"/>
                    </a:solidFill>
                  </a:rPr>
                  <a:t>解读电视剧的故事情节与人物塑造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类型电影</a:t>
            </a:r>
            <a:endParaRPr lang="en-US" dirty="0"/>
          </a:p>
        </p:txBody>
      </p:sp>
      <p:grpSp>
        <p:nvGrpSpPr>
          <p:cNvPr id="5" name="e1bb9e59-0798-4cb8-9039-a798116a284d.source.3.zh-Hans.pptx">
            <a:extLst>
              <a:ext uri="{FF2B5EF4-FFF2-40B4-BE49-F238E27FC236}">
                <a16:creationId xmlns:a16="http://schemas.microsoft.com/office/drawing/2014/main" id="{91E3FEB8-A009-433C-C201-D27AA97979C6}"/>
              </a:ext>
            </a:extLst>
          </p:cNvPr>
          <p:cNvGrpSpPr/>
          <p:nvPr/>
        </p:nvGrpSpPr>
        <p:grpSpPr>
          <a:xfrm>
            <a:off x="0" y="1253490"/>
            <a:ext cx="12192000" cy="5604510"/>
            <a:chOff x="0" y="1253490"/>
            <a:chExt cx="12192000" cy="5604510"/>
          </a:xfrm>
        </p:grpSpPr>
        <p:sp>
          <p:nvSpPr>
            <p:cNvPr id="18" name="任意多边形: 形状 92">
              <a:extLst>
                <a:ext uri="{FF2B5EF4-FFF2-40B4-BE49-F238E27FC236}">
                  <a16:creationId xmlns:a16="http://schemas.microsoft.com/office/drawing/2014/main" id="{9D43A002-CB53-D6A6-262D-7A3F06681D24}"/>
                </a:ext>
              </a:extLst>
            </p:cNvPr>
            <p:cNvSpPr/>
            <p:nvPr/>
          </p:nvSpPr>
          <p:spPr>
            <a:xfrm>
              <a:off x="0" y="5307947"/>
              <a:ext cx="12192000" cy="1550053"/>
            </a:xfrm>
            <a:custGeom>
              <a:avLst/>
              <a:gdLst>
                <a:gd name="connsiteX0" fmla="*/ 6096000 w 12192000"/>
                <a:gd name="connsiteY0" fmla="*/ 0 h 989013"/>
                <a:gd name="connsiteX1" fmla="*/ 11209989 w 12192000"/>
                <a:gd name="connsiteY1" fmla="*/ 146931 h 989013"/>
                <a:gd name="connsiteX2" fmla="*/ 12192000 w 12192000"/>
                <a:gd name="connsiteY2" fmla="*/ 214253 h 989013"/>
                <a:gd name="connsiteX3" fmla="*/ 12192000 w 12192000"/>
                <a:gd name="connsiteY3" fmla="*/ 989013 h 989013"/>
                <a:gd name="connsiteX4" fmla="*/ 0 w 12192000"/>
                <a:gd name="connsiteY4" fmla="*/ 989013 h 989013"/>
                <a:gd name="connsiteX5" fmla="*/ 0 w 12192000"/>
                <a:gd name="connsiteY5" fmla="*/ 214253 h 989013"/>
                <a:gd name="connsiteX6" fmla="*/ 982012 w 12192000"/>
                <a:gd name="connsiteY6" fmla="*/ 146931 h 989013"/>
                <a:gd name="connsiteX7" fmla="*/ 6096000 w 12192000"/>
                <a:gd name="connsiteY7" fmla="*/ 0 h 98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989013">
                  <a:moveTo>
                    <a:pt x="6096000" y="0"/>
                  </a:moveTo>
                  <a:cubicBezTo>
                    <a:pt x="7910010" y="0"/>
                    <a:pt x="9638154" y="52318"/>
                    <a:pt x="11209989" y="146931"/>
                  </a:cubicBezTo>
                  <a:lnTo>
                    <a:pt x="12192000" y="214253"/>
                  </a:lnTo>
                  <a:lnTo>
                    <a:pt x="12192000" y="989013"/>
                  </a:lnTo>
                  <a:lnTo>
                    <a:pt x="0" y="989013"/>
                  </a:lnTo>
                  <a:lnTo>
                    <a:pt x="0" y="214253"/>
                  </a:lnTo>
                  <a:lnTo>
                    <a:pt x="982012" y="146931"/>
                  </a:lnTo>
                  <a:cubicBezTo>
                    <a:pt x="2553847" y="52318"/>
                    <a:pt x="4281991" y="0"/>
                    <a:pt x="60960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0"/>
              <a:tileRect/>
            </a:gradFill>
            <a:ln w="12700">
              <a:noFill/>
            </a:ln>
            <a:effectLst>
              <a:outerShdw blurRad="127000" dist="50800" dir="5400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Title">
              <a:extLst>
                <a:ext uri="{FF2B5EF4-FFF2-40B4-BE49-F238E27FC236}">
                  <a16:creationId xmlns:a16="http://schemas.microsoft.com/office/drawing/2014/main" id="{DE44F044-FAAA-54E1-042F-4BA16DFA95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5617" y="1253490"/>
              <a:ext cx="3401221" cy="171831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 anchorCtr="0">
              <a:normAutofit/>
            </a:bodyPr>
            <a:lstStyle/>
            <a:p>
              <a:pPr algn="ctr">
                <a:buSzPct val="25000"/>
              </a:pPr>
              <a:r>
                <a:rPr lang="zh-CN" altLang="en-US" sz="2400" b="1" dirty="0">
                  <a:solidFill>
                    <a:schemeClr val="tx1"/>
                  </a:solidFill>
                </a:rPr>
                <a:t>探讨不同类型电影的特点与魅力</a:t>
              </a:r>
              <a:endParaRPr lang="en-US" dirty="0"/>
            </a:p>
          </p:txBody>
        </p: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985E6096-6CB3-F3E3-76B2-C10B2DA8951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0400" y="1567242"/>
              <a:ext cx="3401220" cy="4253107"/>
              <a:chOff x="5034087" y="2516305"/>
              <a:chExt cx="2123826" cy="2655770"/>
            </a:xfrm>
          </p:grpSpPr>
          <p:sp>
            <p:nvSpPr>
              <p:cNvPr id="4" name="任意多边形: 形状 4">
                <a:extLst>
                  <a:ext uri="{FF2B5EF4-FFF2-40B4-BE49-F238E27FC236}">
                    <a16:creationId xmlns:a16="http://schemas.microsoft.com/office/drawing/2014/main" id="{92B0F28E-4B96-3940-5045-692AAB8BD5D6}"/>
                  </a:ext>
                </a:extLst>
              </p:cNvPr>
              <p:cNvSpPr/>
              <p:nvPr/>
            </p:nvSpPr>
            <p:spPr>
              <a:xfrm>
                <a:off x="5034087" y="2516305"/>
                <a:ext cx="2123826" cy="2655770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chemeClr val="accent1"/>
                </a:solidFill>
              </a:ln>
              <a:effectLst>
                <a:outerShdw dist="152400" dir="19260000" algn="ctr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endParaRPr lang="zh-CN" altLang="en-US"/>
              </a:p>
            </p:txBody>
          </p:sp>
          <p:grpSp>
            <p:nvGrpSpPr>
              <p:cNvPr id="11" name="组合 5">
                <a:extLst>
                  <a:ext uri="{FF2B5EF4-FFF2-40B4-BE49-F238E27FC236}">
                    <a16:creationId xmlns:a16="http://schemas.microsoft.com/office/drawing/2014/main" id="{8807AF0B-33F9-69F2-E097-50E23F6AB650}"/>
                  </a:ext>
                </a:extLst>
              </p:cNvPr>
              <p:cNvGrpSpPr/>
              <p:nvPr/>
            </p:nvGrpSpPr>
            <p:grpSpPr>
              <a:xfrm>
                <a:off x="5136464" y="2714761"/>
                <a:ext cx="1919075" cy="1978043"/>
                <a:chOff x="6198377" y="3285743"/>
                <a:chExt cx="1919075" cy="1978043"/>
              </a:xfrm>
            </p:grpSpPr>
            <p:sp>
              <p:nvSpPr>
                <p:cNvPr id="12" name="Bullet1">
                  <a:extLst>
                    <a:ext uri="{FF2B5EF4-FFF2-40B4-BE49-F238E27FC236}">
                      <a16:creationId xmlns:a16="http://schemas.microsoft.com/office/drawing/2014/main" id="{6582094C-004E-32D0-572E-781CB2826F0D}"/>
                    </a:ext>
                  </a:extLst>
                </p:cNvPr>
                <p:cNvSpPr txBox="1"/>
                <p:nvPr/>
              </p:nvSpPr>
              <p:spPr>
                <a:xfrm>
                  <a:off x="6198377" y="3876125"/>
                  <a:ext cx="1919073" cy="5402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b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b="1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rPr>
                    <a:t>动作电影</a:t>
                  </a:r>
                  <a:endParaRPr lang="en-US" dirty="0"/>
                </a:p>
              </p:txBody>
            </p:sp>
            <p:sp>
              <p:nvSpPr>
                <p:cNvPr id="13" name="Text1">
                  <a:extLst>
                    <a:ext uri="{FF2B5EF4-FFF2-40B4-BE49-F238E27FC236}">
                      <a16:creationId xmlns:a16="http://schemas.microsoft.com/office/drawing/2014/main" id="{13553978-FD41-2191-921A-D57A3F374DB9}"/>
                    </a:ext>
                  </a:extLst>
                </p:cNvPr>
                <p:cNvSpPr txBox="1"/>
                <p:nvPr/>
              </p:nvSpPr>
              <p:spPr>
                <a:xfrm>
                  <a:off x="6198379" y="4508510"/>
                  <a:ext cx="1919073" cy="75527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rPr>
                    <a:t>刺激紧张，强调动作场面与英雄主义</a:t>
                  </a:r>
                  <a:endParaRPr lang="en-US" dirty="0"/>
                </a:p>
              </p:txBody>
            </p:sp>
            <p:sp>
              <p:nvSpPr>
                <p:cNvPr id="14" name="Number1">
                  <a:extLst>
                    <a:ext uri="{FF2B5EF4-FFF2-40B4-BE49-F238E27FC236}">
                      <a16:creationId xmlns:a16="http://schemas.microsoft.com/office/drawing/2014/main" id="{0C8228D2-DD85-4FC5-3598-BAC0ECCE96E8}"/>
                    </a:ext>
                  </a:extLst>
                </p:cNvPr>
                <p:cNvSpPr/>
                <p:nvPr/>
              </p:nvSpPr>
              <p:spPr>
                <a:xfrm>
                  <a:off x="6198377" y="3285743"/>
                  <a:ext cx="550686" cy="513049"/>
                </a:xfrm>
                <a:prstGeom prst="rect">
                  <a:avLst/>
                </a:prstGeom>
                <a:noFill/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r>
                    <a:rPr lang="en-US" altLang="zh-CN" sz="2800" b="1" dirty="0">
                      <a:gradFill>
                        <a:gsLst>
                          <a:gs pos="0">
                            <a:schemeClr val="accent1">
                              <a:lumMod val="60000"/>
                              <a:lumOff val="40000"/>
                            </a:schemeClr>
                          </a:gs>
                          <a:gs pos="75000">
                            <a:schemeClr val="accent1"/>
                          </a:gs>
                        </a:gsLst>
                        <a:lin ang="2700000" scaled="1"/>
                      </a:gradFill>
                      <a:latin typeface="Arial" panose="020B0604020202020204" pitchFamily="34" charset="0"/>
                      <a:cs typeface="Arial" panose="020B0604020202020204" pitchFamily="34" charset="0"/>
                    </a:rPr>
                    <a:t>01</a:t>
                  </a:r>
                  <a:endParaRPr lang="zh-CN" altLang="en-US" sz="2800" b="1" dirty="0">
                    <a:gradFill>
                      <a:gsLst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75000">
                          <a:schemeClr val="accent1"/>
                        </a:gs>
                      </a:gsLst>
                      <a:lin ang="2700000" scaled="1"/>
                    </a:gra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" name="Icon1">
                  <a:extLst>
                    <a:ext uri="{FF2B5EF4-FFF2-40B4-BE49-F238E27FC236}">
                      <a16:creationId xmlns:a16="http://schemas.microsoft.com/office/drawing/2014/main" id="{6C6F259D-4313-9661-D8F7-C7A1CE171E36}"/>
                    </a:ext>
                  </a:extLst>
                </p:cNvPr>
                <p:cNvSpPr/>
                <p:nvPr/>
              </p:nvSpPr>
              <p:spPr>
                <a:xfrm>
                  <a:off x="7720962" y="3285743"/>
                  <a:ext cx="374172" cy="397862"/>
                </a:xfrm>
                <a:custGeom>
                  <a:avLst/>
                  <a:gdLst>
                    <a:gd name="T0" fmla="*/ 600116 w 606244"/>
                    <a:gd name="T1" fmla="*/ 600116 w 606244"/>
                    <a:gd name="T2" fmla="*/ 600116 w 606244"/>
                    <a:gd name="T3" fmla="*/ 600116 w 606244"/>
                    <a:gd name="T4" fmla="*/ 600116 w 606244"/>
                    <a:gd name="T5" fmla="*/ 600116 w 606244"/>
                    <a:gd name="T6" fmla="*/ 600116 w 606244"/>
                    <a:gd name="T7" fmla="*/ 600116 w 606244"/>
                    <a:gd name="T8" fmla="*/ 600116 w 606244"/>
                    <a:gd name="T9" fmla="*/ 600116 w 606244"/>
                    <a:gd name="T10" fmla="*/ 600116 w 606244"/>
                    <a:gd name="T11" fmla="*/ 600116 w 606244"/>
                    <a:gd name="T12" fmla="*/ 600116 w 606244"/>
                    <a:gd name="T13" fmla="*/ 600116 w 606244"/>
                    <a:gd name="T14" fmla="*/ 600116 w 606244"/>
                    <a:gd name="T15" fmla="*/ 600116 w 606244"/>
                    <a:gd name="T16" fmla="*/ 600116 w 606244"/>
                    <a:gd name="T17" fmla="*/ 600116 w 606244"/>
                    <a:gd name="T18" fmla="*/ 455839 w 606244"/>
                    <a:gd name="T19" fmla="*/ 455839 w 606244"/>
                    <a:gd name="T20" fmla="*/ 600116 w 606244"/>
                    <a:gd name="T21" fmla="*/ 600116 w 606244"/>
                    <a:gd name="T22" fmla="*/ 455839 w 606244"/>
                    <a:gd name="T23" fmla="*/ 455839 w 606244"/>
                    <a:gd name="T24" fmla="*/ 600116 w 606244"/>
                    <a:gd name="T25" fmla="*/ 600116 w 606244"/>
                    <a:gd name="T26" fmla="*/ 600116 w 606244"/>
                    <a:gd name="T27" fmla="*/ 600116 w 606244"/>
                    <a:gd name="T28" fmla="*/ 600116 w 606244"/>
                    <a:gd name="T29" fmla="*/ 600116 w 606244"/>
                    <a:gd name="T30" fmla="*/ 600116 w 606244"/>
                    <a:gd name="T31" fmla="*/ 600116 w 606244"/>
                    <a:gd name="T32" fmla="*/ 455839 w 606244"/>
                    <a:gd name="T33" fmla="*/ 455839 w 606244"/>
                    <a:gd name="T34" fmla="*/ 600116 w 606244"/>
                    <a:gd name="T35" fmla="*/ 600116 w 606244"/>
                    <a:gd name="T36" fmla="*/ 600116 w 606244"/>
                    <a:gd name="T37" fmla="*/ 600116 w 606244"/>
                    <a:gd name="T38" fmla="*/ 600116 w 606244"/>
                    <a:gd name="T39" fmla="*/ 600116 w 606244"/>
                    <a:gd name="T40" fmla="*/ 600116 w 606244"/>
                    <a:gd name="T41" fmla="*/ 600116 w 606244"/>
                    <a:gd name="T42" fmla="*/ 455839 w 606244"/>
                    <a:gd name="T43" fmla="*/ 455839 w 606244"/>
                    <a:gd name="T44" fmla="*/ 600116 w 606244"/>
                    <a:gd name="T45" fmla="*/ 600116 w 606244"/>
                    <a:gd name="T46" fmla="*/ 600116 w 606244"/>
                    <a:gd name="T47" fmla="*/ 600116 w 606244"/>
                    <a:gd name="T48" fmla="*/ 600116 w 606244"/>
                    <a:gd name="T49" fmla="*/ 600116 w 606244"/>
                    <a:gd name="T50" fmla="*/ 600116 w 606244"/>
                    <a:gd name="T51" fmla="*/ 600116 w 606244"/>
                    <a:gd name="T52" fmla="*/ 455839 w 606244"/>
                    <a:gd name="T53" fmla="*/ 455839 w 606244"/>
                    <a:gd name="T54" fmla="*/ 600116 w 606244"/>
                    <a:gd name="T55" fmla="*/ 600116 w 606244"/>
                    <a:gd name="T56" fmla="*/ 600116 w 606244"/>
                    <a:gd name="T57" fmla="*/ 600116 w 606244"/>
                    <a:gd name="T58" fmla="*/ 600116 w 606244"/>
                    <a:gd name="T59" fmla="*/ 600116 w 606244"/>
                    <a:gd name="T60" fmla="*/ 600116 w 606244"/>
                    <a:gd name="T61" fmla="*/ 600116 w 606244"/>
                    <a:gd name="T62" fmla="*/ 455839 w 606244"/>
                    <a:gd name="T63" fmla="*/ 455839 w 606244"/>
                    <a:gd name="T64" fmla="*/ 600116 w 606244"/>
                    <a:gd name="T65" fmla="*/ 600116 w 6062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481" h="2642">
                      <a:moveTo>
                        <a:pt x="2414" y="1128"/>
                      </a:moveTo>
                      <a:lnTo>
                        <a:pt x="469" y="1128"/>
                      </a:lnTo>
                      <a:lnTo>
                        <a:pt x="2288" y="465"/>
                      </a:lnTo>
                      <a:cubicBezTo>
                        <a:pt x="2305" y="459"/>
                        <a:pt x="2318" y="446"/>
                        <a:pt x="2326" y="430"/>
                      </a:cubicBezTo>
                      <a:cubicBezTo>
                        <a:pt x="2333" y="414"/>
                        <a:pt x="2334" y="396"/>
                        <a:pt x="2328" y="379"/>
                      </a:cubicBezTo>
                      <a:lnTo>
                        <a:pt x="2209" y="53"/>
                      </a:lnTo>
                      <a:cubicBezTo>
                        <a:pt x="2197" y="18"/>
                        <a:pt x="2158" y="0"/>
                        <a:pt x="2124" y="13"/>
                      </a:cubicBezTo>
                      <a:lnTo>
                        <a:pt x="45" y="770"/>
                      </a:lnTo>
                      <a:cubicBezTo>
                        <a:pt x="29" y="776"/>
                        <a:pt x="15" y="788"/>
                        <a:pt x="8" y="804"/>
                      </a:cubicBezTo>
                      <a:cubicBezTo>
                        <a:pt x="0" y="820"/>
                        <a:pt x="0" y="839"/>
                        <a:pt x="6" y="855"/>
                      </a:cubicBezTo>
                      <a:lnTo>
                        <a:pt x="125" y="1182"/>
                      </a:lnTo>
                      <a:cubicBezTo>
                        <a:pt x="127" y="1188"/>
                        <a:pt x="130" y="1193"/>
                        <a:pt x="133" y="1198"/>
                      </a:cubicBezTo>
                      <a:lnTo>
                        <a:pt x="133" y="2575"/>
                      </a:lnTo>
                      <a:cubicBezTo>
                        <a:pt x="133" y="2612"/>
                        <a:pt x="163" y="2642"/>
                        <a:pt x="200" y="2642"/>
                      </a:cubicBezTo>
                      <a:lnTo>
                        <a:pt x="2414" y="2642"/>
                      </a:lnTo>
                      <a:cubicBezTo>
                        <a:pt x="2451" y="2642"/>
                        <a:pt x="2481" y="2612"/>
                        <a:pt x="2481" y="2575"/>
                      </a:cubicBezTo>
                      <a:lnTo>
                        <a:pt x="2481" y="1542"/>
                      </a:lnTo>
                      <a:lnTo>
                        <a:pt x="2481" y="1194"/>
                      </a:lnTo>
                      <a:cubicBezTo>
                        <a:pt x="2481" y="1158"/>
                        <a:pt x="2451" y="1128"/>
                        <a:pt x="2414" y="1128"/>
                      </a:cubicBezTo>
                      <a:close/>
                      <a:moveTo>
                        <a:pt x="2140" y="252"/>
                      </a:moveTo>
                      <a:lnTo>
                        <a:pt x="2180" y="362"/>
                      </a:lnTo>
                      <a:lnTo>
                        <a:pt x="2118" y="385"/>
                      </a:lnTo>
                      <a:lnTo>
                        <a:pt x="2140" y="252"/>
                      </a:lnTo>
                      <a:close/>
                      <a:moveTo>
                        <a:pt x="1643" y="330"/>
                      </a:moveTo>
                      <a:lnTo>
                        <a:pt x="1901" y="236"/>
                      </a:lnTo>
                      <a:lnTo>
                        <a:pt x="1861" y="479"/>
                      </a:lnTo>
                      <a:lnTo>
                        <a:pt x="1603" y="573"/>
                      </a:lnTo>
                      <a:lnTo>
                        <a:pt x="1643" y="330"/>
                      </a:lnTo>
                      <a:close/>
                      <a:moveTo>
                        <a:pt x="1128" y="517"/>
                      </a:moveTo>
                      <a:lnTo>
                        <a:pt x="1386" y="424"/>
                      </a:lnTo>
                      <a:lnTo>
                        <a:pt x="1346" y="666"/>
                      </a:lnTo>
                      <a:lnTo>
                        <a:pt x="1088" y="760"/>
                      </a:lnTo>
                      <a:lnTo>
                        <a:pt x="1128" y="517"/>
                      </a:lnTo>
                      <a:close/>
                      <a:moveTo>
                        <a:pt x="613" y="705"/>
                      </a:moveTo>
                      <a:lnTo>
                        <a:pt x="871" y="611"/>
                      </a:lnTo>
                      <a:lnTo>
                        <a:pt x="831" y="854"/>
                      </a:lnTo>
                      <a:lnTo>
                        <a:pt x="573" y="948"/>
                      </a:lnTo>
                      <a:lnTo>
                        <a:pt x="613" y="705"/>
                      </a:lnTo>
                      <a:close/>
                      <a:moveTo>
                        <a:pt x="356" y="799"/>
                      </a:moveTo>
                      <a:lnTo>
                        <a:pt x="316" y="1042"/>
                      </a:lnTo>
                      <a:lnTo>
                        <a:pt x="227" y="1074"/>
                      </a:lnTo>
                      <a:lnTo>
                        <a:pt x="154" y="872"/>
                      </a:lnTo>
                      <a:lnTo>
                        <a:pt x="356" y="799"/>
                      </a:lnTo>
                      <a:close/>
                      <a:moveTo>
                        <a:pt x="363" y="1475"/>
                      </a:moveTo>
                      <a:lnTo>
                        <a:pt x="269" y="1475"/>
                      </a:lnTo>
                      <a:lnTo>
                        <a:pt x="269" y="1261"/>
                      </a:lnTo>
                      <a:lnTo>
                        <a:pt x="484" y="1261"/>
                      </a:lnTo>
                      <a:lnTo>
                        <a:pt x="363" y="1475"/>
                      </a:lnTo>
                      <a:close/>
                      <a:moveTo>
                        <a:pt x="911" y="1475"/>
                      </a:moveTo>
                      <a:lnTo>
                        <a:pt x="637" y="1475"/>
                      </a:lnTo>
                      <a:lnTo>
                        <a:pt x="758" y="1261"/>
                      </a:lnTo>
                      <a:lnTo>
                        <a:pt x="1033" y="1261"/>
                      </a:lnTo>
                      <a:lnTo>
                        <a:pt x="911" y="1475"/>
                      </a:lnTo>
                      <a:close/>
                      <a:moveTo>
                        <a:pt x="1460" y="1475"/>
                      </a:moveTo>
                      <a:lnTo>
                        <a:pt x="1185" y="1475"/>
                      </a:lnTo>
                      <a:lnTo>
                        <a:pt x="1306" y="1261"/>
                      </a:lnTo>
                      <a:lnTo>
                        <a:pt x="1581" y="1261"/>
                      </a:lnTo>
                      <a:lnTo>
                        <a:pt x="1460" y="1475"/>
                      </a:lnTo>
                      <a:close/>
                      <a:moveTo>
                        <a:pt x="2008" y="1475"/>
                      </a:moveTo>
                      <a:lnTo>
                        <a:pt x="1733" y="1475"/>
                      </a:lnTo>
                      <a:lnTo>
                        <a:pt x="1854" y="1261"/>
                      </a:lnTo>
                      <a:lnTo>
                        <a:pt x="2129" y="1261"/>
                      </a:lnTo>
                      <a:lnTo>
                        <a:pt x="2008" y="1475"/>
                      </a:lnTo>
                      <a:close/>
                      <a:moveTo>
                        <a:pt x="2348" y="1475"/>
                      </a:moveTo>
                      <a:lnTo>
                        <a:pt x="2281" y="1475"/>
                      </a:lnTo>
                      <a:lnTo>
                        <a:pt x="2348" y="1358"/>
                      </a:lnTo>
                      <a:lnTo>
                        <a:pt x="2348" y="147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75000">
                      <a:schemeClr val="accent1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b="1">
                    <a:solidFill>
                      <a:srgbClr val="FFFFFF"/>
                    </a:solidFill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16" name="组合 2">
              <a:extLst>
                <a:ext uri="{FF2B5EF4-FFF2-40B4-BE49-F238E27FC236}">
                  <a16:creationId xmlns:a16="http://schemas.microsoft.com/office/drawing/2014/main" id="{985E6096-6CB3-F3E3-76B2-C10B2DA8951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117680" y="1567242"/>
              <a:ext cx="3401220" cy="4253107"/>
              <a:chOff x="5034087" y="2516305"/>
              <a:chExt cx="2123826" cy="2655770"/>
            </a:xfrm>
          </p:grpSpPr>
          <p:sp>
            <p:nvSpPr>
              <p:cNvPr id="17" name="任意多边形: 形状 4">
                <a:extLst>
                  <a:ext uri="{FF2B5EF4-FFF2-40B4-BE49-F238E27FC236}">
                    <a16:creationId xmlns:a16="http://schemas.microsoft.com/office/drawing/2014/main" id="{92B0F28E-4B96-3940-5045-692AAB8BD5D6}"/>
                  </a:ext>
                </a:extLst>
              </p:cNvPr>
              <p:cNvSpPr/>
              <p:nvPr/>
            </p:nvSpPr>
            <p:spPr>
              <a:xfrm flipH="1">
                <a:off x="5034087" y="2516305"/>
                <a:ext cx="2123826" cy="2655770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chemeClr val="accent1"/>
                </a:solidFill>
              </a:ln>
              <a:effectLst>
                <a:outerShdw dist="152400" dir="19260000" algn="ctr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endParaRPr lang="zh-CN" altLang="en-US"/>
              </a:p>
            </p:txBody>
          </p:sp>
          <p:grpSp>
            <p:nvGrpSpPr>
              <p:cNvPr id="6" name="组合 5">
                <a:extLst>
                  <a:ext uri="{FF2B5EF4-FFF2-40B4-BE49-F238E27FC236}">
                    <a16:creationId xmlns:a16="http://schemas.microsoft.com/office/drawing/2014/main" id="{8807AF0B-33F9-69F2-E097-50E23F6AB650}"/>
                  </a:ext>
                </a:extLst>
              </p:cNvPr>
              <p:cNvGrpSpPr/>
              <p:nvPr/>
            </p:nvGrpSpPr>
            <p:grpSpPr>
              <a:xfrm>
                <a:off x="5136464" y="2714761"/>
                <a:ext cx="1919075" cy="1978043"/>
                <a:chOff x="6198377" y="3285743"/>
                <a:chExt cx="1919075" cy="1978043"/>
              </a:xfrm>
            </p:grpSpPr>
            <p:sp>
              <p:nvSpPr>
                <p:cNvPr id="7" name="Bullet2">
                  <a:extLst>
                    <a:ext uri="{FF2B5EF4-FFF2-40B4-BE49-F238E27FC236}">
                      <a16:creationId xmlns:a16="http://schemas.microsoft.com/office/drawing/2014/main" id="{6582094C-004E-32D0-572E-781CB2826F0D}"/>
                    </a:ext>
                  </a:extLst>
                </p:cNvPr>
                <p:cNvSpPr txBox="1"/>
                <p:nvPr/>
              </p:nvSpPr>
              <p:spPr>
                <a:xfrm>
                  <a:off x="6198377" y="3876125"/>
                  <a:ext cx="1919073" cy="5402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b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b="1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rPr>
                    <a:t>爱情电影</a:t>
                  </a:r>
                  <a:endParaRPr lang="en-US" dirty="0"/>
                </a:p>
              </p:txBody>
            </p:sp>
            <p:sp>
              <p:nvSpPr>
                <p:cNvPr id="8" name="Text2">
                  <a:extLst>
                    <a:ext uri="{FF2B5EF4-FFF2-40B4-BE49-F238E27FC236}">
                      <a16:creationId xmlns:a16="http://schemas.microsoft.com/office/drawing/2014/main" id="{13553978-FD41-2191-921A-D57A3F374DB9}"/>
                    </a:ext>
                  </a:extLst>
                </p:cNvPr>
                <p:cNvSpPr txBox="1"/>
                <p:nvPr/>
              </p:nvSpPr>
              <p:spPr>
                <a:xfrm>
                  <a:off x="6198379" y="4508510"/>
                  <a:ext cx="1919073" cy="75527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rPr>
                    <a:t>浪漫情感，探讨男女关系与感情发展</a:t>
                  </a:r>
                  <a:endParaRPr lang="en-US" dirty="0"/>
                </a:p>
              </p:txBody>
            </p:sp>
            <p:sp>
              <p:nvSpPr>
                <p:cNvPr id="9" name="Number2">
                  <a:extLst>
                    <a:ext uri="{FF2B5EF4-FFF2-40B4-BE49-F238E27FC236}">
                      <a16:creationId xmlns:a16="http://schemas.microsoft.com/office/drawing/2014/main" id="{0C8228D2-DD85-4FC5-3598-BAC0ECCE96E8}"/>
                    </a:ext>
                  </a:extLst>
                </p:cNvPr>
                <p:cNvSpPr/>
                <p:nvPr/>
              </p:nvSpPr>
              <p:spPr>
                <a:xfrm>
                  <a:off x="6198377" y="3285743"/>
                  <a:ext cx="550686" cy="513049"/>
                </a:xfrm>
                <a:prstGeom prst="rect">
                  <a:avLst/>
                </a:prstGeom>
                <a:noFill/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r>
                    <a:rPr lang="en-US" altLang="zh-CN" sz="2800" b="1" dirty="0">
                      <a:gradFill>
                        <a:gsLst>
                          <a:gs pos="0">
                            <a:schemeClr val="accent1">
                              <a:lumMod val="60000"/>
                              <a:lumOff val="40000"/>
                            </a:schemeClr>
                          </a:gs>
                          <a:gs pos="75000">
                            <a:schemeClr val="accent1"/>
                          </a:gs>
                        </a:gsLst>
                        <a:lin ang="2700000" scaled="1"/>
                      </a:gradFill>
                      <a:latin typeface="Arial" panose="020B0604020202020204" pitchFamily="34" charset="0"/>
                      <a:cs typeface="Arial" panose="020B0604020202020204" pitchFamily="34" charset="0"/>
                    </a:rPr>
                    <a:t>03</a:t>
                  </a:r>
                  <a:endParaRPr lang="zh-CN" altLang="en-US" sz="2800" b="1" dirty="0">
                    <a:gradFill>
                      <a:gsLst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75000">
                          <a:schemeClr val="accent1"/>
                        </a:gs>
                      </a:gsLst>
                      <a:lin ang="2700000" scaled="1"/>
                    </a:gra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" name="Icon2">
                  <a:extLst>
                    <a:ext uri="{FF2B5EF4-FFF2-40B4-BE49-F238E27FC236}">
                      <a16:creationId xmlns:a16="http://schemas.microsoft.com/office/drawing/2014/main" id="{6C6F259D-4313-9661-D8F7-C7A1CE171E36}"/>
                    </a:ext>
                  </a:extLst>
                </p:cNvPr>
                <p:cNvSpPr/>
                <p:nvPr/>
              </p:nvSpPr>
              <p:spPr>
                <a:xfrm>
                  <a:off x="7739472" y="3303190"/>
                  <a:ext cx="337151" cy="362967"/>
                </a:xfrm>
                <a:custGeom>
                  <a:avLst/>
                  <a:gdLst>
                    <a:gd name="connsiteX0" fmla="*/ 142234 w 563642"/>
                    <a:gd name="connsiteY0" fmla="*/ 562086 h 606800"/>
                    <a:gd name="connsiteX1" fmla="*/ 126256 w 563642"/>
                    <a:gd name="connsiteY1" fmla="*/ 565461 h 606800"/>
                    <a:gd name="connsiteX2" fmla="*/ 103006 w 563642"/>
                    <a:gd name="connsiteY2" fmla="*/ 591335 h 606800"/>
                    <a:gd name="connsiteX3" fmla="*/ 144795 w 563642"/>
                    <a:gd name="connsiteY3" fmla="*/ 591233 h 606800"/>
                    <a:gd name="connsiteX4" fmla="*/ 148687 w 563642"/>
                    <a:gd name="connsiteY4" fmla="*/ 589392 h 606800"/>
                    <a:gd name="connsiteX5" fmla="*/ 165690 w 563642"/>
                    <a:gd name="connsiteY5" fmla="*/ 563722 h 606800"/>
                    <a:gd name="connsiteX6" fmla="*/ 141415 w 563642"/>
                    <a:gd name="connsiteY6" fmla="*/ 576302 h 606800"/>
                    <a:gd name="connsiteX7" fmla="*/ 134348 w 563642"/>
                    <a:gd name="connsiteY7" fmla="*/ 587347 h 606800"/>
                    <a:gd name="connsiteX8" fmla="*/ 131172 w 563642"/>
                    <a:gd name="connsiteY8" fmla="*/ 585404 h 606800"/>
                    <a:gd name="connsiteX9" fmla="*/ 142234 w 563642"/>
                    <a:gd name="connsiteY9" fmla="*/ 562086 h 606800"/>
                    <a:gd name="connsiteX10" fmla="*/ 281417 w 563642"/>
                    <a:gd name="connsiteY10" fmla="*/ 559427 h 606800"/>
                    <a:gd name="connsiteX11" fmla="*/ 270695 w 563642"/>
                    <a:gd name="connsiteY11" fmla="*/ 566015 h 606800"/>
                    <a:gd name="connsiteX12" fmla="*/ 270778 w 563642"/>
                    <a:gd name="connsiteY12" fmla="*/ 565665 h 606800"/>
                    <a:gd name="connsiteX13" fmla="*/ 270068 w 563642"/>
                    <a:gd name="connsiteY13" fmla="*/ 566108 h 606800"/>
                    <a:gd name="connsiteX14" fmla="*/ 264171 w 563642"/>
                    <a:gd name="connsiteY14" fmla="*/ 560999 h 606800"/>
                    <a:gd name="connsiteX15" fmla="*/ 256233 w 563642"/>
                    <a:gd name="connsiteY15" fmla="*/ 561472 h 606800"/>
                    <a:gd name="connsiteX16" fmla="*/ 212498 w 563642"/>
                    <a:gd name="connsiteY16" fmla="*/ 562290 h 606800"/>
                    <a:gd name="connsiteX17" fmla="*/ 172142 w 563642"/>
                    <a:gd name="connsiteY17" fmla="*/ 562290 h 606800"/>
                    <a:gd name="connsiteX18" fmla="*/ 157188 w 563642"/>
                    <a:gd name="connsiteY18" fmla="*/ 589801 h 606800"/>
                    <a:gd name="connsiteX19" fmla="*/ 178800 w 563642"/>
                    <a:gd name="connsiteY19" fmla="*/ 583256 h 606800"/>
                    <a:gd name="connsiteX20" fmla="*/ 191501 w 563642"/>
                    <a:gd name="connsiteY20" fmla="*/ 567199 h 606800"/>
                    <a:gd name="connsiteX21" fmla="*/ 193652 w 563642"/>
                    <a:gd name="connsiteY21" fmla="*/ 568631 h 606800"/>
                    <a:gd name="connsiteX22" fmla="*/ 184229 w 563642"/>
                    <a:gd name="connsiteY22" fmla="*/ 587654 h 606800"/>
                    <a:gd name="connsiteX23" fmla="*/ 219463 w 563642"/>
                    <a:gd name="connsiteY23" fmla="*/ 570268 h 606800"/>
                    <a:gd name="connsiteX24" fmla="*/ 215571 w 563642"/>
                    <a:gd name="connsiteY24" fmla="*/ 582233 h 606800"/>
                    <a:gd name="connsiteX25" fmla="*/ 242918 w 563642"/>
                    <a:gd name="connsiteY25" fmla="*/ 574154 h 606800"/>
                    <a:gd name="connsiteX26" fmla="*/ 249781 w 563642"/>
                    <a:gd name="connsiteY26" fmla="*/ 578756 h 606800"/>
                    <a:gd name="connsiteX27" fmla="*/ 270068 w 563642"/>
                    <a:gd name="connsiteY27" fmla="*/ 566108 h 606800"/>
                    <a:gd name="connsiteX28" fmla="*/ 270266 w 563642"/>
                    <a:gd name="connsiteY28" fmla="*/ 566279 h 606800"/>
                    <a:gd name="connsiteX29" fmla="*/ 270695 w 563642"/>
                    <a:gd name="connsiteY29" fmla="*/ 566015 h 606800"/>
                    <a:gd name="connsiteX30" fmla="*/ 268524 w 563642"/>
                    <a:gd name="connsiteY30" fmla="*/ 575177 h 606800"/>
                    <a:gd name="connsiteX31" fmla="*/ 294950 w 563642"/>
                    <a:gd name="connsiteY31" fmla="*/ 560245 h 606800"/>
                    <a:gd name="connsiteX32" fmla="*/ 281417 w 563642"/>
                    <a:gd name="connsiteY32" fmla="*/ 559427 h 606800"/>
                    <a:gd name="connsiteX33" fmla="*/ 384777 w 563642"/>
                    <a:gd name="connsiteY33" fmla="*/ 545211 h 606800"/>
                    <a:gd name="connsiteX34" fmla="*/ 371359 w 563642"/>
                    <a:gd name="connsiteY34" fmla="*/ 546860 h 606800"/>
                    <a:gd name="connsiteX35" fmla="*/ 361394 w 563642"/>
                    <a:gd name="connsiteY35" fmla="*/ 553547 h 606800"/>
                    <a:gd name="connsiteX36" fmla="*/ 361526 w 563642"/>
                    <a:gd name="connsiteY36" fmla="*/ 553188 h 606800"/>
                    <a:gd name="connsiteX37" fmla="*/ 360879 w 563642"/>
                    <a:gd name="connsiteY37" fmla="*/ 553678 h 606800"/>
                    <a:gd name="connsiteX38" fmla="*/ 356687 w 563642"/>
                    <a:gd name="connsiteY38" fmla="*/ 549839 h 606800"/>
                    <a:gd name="connsiteX39" fmla="*/ 350976 w 563642"/>
                    <a:gd name="connsiteY39" fmla="*/ 550631 h 606800"/>
                    <a:gd name="connsiteX40" fmla="*/ 311543 w 563642"/>
                    <a:gd name="connsiteY40" fmla="*/ 557893 h 606800"/>
                    <a:gd name="connsiteX41" fmla="*/ 296896 w 563642"/>
                    <a:gd name="connsiteY41" fmla="*/ 570881 h 606800"/>
                    <a:gd name="connsiteX42" fmla="*/ 327214 w 563642"/>
                    <a:gd name="connsiteY42" fmla="*/ 562290 h 606800"/>
                    <a:gd name="connsiteX43" fmla="*/ 347494 w 563642"/>
                    <a:gd name="connsiteY43" fmla="*/ 563824 h 606800"/>
                    <a:gd name="connsiteX44" fmla="*/ 360879 w 563642"/>
                    <a:gd name="connsiteY44" fmla="*/ 553678 h 606800"/>
                    <a:gd name="connsiteX45" fmla="*/ 361014 w 563642"/>
                    <a:gd name="connsiteY45" fmla="*/ 553802 h 606800"/>
                    <a:gd name="connsiteX46" fmla="*/ 361394 w 563642"/>
                    <a:gd name="connsiteY46" fmla="*/ 553547 h 606800"/>
                    <a:gd name="connsiteX47" fmla="*/ 357122 w 563642"/>
                    <a:gd name="connsiteY47" fmla="*/ 565154 h 606800"/>
                    <a:gd name="connsiteX48" fmla="*/ 384777 w 563642"/>
                    <a:gd name="connsiteY48" fmla="*/ 545211 h 606800"/>
                    <a:gd name="connsiteX49" fmla="*/ 421137 w 563642"/>
                    <a:gd name="connsiteY49" fmla="*/ 538461 h 606800"/>
                    <a:gd name="connsiteX50" fmla="*/ 381294 w 563642"/>
                    <a:gd name="connsiteY50" fmla="*/ 560961 h 606800"/>
                    <a:gd name="connsiteX51" fmla="*/ 421137 w 563642"/>
                    <a:gd name="connsiteY51" fmla="*/ 538461 h 606800"/>
                    <a:gd name="connsiteX52" fmla="*/ 451250 w 563642"/>
                    <a:gd name="connsiteY52" fmla="*/ 532734 h 606800"/>
                    <a:gd name="connsiteX53" fmla="*/ 416426 w 563642"/>
                    <a:gd name="connsiteY53" fmla="*/ 557688 h 606800"/>
                    <a:gd name="connsiteX54" fmla="*/ 451250 w 563642"/>
                    <a:gd name="connsiteY54" fmla="*/ 532734 h 606800"/>
                    <a:gd name="connsiteX55" fmla="*/ 539029 w 563642"/>
                    <a:gd name="connsiteY55" fmla="*/ 516780 h 606800"/>
                    <a:gd name="connsiteX56" fmla="*/ 459547 w 563642"/>
                    <a:gd name="connsiteY56" fmla="*/ 530484 h 606800"/>
                    <a:gd name="connsiteX57" fmla="*/ 441110 w 563642"/>
                    <a:gd name="connsiteY57" fmla="*/ 555438 h 606800"/>
                    <a:gd name="connsiteX58" fmla="*/ 482797 w 563642"/>
                    <a:gd name="connsiteY58" fmla="*/ 531302 h 606800"/>
                    <a:gd name="connsiteX59" fmla="*/ 466307 w 563642"/>
                    <a:gd name="connsiteY59" fmla="*/ 553290 h 606800"/>
                    <a:gd name="connsiteX60" fmla="*/ 484436 w 563642"/>
                    <a:gd name="connsiteY60" fmla="*/ 552165 h 606800"/>
                    <a:gd name="connsiteX61" fmla="*/ 503794 w 563642"/>
                    <a:gd name="connsiteY61" fmla="*/ 549302 h 606800"/>
                    <a:gd name="connsiteX62" fmla="*/ 538926 w 563642"/>
                    <a:gd name="connsiteY62" fmla="*/ 521280 h 606800"/>
                    <a:gd name="connsiteX63" fmla="*/ 539029 w 563642"/>
                    <a:gd name="connsiteY63" fmla="*/ 516780 h 606800"/>
                    <a:gd name="connsiteX64" fmla="*/ 100138 w 563642"/>
                    <a:gd name="connsiteY64" fmla="*/ 516268 h 606800"/>
                    <a:gd name="connsiteX65" fmla="*/ 84159 w 563642"/>
                    <a:gd name="connsiteY65" fmla="*/ 551654 h 606800"/>
                    <a:gd name="connsiteX66" fmla="*/ 101906 w 563642"/>
                    <a:gd name="connsiteY66" fmla="*/ 531757 h 606800"/>
                    <a:gd name="connsiteX67" fmla="*/ 102044 w 563642"/>
                    <a:gd name="connsiteY67" fmla="*/ 531991 h 606800"/>
                    <a:gd name="connsiteX68" fmla="*/ 92456 w 563642"/>
                    <a:gd name="connsiteY68" fmla="*/ 551040 h 606800"/>
                    <a:gd name="connsiteX69" fmla="*/ 92558 w 563642"/>
                    <a:gd name="connsiteY69" fmla="*/ 586835 h 606800"/>
                    <a:gd name="connsiteX70" fmla="*/ 103518 w 563642"/>
                    <a:gd name="connsiteY70" fmla="*/ 573131 h 606800"/>
                    <a:gd name="connsiteX71" fmla="*/ 113658 w 563642"/>
                    <a:gd name="connsiteY71" fmla="*/ 560347 h 606800"/>
                    <a:gd name="connsiteX72" fmla="*/ 108332 w 563642"/>
                    <a:gd name="connsiteY72" fmla="*/ 542654 h 606800"/>
                    <a:gd name="connsiteX73" fmla="*/ 102044 w 563642"/>
                    <a:gd name="connsiteY73" fmla="*/ 531991 h 606800"/>
                    <a:gd name="connsiteX74" fmla="*/ 102493 w 563642"/>
                    <a:gd name="connsiteY74" fmla="*/ 531098 h 606800"/>
                    <a:gd name="connsiteX75" fmla="*/ 101906 w 563642"/>
                    <a:gd name="connsiteY75" fmla="*/ 531757 h 606800"/>
                    <a:gd name="connsiteX76" fmla="*/ 101879 w 563642"/>
                    <a:gd name="connsiteY76" fmla="*/ 531711 h 606800"/>
                    <a:gd name="connsiteX77" fmla="*/ 100138 w 563642"/>
                    <a:gd name="connsiteY77" fmla="*/ 516268 h 606800"/>
                    <a:gd name="connsiteX78" fmla="*/ 81496 w 563642"/>
                    <a:gd name="connsiteY78" fmla="*/ 401929 h 606800"/>
                    <a:gd name="connsiteX79" fmla="*/ 66133 w 563642"/>
                    <a:gd name="connsiteY79" fmla="*/ 461553 h 606800"/>
                    <a:gd name="connsiteX80" fmla="*/ 68898 w 563642"/>
                    <a:gd name="connsiteY80" fmla="*/ 477916 h 606800"/>
                    <a:gd name="connsiteX81" fmla="*/ 78219 w 563642"/>
                    <a:gd name="connsiteY81" fmla="*/ 534882 h 606800"/>
                    <a:gd name="connsiteX82" fmla="*/ 97167 w 563642"/>
                    <a:gd name="connsiteY82" fmla="*/ 510746 h 606800"/>
                    <a:gd name="connsiteX83" fmla="*/ 95733 w 563642"/>
                    <a:gd name="connsiteY83" fmla="*/ 492541 h 606800"/>
                    <a:gd name="connsiteX84" fmla="*/ 83238 w 563642"/>
                    <a:gd name="connsiteY84" fmla="*/ 515757 h 606800"/>
                    <a:gd name="connsiteX85" fmla="*/ 90817 w 563642"/>
                    <a:gd name="connsiteY85" fmla="*/ 490394 h 606800"/>
                    <a:gd name="connsiteX86" fmla="*/ 88666 w 563642"/>
                    <a:gd name="connsiteY86" fmla="*/ 467587 h 606800"/>
                    <a:gd name="connsiteX87" fmla="*/ 75453 w 563642"/>
                    <a:gd name="connsiteY87" fmla="*/ 489984 h 606800"/>
                    <a:gd name="connsiteX88" fmla="*/ 82930 w 563642"/>
                    <a:gd name="connsiteY88" fmla="*/ 466973 h 606800"/>
                    <a:gd name="connsiteX89" fmla="*/ 84364 w 563642"/>
                    <a:gd name="connsiteY89" fmla="*/ 439258 h 606800"/>
                    <a:gd name="connsiteX90" fmla="*/ 73098 w 563642"/>
                    <a:gd name="connsiteY90" fmla="*/ 459508 h 606800"/>
                    <a:gd name="connsiteX91" fmla="*/ 69308 w 563642"/>
                    <a:gd name="connsiteY91" fmla="*/ 457667 h 606800"/>
                    <a:gd name="connsiteX92" fmla="*/ 78526 w 563642"/>
                    <a:gd name="connsiteY92" fmla="*/ 438235 h 606800"/>
                    <a:gd name="connsiteX93" fmla="*/ 81496 w 563642"/>
                    <a:gd name="connsiteY93" fmla="*/ 401929 h 606800"/>
                    <a:gd name="connsiteX94" fmla="*/ 74941 w 563642"/>
                    <a:gd name="connsiteY94" fmla="*/ 359077 h 606800"/>
                    <a:gd name="connsiteX95" fmla="*/ 62957 w 563642"/>
                    <a:gd name="connsiteY95" fmla="*/ 417781 h 606800"/>
                    <a:gd name="connsiteX96" fmla="*/ 74941 w 563642"/>
                    <a:gd name="connsiteY96" fmla="*/ 359077 h 606800"/>
                    <a:gd name="connsiteX97" fmla="*/ 68386 w 563642"/>
                    <a:gd name="connsiteY97" fmla="*/ 328498 h 606800"/>
                    <a:gd name="connsiteX98" fmla="*/ 58758 w 563642"/>
                    <a:gd name="connsiteY98" fmla="*/ 378918 h 606800"/>
                    <a:gd name="connsiteX99" fmla="*/ 68386 w 563642"/>
                    <a:gd name="connsiteY99" fmla="*/ 328498 h 606800"/>
                    <a:gd name="connsiteX100" fmla="*/ 425091 w 563642"/>
                    <a:gd name="connsiteY100" fmla="*/ 307114 h 606800"/>
                    <a:gd name="connsiteX101" fmla="*/ 469134 w 563642"/>
                    <a:gd name="connsiteY101" fmla="*/ 375962 h 606800"/>
                    <a:gd name="connsiteX102" fmla="*/ 444757 w 563642"/>
                    <a:gd name="connsiteY102" fmla="*/ 423941 h 606800"/>
                    <a:gd name="connsiteX103" fmla="*/ 392521 w 563642"/>
                    <a:gd name="connsiteY103" fmla="*/ 482253 h 606800"/>
                    <a:gd name="connsiteX104" fmla="*/ 375108 w 563642"/>
                    <a:gd name="connsiteY104" fmla="*/ 489004 h 606800"/>
                    <a:gd name="connsiteX105" fmla="*/ 304333 w 563642"/>
                    <a:gd name="connsiteY105" fmla="*/ 485935 h 606800"/>
                    <a:gd name="connsiteX106" fmla="*/ 251790 w 563642"/>
                    <a:gd name="connsiteY106" fmla="*/ 483480 h 606800"/>
                    <a:gd name="connsiteX107" fmla="*/ 204162 w 563642"/>
                    <a:gd name="connsiteY107" fmla="*/ 459337 h 606800"/>
                    <a:gd name="connsiteX108" fmla="*/ 195456 w 563642"/>
                    <a:gd name="connsiteY108" fmla="*/ 381077 h 606800"/>
                    <a:gd name="connsiteX109" fmla="*/ 291735 w 563642"/>
                    <a:gd name="connsiteY109" fmla="*/ 343738 h 606800"/>
                    <a:gd name="connsiteX110" fmla="*/ 326764 w 563642"/>
                    <a:gd name="connsiteY110" fmla="*/ 353252 h 606800"/>
                    <a:gd name="connsiteX111" fmla="*/ 361998 w 563642"/>
                    <a:gd name="connsiteY111" fmla="*/ 321641 h 606800"/>
                    <a:gd name="connsiteX112" fmla="*/ 425091 w 563642"/>
                    <a:gd name="connsiteY112" fmla="*/ 307114 h 606800"/>
                    <a:gd name="connsiteX113" fmla="*/ 62753 w 563642"/>
                    <a:gd name="connsiteY113" fmla="*/ 299146 h 606800"/>
                    <a:gd name="connsiteX114" fmla="*/ 53022 w 563642"/>
                    <a:gd name="connsiteY114" fmla="*/ 347827 h 606800"/>
                    <a:gd name="connsiteX115" fmla="*/ 62855 w 563642"/>
                    <a:gd name="connsiteY115" fmla="*/ 329623 h 606800"/>
                    <a:gd name="connsiteX116" fmla="*/ 62753 w 563642"/>
                    <a:gd name="connsiteY116" fmla="*/ 299146 h 606800"/>
                    <a:gd name="connsiteX117" fmla="*/ 55173 w 563642"/>
                    <a:gd name="connsiteY117" fmla="*/ 270817 h 606800"/>
                    <a:gd name="connsiteX118" fmla="*/ 46365 w 563642"/>
                    <a:gd name="connsiteY118" fmla="*/ 321748 h 606800"/>
                    <a:gd name="connsiteX119" fmla="*/ 57017 w 563642"/>
                    <a:gd name="connsiteY119" fmla="*/ 300169 h 606800"/>
                    <a:gd name="connsiteX120" fmla="*/ 55173 w 563642"/>
                    <a:gd name="connsiteY120" fmla="*/ 270817 h 606800"/>
                    <a:gd name="connsiteX121" fmla="*/ 91940 w 563642"/>
                    <a:gd name="connsiteY121" fmla="*/ 263149 h 606800"/>
                    <a:gd name="connsiteX122" fmla="*/ 98886 w 563642"/>
                    <a:gd name="connsiteY122" fmla="*/ 272161 h 606800"/>
                    <a:gd name="connsiteX123" fmla="*/ 92247 w 563642"/>
                    <a:gd name="connsiteY123" fmla="*/ 279330 h 606800"/>
                    <a:gd name="connsiteX124" fmla="*/ 85403 w 563642"/>
                    <a:gd name="connsiteY124" fmla="*/ 273595 h 606800"/>
                    <a:gd name="connsiteX125" fmla="*/ 91940 w 563642"/>
                    <a:gd name="connsiteY125" fmla="*/ 263149 h 606800"/>
                    <a:gd name="connsiteX126" fmla="*/ 520797 w 563642"/>
                    <a:gd name="connsiteY126" fmla="*/ 261919 h 606800"/>
                    <a:gd name="connsiteX127" fmla="*/ 461698 w 563642"/>
                    <a:gd name="connsiteY127" fmla="*/ 266828 h 606800"/>
                    <a:gd name="connsiteX128" fmla="*/ 416631 w 563642"/>
                    <a:gd name="connsiteY128" fmla="*/ 270101 h 606800"/>
                    <a:gd name="connsiteX129" fmla="*/ 262993 w 563642"/>
                    <a:gd name="connsiteY129" fmla="*/ 291680 h 606800"/>
                    <a:gd name="connsiteX130" fmla="*/ 101469 w 563642"/>
                    <a:gd name="connsiteY130" fmla="*/ 311010 h 606800"/>
                    <a:gd name="connsiteX131" fmla="*/ 78014 w 563642"/>
                    <a:gd name="connsiteY131" fmla="*/ 315919 h 606800"/>
                    <a:gd name="connsiteX132" fmla="*/ 86413 w 563642"/>
                    <a:gd name="connsiteY132" fmla="*/ 354577 h 606800"/>
                    <a:gd name="connsiteX133" fmla="*/ 95426 w 563642"/>
                    <a:gd name="connsiteY133" fmla="*/ 418701 h 606800"/>
                    <a:gd name="connsiteX134" fmla="*/ 115911 w 563642"/>
                    <a:gd name="connsiteY134" fmla="*/ 526598 h 606800"/>
                    <a:gd name="connsiteX135" fmla="*/ 124822 w 563642"/>
                    <a:gd name="connsiteY135" fmla="*/ 555643 h 606800"/>
                    <a:gd name="connsiteX136" fmla="*/ 158930 w 563642"/>
                    <a:gd name="connsiteY136" fmla="*/ 553393 h 606800"/>
                    <a:gd name="connsiteX137" fmla="*/ 264427 w 563642"/>
                    <a:gd name="connsiteY137" fmla="*/ 550222 h 606800"/>
                    <a:gd name="connsiteX138" fmla="*/ 319942 w 563642"/>
                    <a:gd name="connsiteY138" fmla="*/ 545825 h 606800"/>
                    <a:gd name="connsiteX139" fmla="*/ 494576 w 563642"/>
                    <a:gd name="connsiteY139" fmla="*/ 512586 h 606800"/>
                    <a:gd name="connsiteX140" fmla="*/ 544867 w 563642"/>
                    <a:gd name="connsiteY140" fmla="*/ 501746 h 606800"/>
                    <a:gd name="connsiteX141" fmla="*/ 531039 w 563642"/>
                    <a:gd name="connsiteY141" fmla="*/ 380656 h 606800"/>
                    <a:gd name="connsiteX142" fmla="*/ 520797 w 563642"/>
                    <a:gd name="connsiteY142" fmla="*/ 261919 h 606800"/>
                    <a:gd name="connsiteX143" fmla="*/ 52613 w 563642"/>
                    <a:gd name="connsiteY143" fmla="*/ 245658 h 606800"/>
                    <a:gd name="connsiteX144" fmla="*/ 41243 w 563642"/>
                    <a:gd name="connsiteY144" fmla="*/ 288510 h 606800"/>
                    <a:gd name="connsiteX145" fmla="*/ 52613 w 563642"/>
                    <a:gd name="connsiteY145" fmla="*/ 245658 h 606800"/>
                    <a:gd name="connsiteX146" fmla="*/ 106469 w 563642"/>
                    <a:gd name="connsiteY146" fmla="*/ 239933 h 606800"/>
                    <a:gd name="connsiteX147" fmla="*/ 110057 w 563642"/>
                    <a:gd name="connsiteY147" fmla="*/ 247807 h 606800"/>
                    <a:gd name="connsiteX148" fmla="*/ 101241 w 563642"/>
                    <a:gd name="connsiteY148" fmla="*/ 255885 h 606800"/>
                    <a:gd name="connsiteX149" fmla="*/ 96115 w 563642"/>
                    <a:gd name="connsiteY149" fmla="*/ 250261 h 606800"/>
                    <a:gd name="connsiteX150" fmla="*/ 101958 w 563642"/>
                    <a:gd name="connsiteY150" fmla="*/ 241569 h 606800"/>
                    <a:gd name="connsiteX151" fmla="*/ 106469 w 563642"/>
                    <a:gd name="connsiteY151" fmla="*/ 239933 h 606800"/>
                    <a:gd name="connsiteX152" fmla="*/ 135782 w 563642"/>
                    <a:gd name="connsiteY152" fmla="*/ 230931 h 606800"/>
                    <a:gd name="connsiteX153" fmla="*/ 62548 w 563642"/>
                    <a:gd name="connsiteY153" fmla="*/ 236965 h 606800"/>
                    <a:gd name="connsiteX154" fmla="*/ 75351 w 563642"/>
                    <a:gd name="connsiteY154" fmla="*/ 304976 h 606800"/>
                    <a:gd name="connsiteX155" fmla="*/ 91739 w 563642"/>
                    <a:gd name="connsiteY155" fmla="*/ 300476 h 606800"/>
                    <a:gd name="connsiteX156" fmla="*/ 135782 w 563642"/>
                    <a:gd name="connsiteY156" fmla="*/ 230931 h 606800"/>
                    <a:gd name="connsiteX157" fmla="*/ 190681 w 563642"/>
                    <a:gd name="connsiteY157" fmla="*/ 226533 h 606800"/>
                    <a:gd name="connsiteX158" fmla="*/ 143566 w 563642"/>
                    <a:gd name="connsiteY158" fmla="*/ 229908 h 606800"/>
                    <a:gd name="connsiteX159" fmla="*/ 102493 w 563642"/>
                    <a:gd name="connsiteY159" fmla="*/ 300066 h 606800"/>
                    <a:gd name="connsiteX160" fmla="*/ 104542 w 563642"/>
                    <a:gd name="connsiteY160" fmla="*/ 302930 h 606800"/>
                    <a:gd name="connsiteX161" fmla="*/ 147560 w 563642"/>
                    <a:gd name="connsiteY161" fmla="*/ 296589 h 606800"/>
                    <a:gd name="connsiteX162" fmla="*/ 155447 w 563642"/>
                    <a:gd name="connsiteY162" fmla="*/ 291067 h 606800"/>
                    <a:gd name="connsiteX163" fmla="*/ 190681 w 563642"/>
                    <a:gd name="connsiteY163" fmla="*/ 226533 h 606800"/>
                    <a:gd name="connsiteX164" fmla="*/ 281737 w 563642"/>
                    <a:gd name="connsiteY164" fmla="*/ 215794 h 606800"/>
                    <a:gd name="connsiteX165" fmla="*/ 244352 w 563642"/>
                    <a:gd name="connsiteY165" fmla="*/ 220908 h 606800"/>
                    <a:gd name="connsiteX166" fmla="*/ 212600 w 563642"/>
                    <a:gd name="connsiteY166" fmla="*/ 288203 h 606800"/>
                    <a:gd name="connsiteX167" fmla="*/ 237694 w 563642"/>
                    <a:gd name="connsiteY167" fmla="*/ 284726 h 606800"/>
                    <a:gd name="connsiteX168" fmla="*/ 257872 w 563642"/>
                    <a:gd name="connsiteY168" fmla="*/ 270306 h 606800"/>
                    <a:gd name="connsiteX169" fmla="*/ 282659 w 563642"/>
                    <a:gd name="connsiteY169" fmla="*/ 219067 h 606800"/>
                    <a:gd name="connsiteX170" fmla="*/ 281737 w 563642"/>
                    <a:gd name="connsiteY170" fmla="*/ 215794 h 606800"/>
                    <a:gd name="connsiteX171" fmla="*/ 376787 w 563642"/>
                    <a:gd name="connsiteY171" fmla="*/ 203215 h 606800"/>
                    <a:gd name="connsiteX172" fmla="*/ 337354 w 563642"/>
                    <a:gd name="connsiteY172" fmla="*/ 208840 h 606800"/>
                    <a:gd name="connsiteX173" fmla="*/ 305192 w 563642"/>
                    <a:gd name="connsiteY173" fmla="*/ 274908 h 606800"/>
                    <a:gd name="connsiteX174" fmla="*/ 333154 w 563642"/>
                    <a:gd name="connsiteY174" fmla="*/ 271021 h 606800"/>
                    <a:gd name="connsiteX175" fmla="*/ 349952 w 563642"/>
                    <a:gd name="connsiteY175" fmla="*/ 258442 h 606800"/>
                    <a:gd name="connsiteX176" fmla="*/ 372998 w 563642"/>
                    <a:gd name="connsiteY176" fmla="*/ 212829 h 606800"/>
                    <a:gd name="connsiteX177" fmla="*/ 376787 w 563642"/>
                    <a:gd name="connsiteY177" fmla="*/ 203215 h 606800"/>
                    <a:gd name="connsiteX178" fmla="*/ 480646 w 563642"/>
                    <a:gd name="connsiteY178" fmla="*/ 190022 h 606800"/>
                    <a:gd name="connsiteX179" fmla="*/ 441827 w 563642"/>
                    <a:gd name="connsiteY179" fmla="*/ 194726 h 606800"/>
                    <a:gd name="connsiteX180" fmla="*/ 435067 w 563642"/>
                    <a:gd name="connsiteY180" fmla="*/ 199738 h 606800"/>
                    <a:gd name="connsiteX181" fmla="*/ 406900 w 563642"/>
                    <a:gd name="connsiteY181" fmla="*/ 260794 h 606800"/>
                    <a:gd name="connsiteX182" fmla="*/ 445515 w 563642"/>
                    <a:gd name="connsiteY182" fmla="*/ 256805 h 606800"/>
                    <a:gd name="connsiteX183" fmla="*/ 480646 w 563642"/>
                    <a:gd name="connsiteY183" fmla="*/ 190022 h 606800"/>
                    <a:gd name="connsiteX184" fmla="*/ 28338 w 563642"/>
                    <a:gd name="connsiteY184" fmla="*/ 175602 h 606800"/>
                    <a:gd name="connsiteX185" fmla="*/ 19632 w 563642"/>
                    <a:gd name="connsiteY185" fmla="*/ 212419 h 606800"/>
                    <a:gd name="connsiteX186" fmla="*/ 36558 w 563642"/>
                    <a:gd name="connsiteY186" fmla="*/ 189818 h 606800"/>
                    <a:gd name="connsiteX187" fmla="*/ 36612 w 563642"/>
                    <a:gd name="connsiteY187" fmla="*/ 190029 h 606800"/>
                    <a:gd name="connsiteX188" fmla="*/ 24548 w 563642"/>
                    <a:gd name="connsiteY188" fmla="*/ 216510 h 606800"/>
                    <a:gd name="connsiteX189" fmla="*/ 26289 w 563642"/>
                    <a:gd name="connsiteY189" fmla="*/ 232158 h 606800"/>
                    <a:gd name="connsiteX190" fmla="*/ 39912 w 563642"/>
                    <a:gd name="connsiteY190" fmla="*/ 214056 h 606800"/>
                    <a:gd name="connsiteX191" fmla="*/ 30591 w 563642"/>
                    <a:gd name="connsiteY191" fmla="*/ 237783 h 606800"/>
                    <a:gd name="connsiteX192" fmla="*/ 34074 w 563642"/>
                    <a:gd name="connsiteY192" fmla="*/ 252714 h 606800"/>
                    <a:gd name="connsiteX193" fmla="*/ 42370 w 563642"/>
                    <a:gd name="connsiteY193" fmla="*/ 241465 h 606800"/>
                    <a:gd name="connsiteX194" fmla="*/ 41448 w 563642"/>
                    <a:gd name="connsiteY194" fmla="*/ 208942 h 606800"/>
                    <a:gd name="connsiteX195" fmla="*/ 36612 w 563642"/>
                    <a:gd name="connsiteY195" fmla="*/ 190029 h 606800"/>
                    <a:gd name="connsiteX196" fmla="*/ 36942 w 563642"/>
                    <a:gd name="connsiteY196" fmla="*/ 189306 h 606800"/>
                    <a:gd name="connsiteX197" fmla="*/ 36558 w 563642"/>
                    <a:gd name="connsiteY197" fmla="*/ 189818 h 606800"/>
                    <a:gd name="connsiteX198" fmla="*/ 36532 w 563642"/>
                    <a:gd name="connsiteY198" fmla="*/ 189715 h 606800"/>
                    <a:gd name="connsiteX199" fmla="*/ 28338 w 563642"/>
                    <a:gd name="connsiteY199" fmla="*/ 175602 h 606800"/>
                    <a:gd name="connsiteX200" fmla="*/ 84565 w 563642"/>
                    <a:gd name="connsiteY200" fmla="*/ 164145 h 606800"/>
                    <a:gd name="connsiteX201" fmla="*/ 91555 w 563642"/>
                    <a:gd name="connsiteY201" fmla="*/ 172326 h 606800"/>
                    <a:gd name="connsiteX202" fmla="*/ 86826 w 563642"/>
                    <a:gd name="connsiteY202" fmla="*/ 177951 h 606800"/>
                    <a:gd name="connsiteX203" fmla="*/ 79528 w 563642"/>
                    <a:gd name="connsiteY203" fmla="*/ 172019 h 606800"/>
                    <a:gd name="connsiteX204" fmla="*/ 84565 w 563642"/>
                    <a:gd name="connsiteY204" fmla="*/ 164145 h 606800"/>
                    <a:gd name="connsiteX205" fmla="*/ 21578 w 563642"/>
                    <a:gd name="connsiteY205" fmla="*/ 161693 h 606800"/>
                    <a:gd name="connsiteX206" fmla="*/ 12155 w 563642"/>
                    <a:gd name="connsiteY206" fmla="*/ 196670 h 606800"/>
                    <a:gd name="connsiteX207" fmla="*/ 21578 w 563642"/>
                    <a:gd name="connsiteY207" fmla="*/ 161693 h 606800"/>
                    <a:gd name="connsiteX208" fmla="*/ 59661 w 563642"/>
                    <a:gd name="connsiteY208" fmla="*/ 152277 h 606800"/>
                    <a:gd name="connsiteX209" fmla="*/ 70019 w 563642"/>
                    <a:gd name="connsiteY209" fmla="*/ 158632 h 606800"/>
                    <a:gd name="connsiteX210" fmla="*/ 63250 w 563642"/>
                    <a:gd name="connsiteY210" fmla="*/ 164782 h 606800"/>
                    <a:gd name="connsiteX211" fmla="*/ 54635 w 563642"/>
                    <a:gd name="connsiteY211" fmla="*/ 156582 h 606800"/>
                    <a:gd name="connsiteX212" fmla="*/ 59661 w 563642"/>
                    <a:gd name="connsiteY212" fmla="*/ 152277 h 606800"/>
                    <a:gd name="connsiteX213" fmla="*/ 60602 w 563642"/>
                    <a:gd name="connsiteY213" fmla="*/ 139807 h 606800"/>
                    <a:gd name="connsiteX214" fmla="*/ 32537 w 563642"/>
                    <a:gd name="connsiteY214" fmla="*/ 150648 h 606800"/>
                    <a:gd name="connsiteX215" fmla="*/ 62650 w 563642"/>
                    <a:gd name="connsiteY215" fmla="*/ 220703 h 606800"/>
                    <a:gd name="connsiteX216" fmla="*/ 135167 w 563642"/>
                    <a:gd name="connsiteY216" fmla="*/ 187977 h 606800"/>
                    <a:gd name="connsiteX217" fmla="*/ 104849 w 563642"/>
                    <a:gd name="connsiteY217" fmla="*/ 163227 h 606800"/>
                    <a:gd name="connsiteX218" fmla="*/ 71868 w 563642"/>
                    <a:gd name="connsiteY218" fmla="*/ 142159 h 606800"/>
                    <a:gd name="connsiteX219" fmla="*/ 60602 w 563642"/>
                    <a:gd name="connsiteY219" fmla="*/ 139807 h 606800"/>
                    <a:gd name="connsiteX220" fmla="*/ 120623 w 563642"/>
                    <a:gd name="connsiteY220" fmla="*/ 118739 h 606800"/>
                    <a:gd name="connsiteX221" fmla="*/ 76273 w 563642"/>
                    <a:gd name="connsiteY221" fmla="*/ 132750 h 606800"/>
                    <a:gd name="connsiteX222" fmla="*/ 148380 w 563642"/>
                    <a:gd name="connsiteY222" fmla="*/ 183579 h 606800"/>
                    <a:gd name="connsiteX223" fmla="*/ 194471 w 563642"/>
                    <a:gd name="connsiteY223" fmla="*/ 165886 h 606800"/>
                    <a:gd name="connsiteX224" fmla="*/ 138240 w 563642"/>
                    <a:gd name="connsiteY224" fmla="*/ 125080 h 606800"/>
                    <a:gd name="connsiteX225" fmla="*/ 120623 w 563642"/>
                    <a:gd name="connsiteY225" fmla="*/ 118739 h 606800"/>
                    <a:gd name="connsiteX226" fmla="*/ 221511 w 563642"/>
                    <a:gd name="connsiteY226" fmla="*/ 84580 h 606800"/>
                    <a:gd name="connsiteX227" fmla="*/ 178390 w 563642"/>
                    <a:gd name="connsiteY227" fmla="*/ 98694 h 606800"/>
                    <a:gd name="connsiteX228" fmla="*/ 219565 w 563642"/>
                    <a:gd name="connsiteY228" fmla="*/ 124261 h 606800"/>
                    <a:gd name="connsiteX229" fmla="*/ 251522 w 563642"/>
                    <a:gd name="connsiteY229" fmla="*/ 139909 h 606800"/>
                    <a:gd name="connsiteX230" fmla="*/ 285220 w 563642"/>
                    <a:gd name="connsiteY230" fmla="*/ 129171 h 606800"/>
                    <a:gd name="connsiteX231" fmla="*/ 287063 w 563642"/>
                    <a:gd name="connsiteY231" fmla="*/ 127636 h 606800"/>
                    <a:gd name="connsiteX232" fmla="*/ 230730 w 563642"/>
                    <a:gd name="connsiteY232" fmla="*/ 87239 h 606800"/>
                    <a:gd name="connsiteX233" fmla="*/ 221511 w 563642"/>
                    <a:gd name="connsiteY233" fmla="*/ 84580 h 606800"/>
                    <a:gd name="connsiteX234" fmla="*/ 481261 w 563642"/>
                    <a:gd name="connsiteY234" fmla="*/ 81001 h 606800"/>
                    <a:gd name="connsiteX235" fmla="*/ 283581 w 563642"/>
                    <a:gd name="connsiteY235" fmla="*/ 142466 h 606800"/>
                    <a:gd name="connsiteX236" fmla="*/ 94197 w 563642"/>
                    <a:gd name="connsiteY236" fmla="*/ 220601 h 606800"/>
                    <a:gd name="connsiteX237" fmla="*/ 135679 w 563642"/>
                    <a:gd name="connsiteY237" fmla="*/ 217635 h 606800"/>
                    <a:gd name="connsiteX238" fmla="*/ 171938 w 563642"/>
                    <a:gd name="connsiteY238" fmla="*/ 208840 h 606800"/>
                    <a:gd name="connsiteX239" fmla="*/ 233495 w 563642"/>
                    <a:gd name="connsiteY239" fmla="*/ 184090 h 606800"/>
                    <a:gd name="connsiteX240" fmla="*/ 444593 w 563642"/>
                    <a:gd name="connsiteY240" fmla="*/ 116898 h 606800"/>
                    <a:gd name="connsiteX241" fmla="*/ 480544 w 563642"/>
                    <a:gd name="connsiteY241" fmla="*/ 85398 h 606800"/>
                    <a:gd name="connsiteX242" fmla="*/ 481261 w 563642"/>
                    <a:gd name="connsiteY242" fmla="*/ 81001 h 606800"/>
                    <a:gd name="connsiteX243" fmla="*/ 325985 w 563642"/>
                    <a:gd name="connsiteY243" fmla="*/ 52467 h 606800"/>
                    <a:gd name="connsiteX244" fmla="*/ 288292 w 563642"/>
                    <a:gd name="connsiteY244" fmla="*/ 63615 h 606800"/>
                    <a:gd name="connsiteX245" fmla="*/ 345241 w 563642"/>
                    <a:gd name="connsiteY245" fmla="*/ 105955 h 606800"/>
                    <a:gd name="connsiteX246" fmla="*/ 354869 w 563642"/>
                    <a:gd name="connsiteY246" fmla="*/ 106978 h 606800"/>
                    <a:gd name="connsiteX247" fmla="*/ 391127 w 563642"/>
                    <a:gd name="connsiteY247" fmla="*/ 95216 h 606800"/>
                    <a:gd name="connsiteX248" fmla="*/ 332847 w 563642"/>
                    <a:gd name="connsiteY248" fmla="*/ 53899 h 606800"/>
                    <a:gd name="connsiteX249" fmla="*/ 325985 w 563642"/>
                    <a:gd name="connsiteY249" fmla="*/ 52467 h 606800"/>
                    <a:gd name="connsiteX250" fmla="*/ 433121 w 563642"/>
                    <a:gd name="connsiteY250" fmla="*/ 23115 h 606800"/>
                    <a:gd name="connsiteX251" fmla="*/ 395634 w 563642"/>
                    <a:gd name="connsiteY251" fmla="*/ 32115 h 606800"/>
                    <a:gd name="connsiteX252" fmla="*/ 392458 w 563642"/>
                    <a:gd name="connsiteY252" fmla="*/ 34569 h 606800"/>
                    <a:gd name="connsiteX253" fmla="*/ 433224 w 563642"/>
                    <a:gd name="connsiteY253" fmla="*/ 67808 h 606800"/>
                    <a:gd name="connsiteX254" fmla="*/ 481363 w 563642"/>
                    <a:gd name="connsiteY254" fmla="*/ 67194 h 606800"/>
                    <a:gd name="connsiteX255" fmla="*/ 474194 w 563642"/>
                    <a:gd name="connsiteY255" fmla="*/ 53183 h 606800"/>
                    <a:gd name="connsiteX256" fmla="*/ 433121 w 563642"/>
                    <a:gd name="connsiteY256" fmla="*/ 23115 h 606800"/>
                    <a:gd name="connsiteX257" fmla="*/ 465167 w 563642"/>
                    <a:gd name="connsiteY257" fmla="*/ 845 h 606800"/>
                    <a:gd name="connsiteX258" fmla="*/ 473989 w 563642"/>
                    <a:gd name="connsiteY258" fmla="*/ 13399 h 606800"/>
                    <a:gd name="connsiteX259" fmla="*/ 499185 w 563642"/>
                    <a:gd name="connsiteY259" fmla="*/ 65967 h 606800"/>
                    <a:gd name="connsiteX260" fmla="*/ 498980 w 563642"/>
                    <a:gd name="connsiteY260" fmla="*/ 75478 h 606800"/>
                    <a:gd name="connsiteX261" fmla="*/ 476140 w 563642"/>
                    <a:gd name="connsiteY261" fmla="*/ 118023 h 606800"/>
                    <a:gd name="connsiteX262" fmla="*/ 469584 w 563642"/>
                    <a:gd name="connsiteY262" fmla="*/ 123546 h 606800"/>
                    <a:gd name="connsiteX263" fmla="*/ 351898 w 563642"/>
                    <a:gd name="connsiteY263" fmla="*/ 154227 h 606800"/>
                    <a:gd name="connsiteX264" fmla="*/ 209323 w 563642"/>
                    <a:gd name="connsiteY264" fmla="*/ 203215 h 606800"/>
                    <a:gd name="connsiteX265" fmla="*/ 195905 w 563642"/>
                    <a:gd name="connsiteY265" fmla="*/ 209249 h 606800"/>
                    <a:gd name="connsiteX266" fmla="*/ 196622 w 563642"/>
                    <a:gd name="connsiteY266" fmla="*/ 211397 h 606800"/>
                    <a:gd name="connsiteX267" fmla="*/ 288804 w 563642"/>
                    <a:gd name="connsiteY267" fmla="*/ 199124 h 606800"/>
                    <a:gd name="connsiteX268" fmla="*/ 417143 w 563642"/>
                    <a:gd name="connsiteY268" fmla="*/ 181738 h 606800"/>
                    <a:gd name="connsiteX269" fmla="*/ 502360 w 563642"/>
                    <a:gd name="connsiteY269" fmla="*/ 171818 h 606800"/>
                    <a:gd name="connsiteX270" fmla="*/ 526123 w 563642"/>
                    <a:gd name="connsiteY270" fmla="*/ 188795 h 606800"/>
                    <a:gd name="connsiteX271" fmla="*/ 543945 w 563642"/>
                    <a:gd name="connsiteY271" fmla="*/ 330339 h 606800"/>
                    <a:gd name="connsiteX272" fmla="*/ 548657 w 563642"/>
                    <a:gd name="connsiteY272" fmla="*/ 373600 h 606800"/>
                    <a:gd name="connsiteX273" fmla="*/ 562074 w 563642"/>
                    <a:gd name="connsiteY273" fmla="*/ 474951 h 606800"/>
                    <a:gd name="connsiteX274" fmla="*/ 552754 w 563642"/>
                    <a:gd name="connsiteY274" fmla="*/ 537438 h 606800"/>
                    <a:gd name="connsiteX275" fmla="*/ 549373 w 563642"/>
                    <a:gd name="connsiteY275" fmla="*/ 545722 h 606800"/>
                    <a:gd name="connsiteX276" fmla="*/ 524587 w 563642"/>
                    <a:gd name="connsiteY276" fmla="*/ 564336 h 606800"/>
                    <a:gd name="connsiteX277" fmla="*/ 464668 w 563642"/>
                    <a:gd name="connsiteY277" fmla="*/ 570779 h 606800"/>
                    <a:gd name="connsiteX278" fmla="*/ 373203 w 563642"/>
                    <a:gd name="connsiteY278" fmla="*/ 579574 h 606800"/>
                    <a:gd name="connsiteX279" fmla="*/ 267090 w 563642"/>
                    <a:gd name="connsiteY279" fmla="*/ 591745 h 606800"/>
                    <a:gd name="connsiteX280" fmla="*/ 200412 w 563642"/>
                    <a:gd name="connsiteY280" fmla="*/ 602790 h 606800"/>
                    <a:gd name="connsiteX281" fmla="*/ 152272 w 563642"/>
                    <a:gd name="connsiteY281" fmla="*/ 605244 h 606800"/>
                    <a:gd name="connsiteX282" fmla="*/ 93685 w 563642"/>
                    <a:gd name="connsiteY282" fmla="*/ 606778 h 606800"/>
                    <a:gd name="connsiteX283" fmla="*/ 77092 w 563642"/>
                    <a:gd name="connsiteY283" fmla="*/ 596654 h 606800"/>
                    <a:gd name="connsiteX284" fmla="*/ 74327 w 563642"/>
                    <a:gd name="connsiteY284" fmla="*/ 588165 h 606800"/>
                    <a:gd name="connsiteX285" fmla="*/ 54046 w 563642"/>
                    <a:gd name="connsiteY285" fmla="*/ 478735 h 606800"/>
                    <a:gd name="connsiteX286" fmla="*/ 41756 w 563642"/>
                    <a:gd name="connsiteY286" fmla="*/ 375645 h 606800"/>
                    <a:gd name="connsiteX287" fmla="*/ 28338 w 563642"/>
                    <a:gd name="connsiteY287" fmla="*/ 310907 h 606800"/>
                    <a:gd name="connsiteX288" fmla="*/ 23831 w 563642"/>
                    <a:gd name="connsiteY288" fmla="*/ 272146 h 606800"/>
                    <a:gd name="connsiteX289" fmla="*/ 20554 w 563642"/>
                    <a:gd name="connsiteY289" fmla="*/ 254555 h 606800"/>
                    <a:gd name="connsiteX290" fmla="*/ 786 w 563642"/>
                    <a:gd name="connsiteY290" fmla="*/ 199329 h 606800"/>
                    <a:gd name="connsiteX291" fmla="*/ 376 w 563642"/>
                    <a:gd name="connsiteY291" fmla="*/ 186238 h 606800"/>
                    <a:gd name="connsiteX292" fmla="*/ 2629 w 563642"/>
                    <a:gd name="connsiteY292" fmla="*/ 180715 h 606800"/>
                    <a:gd name="connsiteX293" fmla="*/ 62240 w 563642"/>
                    <a:gd name="connsiteY293" fmla="*/ 126000 h 606800"/>
                    <a:gd name="connsiteX294" fmla="*/ 237285 w 563642"/>
                    <a:gd name="connsiteY294" fmla="*/ 64842 h 606800"/>
                    <a:gd name="connsiteX295" fmla="*/ 415094 w 563642"/>
                    <a:gd name="connsiteY295" fmla="*/ 12581 h 606800"/>
                    <a:gd name="connsiteX296" fmla="*/ 449816 w 563642"/>
                    <a:gd name="connsiteY296" fmla="*/ 2252 h 606800"/>
                    <a:gd name="connsiteX297" fmla="*/ 465167 w 563642"/>
                    <a:gd name="connsiteY297" fmla="*/ 845 h 60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</a:cxnLst>
                  <a:rect l="l" t="t" r="r" b="b"/>
                  <a:pathLst>
                    <a:path w="563642" h="606800">
                      <a:moveTo>
                        <a:pt x="142234" y="562086"/>
                      </a:moveTo>
                      <a:cubicBezTo>
                        <a:pt x="134962" y="563518"/>
                        <a:pt x="129124" y="562904"/>
                        <a:pt x="126256" y="565461"/>
                      </a:cubicBezTo>
                      <a:cubicBezTo>
                        <a:pt x="118677" y="572415"/>
                        <a:pt x="112326" y="580699"/>
                        <a:pt x="103006" y="591335"/>
                      </a:cubicBezTo>
                      <a:cubicBezTo>
                        <a:pt x="119189" y="591335"/>
                        <a:pt x="131992" y="591335"/>
                        <a:pt x="144795" y="591233"/>
                      </a:cubicBezTo>
                      <a:cubicBezTo>
                        <a:pt x="146127" y="591233"/>
                        <a:pt x="148073" y="590415"/>
                        <a:pt x="148687" y="589392"/>
                      </a:cubicBezTo>
                      <a:cubicBezTo>
                        <a:pt x="154321" y="581211"/>
                        <a:pt x="159749" y="572722"/>
                        <a:pt x="165690" y="563722"/>
                      </a:cubicBezTo>
                      <a:cubicBezTo>
                        <a:pt x="152374" y="561268"/>
                        <a:pt x="145717" y="566586"/>
                        <a:pt x="141415" y="576302"/>
                      </a:cubicBezTo>
                      <a:cubicBezTo>
                        <a:pt x="139674" y="580290"/>
                        <a:pt x="136703" y="583665"/>
                        <a:pt x="134348" y="587347"/>
                      </a:cubicBezTo>
                      <a:cubicBezTo>
                        <a:pt x="133323" y="586631"/>
                        <a:pt x="132299" y="586017"/>
                        <a:pt x="131172" y="585404"/>
                      </a:cubicBezTo>
                      <a:cubicBezTo>
                        <a:pt x="134450" y="578551"/>
                        <a:pt x="137625" y="571802"/>
                        <a:pt x="142234" y="562086"/>
                      </a:cubicBezTo>
                      <a:close/>
                      <a:moveTo>
                        <a:pt x="281417" y="559427"/>
                      </a:moveTo>
                      <a:lnTo>
                        <a:pt x="270695" y="566015"/>
                      </a:lnTo>
                      <a:lnTo>
                        <a:pt x="270778" y="565665"/>
                      </a:lnTo>
                      <a:lnTo>
                        <a:pt x="270068" y="566108"/>
                      </a:lnTo>
                      <a:lnTo>
                        <a:pt x="264171" y="560999"/>
                      </a:lnTo>
                      <a:cubicBezTo>
                        <a:pt x="261611" y="560756"/>
                        <a:pt x="258743" y="561472"/>
                        <a:pt x="256233" y="561472"/>
                      </a:cubicBezTo>
                      <a:cubicBezTo>
                        <a:pt x="241689" y="561472"/>
                        <a:pt x="227145" y="562086"/>
                        <a:pt x="212498" y="562290"/>
                      </a:cubicBezTo>
                      <a:cubicBezTo>
                        <a:pt x="199080" y="562393"/>
                        <a:pt x="185663" y="562290"/>
                        <a:pt x="172142" y="562290"/>
                      </a:cubicBezTo>
                      <a:cubicBezTo>
                        <a:pt x="166919" y="571904"/>
                        <a:pt x="162207" y="580597"/>
                        <a:pt x="157188" y="589801"/>
                      </a:cubicBezTo>
                      <a:cubicBezTo>
                        <a:pt x="167124" y="593279"/>
                        <a:pt x="173679" y="591029"/>
                        <a:pt x="178800" y="583256"/>
                      </a:cubicBezTo>
                      <a:cubicBezTo>
                        <a:pt x="182590" y="577529"/>
                        <a:pt x="187199" y="572517"/>
                        <a:pt x="191501" y="567199"/>
                      </a:cubicBezTo>
                      <a:cubicBezTo>
                        <a:pt x="192218" y="567711"/>
                        <a:pt x="192935" y="568222"/>
                        <a:pt x="193652" y="568631"/>
                      </a:cubicBezTo>
                      <a:cubicBezTo>
                        <a:pt x="190579" y="574870"/>
                        <a:pt x="187506" y="581211"/>
                        <a:pt x="184229" y="587654"/>
                      </a:cubicBezTo>
                      <a:cubicBezTo>
                        <a:pt x="201231" y="591029"/>
                        <a:pt x="209528" y="580086"/>
                        <a:pt x="219463" y="570268"/>
                      </a:cubicBezTo>
                      <a:cubicBezTo>
                        <a:pt x="218131" y="574256"/>
                        <a:pt x="216902" y="578142"/>
                        <a:pt x="215571" y="582233"/>
                      </a:cubicBezTo>
                      <a:cubicBezTo>
                        <a:pt x="227452" y="584586"/>
                        <a:pt x="236568" y="580290"/>
                        <a:pt x="242918" y="574154"/>
                      </a:cubicBezTo>
                      <a:cubicBezTo>
                        <a:pt x="246093" y="576404"/>
                        <a:pt x="248859" y="579267"/>
                        <a:pt x="249781" y="578756"/>
                      </a:cubicBezTo>
                      <a:lnTo>
                        <a:pt x="270068" y="566108"/>
                      </a:lnTo>
                      <a:lnTo>
                        <a:pt x="270266" y="566279"/>
                      </a:lnTo>
                      <a:lnTo>
                        <a:pt x="270695" y="566015"/>
                      </a:lnTo>
                      <a:lnTo>
                        <a:pt x="268524" y="575177"/>
                      </a:lnTo>
                      <a:cubicBezTo>
                        <a:pt x="281020" y="575790"/>
                        <a:pt x="290034" y="572517"/>
                        <a:pt x="294950" y="560245"/>
                      </a:cubicBezTo>
                      <a:cubicBezTo>
                        <a:pt x="290136" y="559427"/>
                        <a:pt x="285578" y="558788"/>
                        <a:pt x="281417" y="559427"/>
                      </a:cubicBezTo>
                      <a:close/>
                      <a:moveTo>
                        <a:pt x="384777" y="545211"/>
                      </a:moveTo>
                      <a:cubicBezTo>
                        <a:pt x="379502" y="544444"/>
                        <a:pt x="375174" y="545211"/>
                        <a:pt x="371359" y="546860"/>
                      </a:cubicBezTo>
                      <a:lnTo>
                        <a:pt x="361394" y="553547"/>
                      </a:lnTo>
                      <a:lnTo>
                        <a:pt x="361526" y="553188"/>
                      </a:lnTo>
                      <a:lnTo>
                        <a:pt x="360879" y="553678"/>
                      </a:lnTo>
                      <a:lnTo>
                        <a:pt x="356687" y="549839"/>
                      </a:lnTo>
                      <a:cubicBezTo>
                        <a:pt x="354894" y="549660"/>
                        <a:pt x="352871" y="550274"/>
                        <a:pt x="350976" y="550631"/>
                      </a:cubicBezTo>
                      <a:cubicBezTo>
                        <a:pt x="337866" y="553086"/>
                        <a:pt x="324858" y="556665"/>
                        <a:pt x="311543" y="557893"/>
                      </a:cubicBezTo>
                      <a:cubicBezTo>
                        <a:pt x="302427" y="558711"/>
                        <a:pt x="298535" y="562495"/>
                        <a:pt x="296896" y="570881"/>
                      </a:cubicBezTo>
                      <a:cubicBezTo>
                        <a:pt x="308777" y="572620"/>
                        <a:pt x="319020" y="570677"/>
                        <a:pt x="327214" y="562290"/>
                      </a:cubicBezTo>
                      <a:cubicBezTo>
                        <a:pt x="334076" y="569756"/>
                        <a:pt x="339607" y="569961"/>
                        <a:pt x="347494" y="563824"/>
                      </a:cubicBezTo>
                      <a:lnTo>
                        <a:pt x="360879" y="553678"/>
                      </a:lnTo>
                      <a:lnTo>
                        <a:pt x="361014" y="553802"/>
                      </a:lnTo>
                      <a:lnTo>
                        <a:pt x="361394" y="553547"/>
                      </a:lnTo>
                      <a:lnTo>
                        <a:pt x="357122" y="565154"/>
                      </a:lnTo>
                      <a:cubicBezTo>
                        <a:pt x="372383" y="565256"/>
                        <a:pt x="376480" y="553393"/>
                        <a:pt x="384777" y="545211"/>
                      </a:cubicBezTo>
                      <a:close/>
                      <a:moveTo>
                        <a:pt x="421137" y="538461"/>
                      </a:moveTo>
                      <a:cubicBezTo>
                        <a:pt x="394814" y="537847"/>
                        <a:pt x="389693" y="540916"/>
                        <a:pt x="381294" y="560961"/>
                      </a:cubicBezTo>
                      <a:cubicBezTo>
                        <a:pt x="401369" y="565972"/>
                        <a:pt x="410383" y="551756"/>
                        <a:pt x="421137" y="538461"/>
                      </a:cubicBezTo>
                      <a:close/>
                      <a:moveTo>
                        <a:pt x="451250" y="532734"/>
                      </a:moveTo>
                      <a:cubicBezTo>
                        <a:pt x="433736" y="531098"/>
                        <a:pt x="424517" y="537643"/>
                        <a:pt x="416426" y="557688"/>
                      </a:cubicBezTo>
                      <a:cubicBezTo>
                        <a:pt x="430151" y="557893"/>
                        <a:pt x="438038" y="552165"/>
                        <a:pt x="451250" y="532734"/>
                      </a:cubicBezTo>
                      <a:close/>
                      <a:moveTo>
                        <a:pt x="539029" y="516780"/>
                      </a:moveTo>
                      <a:cubicBezTo>
                        <a:pt x="512193" y="521382"/>
                        <a:pt x="486075" y="525882"/>
                        <a:pt x="459547" y="530484"/>
                      </a:cubicBezTo>
                      <a:cubicBezTo>
                        <a:pt x="454118" y="537950"/>
                        <a:pt x="448178" y="545927"/>
                        <a:pt x="441110" y="555438"/>
                      </a:cubicBezTo>
                      <a:cubicBezTo>
                        <a:pt x="460571" y="556052"/>
                        <a:pt x="466204" y="537745"/>
                        <a:pt x="482797" y="531302"/>
                      </a:cubicBezTo>
                      <a:cubicBezTo>
                        <a:pt x="476652" y="539484"/>
                        <a:pt x="472350" y="545211"/>
                        <a:pt x="466307" y="553290"/>
                      </a:cubicBezTo>
                      <a:cubicBezTo>
                        <a:pt x="473989" y="552881"/>
                        <a:pt x="479315" y="552779"/>
                        <a:pt x="484436" y="552165"/>
                      </a:cubicBezTo>
                      <a:cubicBezTo>
                        <a:pt x="490991" y="551450"/>
                        <a:pt x="497444" y="550427"/>
                        <a:pt x="503794" y="549302"/>
                      </a:cubicBezTo>
                      <a:cubicBezTo>
                        <a:pt x="532371" y="544393"/>
                        <a:pt x="528581" y="551347"/>
                        <a:pt x="538926" y="521280"/>
                      </a:cubicBezTo>
                      <a:cubicBezTo>
                        <a:pt x="539336" y="520155"/>
                        <a:pt x="539029" y="518723"/>
                        <a:pt x="539029" y="516780"/>
                      </a:cubicBezTo>
                      <a:close/>
                      <a:moveTo>
                        <a:pt x="100138" y="516268"/>
                      </a:moveTo>
                      <a:cubicBezTo>
                        <a:pt x="85901" y="537643"/>
                        <a:pt x="83750" y="542450"/>
                        <a:pt x="84159" y="551654"/>
                      </a:cubicBezTo>
                      <a:lnTo>
                        <a:pt x="101906" y="531757"/>
                      </a:lnTo>
                      <a:lnTo>
                        <a:pt x="102044" y="531991"/>
                      </a:lnTo>
                      <a:lnTo>
                        <a:pt x="92456" y="551040"/>
                      </a:lnTo>
                      <a:cubicBezTo>
                        <a:pt x="84159" y="562802"/>
                        <a:pt x="86003" y="573847"/>
                        <a:pt x="92558" y="586835"/>
                      </a:cubicBezTo>
                      <a:cubicBezTo>
                        <a:pt x="96758" y="581517"/>
                        <a:pt x="100138" y="577324"/>
                        <a:pt x="103518" y="573131"/>
                      </a:cubicBezTo>
                      <a:cubicBezTo>
                        <a:pt x="106898" y="568836"/>
                        <a:pt x="110278" y="564540"/>
                        <a:pt x="113658" y="560347"/>
                      </a:cubicBezTo>
                      <a:cubicBezTo>
                        <a:pt x="111814" y="554006"/>
                        <a:pt x="110483" y="548177"/>
                        <a:pt x="108332" y="542654"/>
                      </a:cubicBezTo>
                      <a:lnTo>
                        <a:pt x="102044" y="531991"/>
                      </a:lnTo>
                      <a:lnTo>
                        <a:pt x="102493" y="531098"/>
                      </a:lnTo>
                      <a:lnTo>
                        <a:pt x="101906" y="531757"/>
                      </a:lnTo>
                      <a:lnTo>
                        <a:pt x="101879" y="531711"/>
                      </a:lnTo>
                      <a:cubicBezTo>
                        <a:pt x="102596" y="526393"/>
                        <a:pt x="107512" y="520666"/>
                        <a:pt x="100138" y="516268"/>
                      </a:cubicBezTo>
                      <a:close/>
                      <a:moveTo>
                        <a:pt x="81496" y="401929"/>
                      </a:moveTo>
                      <a:cubicBezTo>
                        <a:pt x="69308" y="420133"/>
                        <a:pt x="58860" y="438644"/>
                        <a:pt x="66133" y="461553"/>
                      </a:cubicBezTo>
                      <a:cubicBezTo>
                        <a:pt x="67771" y="466769"/>
                        <a:pt x="67976" y="472394"/>
                        <a:pt x="68898" y="477916"/>
                      </a:cubicBezTo>
                      <a:cubicBezTo>
                        <a:pt x="71971" y="496837"/>
                        <a:pt x="75044" y="515859"/>
                        <a:pt x="78219" y="534882"/>
                      </a:cubicBezTo>
                      <a:cubicBezTo>
                        <a:pt x="86310" y="527109"/>
                        <a:pt x="91329" y="518620"/>
                        <a:pt x="97167" y="510746"/>
                      </a:cubicBezTo>
                      <a:cubicBezTo>
                        <a:pt x="101879" y="504302"/>
                        <a:pt x="102289" y="498882"/>
                        <a:pt x="95733" y="492541"/>
                      </a:cubicBezTo>
                      <a:cubicBezTo>
                        <a:pt x="91432" y="500621"/>
                        <a:pt x="87335" y="508189"/>
                        <a:pt x="83238" y="515757"/>
                      </a:cubicBezTo>
                      <a:cubicBezTo>
                        <a:pt x="81701" y="505632"/>
                        <a:pt x="86310" y="497859"/>
                        <a:pt x="90817" y="490394"/>
                      </a:cubicBezTo>
                      <a:cubicBezTo>
                        <a:pt x="95529" y="482416"/>
                        <a:pt x="94095" y="475769"/>
                        <a:pt x="88666" y="467587"/>
                      </a:cubicBezTo>
                      <a:cubicBezTo>
                        <a:pt x="84262" y="475053"/>
                        <a:pt x="80575" y="481394"/>
                        <a:pt x="75453" y="489984"/>
                      </a:cubicBezTo>
                      <a:cubicBezTo>
                        <a:pt x="74019" y="478939"/>
                        <a:pt x="79550" y="473212"/>
                        <a:pt x="82930" y="466973"/>
                      </a:cubicBezTo>
                      <a:cubicBezTo>
                        <a:pt x="89690" y="454292"/>
                        <a:pt x="89895" y="454394"/>
                        <a:pt x="84364" y="439258"/>
                      </a:cubicBezTo>
                      <a:cubicBezTo>
                        <a:pt x="80370" y="446417"/>
                        <a:pt x="76682" y="452962"/>
                        <a:pt x="73098" y="459508"/>
                      </a:cubicBezTo>
                      <a:cubicBezTo>
                        <a:pt x="71868" y="458894"/>
                        <a:pt x="70639" y="458280"/>
                        <a:pt x="69308" y="457667"/>
                      </a:cubicBezTo>
                      <a:cubicBezTo>
                        <a:pt x="72381" y="451224"/>
                        <a:pt x="74531" y="444065"/>
                        <a:pt x="78526" y="438235"/>
                      </a:cubicBezTo>
                      <a:cubicBezTo>
                        <a:pt x="86925" y="426372"/>
                        <a:pt x="84159" y="414304"/>
                        <a:pt x="81496" y="401929"/>
                      </a:cubicBezTo>
                      <a:close/>
                      <a:moveTo>
                        <a:pt x="74941" y="359077"/>
                      </a:moveTo>
                      <a:cubicBezTo>
                        <a:pt x="68079" y="378611"/>
                        <a:pt x="53125" y="395179"/>
                        <a:pt x="62957" y="417781"/>
                      </a:cubicBezTo>
                      <a:cubicBezTo>
                        <a:pt x="82316" y="386997"/>
                        <a:pt x="86413" y="384747"/>
                        <a:pt x="74941" y="359077"/>
                      </a:cubicBezTo>
                      <a:close/>
                      <a:moveTo>
                        <a:pt x="68386" y="328498"/>
                      </a:moveTo>
                      <a:cubicBezTo>
                        <a:pt x="61011" y="344555"/>
                        <a:pt x="50564" y="359077"/>
                        <a:pt x="58758" y="378918"/>
                      </a:cubicBezTo>
                      <a:cubicBezTo>
                        <a:pt x="76990" y="348032"/>
                        <a:pt x="79448" y="350895"/>
                        <a:pt x="68386" y="328498"/>
                      </a:cubicBezTo>
                      <a:close/>
                      <a:moveTo>
                        <a:pt x="425091" y="307114"/>
                      </a:moveTo>
                      <a:cubicBezTo>
                        <a:pt x="464525" y="312127"/>
                        <a:pt x="476406" y="347727"/>
                        <a:pt x="469134" y="375962"/>
                      </a:cubicBezTo>
                      <a:cubicBezTo>
                        <a:pt x="464627" y="393660"/>
                        <a:pt x="456638" y="410028"/>
                        <a:pt x="444757" y="423941"/>
                      </a:cubicBezTo>
                      <a:cubicBezTo>
                        <a:pt x="427857" y="443787"/>
                        <a:pt x="409830" y="462713"/>
                        <a:pt x="392521" y="482253"/>
                      </a:cubicBezTo>
                      <a:cubicBezTo>
                        <a:pt x="387707" y="487777"/>
                        <a:pt x="382073" y="489311"/>
                        <a:pt x="375108" y="489004"/>
                      </a:cubicBezTo>
                      <a:cubicBezTo>
                        <a:pt x="351551" y="487879"/>
                        <a:pt x="327993" y="486958"/>
                        <a:pt x="304333" y="485935"/>
                      </a:cubicBezTo>
                      <a:cubicBezTo>
                        <a:pt x="286819" y="485219"/>
                        <a:pt x="269202" y="485526"/>
                        <a:pt x="251790" y="483480"/>
                      </a:cubicBezTo>
                      <a:cubicBezTo>
                        <a:pt x="233353" y="481332"/>
                        <a:pt x="217682" y="472022"/>
                        <a:pt x="204162" y="459337"/>
                      </a:cubicBezTo>
                      <a:cubicBezTo>
                        <a:pt x="182243" y="438775"/>
                        <a:pt x="178761" y="405936"/>
                        <a:pt x="195456" y="381077"/>
                      </a:cubicBezTo>
                      <a:cubicBezTo>
                        <a:pt x="212868" y="354991"/>
                        <a:pt x="251175" y="332587"/>
                        <a:pt x="291735" y="343738"/>
                      </a:cubicBezTo>
                      <a:cubicBezTo>
                        <a:pt x="303719" y="347011"/>
                        <a:pt x="315702" y="350285"/>
                        <a:pt x="326764" y="353252"/>
                      </a:cubicBezTo>
                      <a:cubicBezTo>
                        <a:pt x="338953" y="342203"/>
                        <a:pt x="349400" y="330336"/>
                        <a:pt x="361998" y="321641"/>
                      </a:cubicBezTo>
                      <a:cubicBezTo>
                        <a:pt x="380639" y="308648"/>
                        <a:pt x="402148" y="304147"/>
                        <a:pt x="425091" y="307114"/>
                      </a:cubicBezTo>
                      <a:close/>
                      <a:moveTo>
                        <a:pt x="62753" y="299146"/>
                      </a:moveTo>
                      <a:cubicBezTo>
                        <a:pt x="58451" y="316328"/>
                        <a:pt x="43599" y="327884"/>
                        <a:pt x="53022" y="347827"/>
                      </a:cubicBezTo>
                      <a:cubicBezTo>
                        <a:pt x="56812" y="340668"/>
                        <a:pt x="59065" y="334634"/>
                        <a:pt x="62855" y="329623"/>
                      </a:cubicBezTo>
                      <a:cubicBezTo>
                        <a:pt x="69615" y="320521"/>
                        <a:pt x="69001" y="311623"/>
                        <a:pt x="62753" y="299146"/>
                      </a:cubicBezTo>
                      <a:close/>
                      <a:moveTo>
                        <a:pt x="55173" y="270817"/>
                      </a:moveTo>
                      <a:cubicBezTo>
                        <a:pt x="51588" y="287078"/>
                        <a:pt x="36942" y="301191"/>
                        <a:pt x="46365" y="321748"/>
                      </a:cubicBezTo>
                      <a:cubicBezTo>
                        <a:pt x="50462" y="313464"/>
                        <a:pt x="53022" y="306407"/>
                        <a:pt x="57017" y="300169"/>
                      </a:cubicBezTo>
                      <a:cubicBezTo>
                        <a:pt x="63470" y="289942"/>
                        <a:pt x="60909" y="280533"/>
                        <a:pt x="55173" y="270817"/>
                      </a:cubicBezTo>
                      <a:close/>
                      <a:moveTo>
                        <a:pt x="91940" y="263149"/>
                      </a:moveTo>
                      <a:cubicBezTo>
                        <a:pt x="95413" y="267450"/>
                        <a:pt x="98274" y="269499"/>
                        <a:pt x="98886" y="272161"/>
                      </a:cubicBezTo>
                      <a:cubicBezTo>
                        <a:pt x="100010" y="276974"/>
                        <a:pt x="96435" y="279944"/>
                        <a:pt x="92247" y="279330"/>
                      </a:cubicBezTo>
                      <a:cubicBezTo>
                        <a:pt x="89591" y="279023"/>
                        <a:pt x="85403" y="275438"/>
                        <a:pt x="85403" y="273595"/>
                      </a:cubicBezTo>
                      <a:cubicBezTo>
                        <a:pt x="85607" y="270625"/>
                        <a:pt x="88876" y="267758"/>
                        <a:pt x="91940" y="263149"/>
                      </a:cubicBezTo>
                      <a:close/>
                      <a:moveTo>
                        <a:pt x="520797" y="261919"/>
                      </a:moveTo>
                      <a:cubicBezTo>
                        <a:pt x="500619" y="263556"/>
                        <a:pt x="481158" y="265294"/>
                        <a:pt x="461698" y="266828"/>
                      </a:cubicBezTo>
                      <a:cubicBezTo>
                        <a:pt x="446744" y="268056"/>
                        <a:pt x="431585" y="268158"/>
                        <a:pt x="416631" y="270101"/>
                      </a:cubicBezTo>
                      <a:cubicBezTo>
                        <a:pt x="365418" y="277055"/>
                        <a:pt x="314308" y="285033"/>
                        <a:pt x="262993" y="291680"/>
                      </a:cubicBezTo>
                      <a:cubicBezTo>
                        <a:pt x="209220" y="298635"/>
                        <a:pt x="155345" y="304464"/>
                        <a:pt x="101469" y="311010"/>
                      </a:cubicBezTo>
                      <a:cubicBezTo>
                        <a:pt x="93787" y="311930"/>
                        <a:pt x="86208" y="314180"/>
                        <a:pt x="78014" y="315919"/>
                      </a:cubicBezTo>
                      <a:cubicBezTo>
                        <a:pt x="81189" y="330134"/>
                        <a:pt x="84467" y="342305"/>
                        <a:pt x="86413" y="354577"/>
                      </a:cubicBezTo>
                      <a:cubicBezTo>
                        <a:pt x="89793" y="375952"/>
                        <a:pt x="91739" y="397429"/>
                        <a:pt x="95426" y="418701"/>
                      </a:cubicBezTo>
                      <a:cubicBezTo>
                        <a:pt x="101777" y="454701"/>
                        <a:pt x="108741" y="490700"/>
                        <a:pt x="115911" y="526598"/>
                      </a:cubicBezTo>
                      <a:cubicBezTo>
                        <a:pt x="117857" y="536211"/>
                        <a:pt x="121647" y="545518"/>
                        <a:pt x="124822" y="555643"/>
                      </a:cubicBezTo>
                      <a:cubicBezTo>
                        <a:pt x="137011" y="554825"/>
                        <a:pt x="147970" y="553700"/>
                        <a:pt x="158930" y="553393"/>
                      </a:cubicBezTo>
                      <a:cubicBezTo>
                        <a:pt x="194061" y="552165"/>
                        <a:pt x="229193" y="551552"/>
                        <a:pt x="264427" y="550222"/>
                      </a:cubicBezTo>
                      <a:cubicBezTo>
                        <a:pt x="282966" y="549506"/>
                        <a:pt x="301710" y="549097"/>
                        <a:pt x="319942" y="545825"/>
                      </a:cubicBezTo>
                      <a:cubicBezTo>
                        <a:pt x="378221" y="535495"/>
                        <a:pt x="436399" y="523939"/>
                        <a:pt x="494576" y="512586"/>
                      </a:cubicBezTo>
                      <a:cubicBezTo>
                        <a:pt x="511169" y="509416"/>
                        <a:pt x="527659" y="505530"/>
                        <a:pt x="544867" y="501746"/>
                      </a:cubicBezTo>
                      <a:cubicBezTo>
                        <a:pt x="540053" y="460224"/>
                        <a:pt x="535034" y="420440"/>
                        <a:pt x="531039" y="380656"/>
                      </a:cubicBezTo>
                      <a:cubicBezTo>
                        <a:pt x="527147" y="340873"/>
                        <a:pt x="524177" y="300987"/>
                        <a:pt x="520797" y="261919"/>
                      </a:cubicBezTo>
                      <a:close/>
                      <a:moveTo>
                        <a:pt x="52613" y="245658"/>
                      </a:moveTo>
                      <a:cubicBezTo>
                        <a:pt x="38990" y="257623"/>
                        <a:pt x="33357" y="271226"/>
                        <a:pt x="41243" y="288510"/>
                      </a:cubicBezTo>
                      <a:cubicBezTo>
                        <a:pt x="45443" y="274499"/>
                        <a:pt x="59782" y="263146"/>
                        <a:pt x="52613" y="245658"/>
                      </a:cubicBezTo>
                      <a:close/>
                      <a:moveTo>
                        <a:pt x="106469" y="239933"/>
                      </a:moveTo>
                      <a:cubicBezTo>
                        <a:pt x="107699" y="242591"/>
                        <a:pt x="109339" y="245046"/>
                        <a:pt x="110057" y="247807"/>
                      </a:cubicBezTo>
                      <a:cubicBezTo>
                        <a:pt x="110877" y="251590"/>
                        <a:pt x="105341" y="257010"/>
                        <a:pt x="101241" y="255885"/>
                      </a:cubicBezTo>
                      <a:cubicBezTo>
                        <a:pt x="99088" y="255374"/>
                        <a:pt x="95705" y="251590"/>
                        <a:pt x="96115" y="250261"/>
                      </a:cubicBezTo>
                      <a:cubicBezTo>
                        <a:pt x="97038" y="247091"/>
                        <a:pt x="99908" y="244432"/>
                        <a:pt x="101958" y="241569"/>
                      </a:cubicBezTo>
                      <a:cubicBezTo>
                        <a:pt x="103496" y="241058"/>
                        <a:pt x="104931" y="240444"/>
                        <a:pt x="106469" y="239933"/>
                      </a:cubicBezTo>
                      <a:close/>
                      <a:moveTo>
                        <a:pt x="135782" y="230931"/>
                      </a:moveTo>
                      <a:cubicBezTo>
                        <a:pt x="109663" y="229294"/>
                        <a:pt x="86515" y="231237"/>
                        <a:pt x="62548" y="236965"/>
                      </a:cubicBezTo>
                      <a:cubicBezTo>
                        <a:pt x="62343" y="261305"/>
                        <a:pt x="69820" y="283294"/>
                        <a:pt x="75351" y="304976"/>
                      </a:cubicBezTo>
                      <a:cubicBezTo>
                        <a:pt x="83033" y="306510"/>
                        <a:pt x="88052" y="306305"/>
                        <a:pt x="91739" y="300476"/>
                      </a:cubicBezTo>
                      <a:cubicBezTo>
                        <a:pt x="105771" y="277874"/>
                        <a:pt x="120111" y="255578"/>
                        <a:pt x="135782" y="230931"/>
                      </a:cubicBezTo>
                      <a:close/>
                      <a:moveTo>
                        <a:pt x="190681" y="226533"/>
                      </a:moveTo>
                      <a:cubicBezTo>
                        <a:pt x="174191" y="227760"/>
                        <a:pt x="158930" y="228783"/>
                        <a:pt x="143566" y="229908"/>
                      </a:cubicBezTo>
                      <a:cubicBezTo>
                        <a:pt x="129636" y="253635"/>
                        <a:pt x="116116" y="276851"/>
                        <a:pt x="102493" y="300066"/>
                      </a:cubicBezTo>
                      <a:cubicBezTo>
                        <a:pt x="103210" y="300987"/>
                        <a:pt x="103927" y="302010"/>
                        <a:pt x="104542" y="302930"/>
                      </a:cubicBezTo>
                      <a:cubicBezTo>
                        <a:pt x="118881" y="300885"/>
                        <a:pt x="133323" y="299146"/>
                        <a:pt x="147560" y="296589"/>
                      </a:cubicBezTo>
                      <a:cubicBezTo>
                        <a:pt x="150531" y="296180"/>
                        <a:pt x="154013" y="293623"/>
                        <a:pt x="155447" y="291067"/>
                      </a:cubicBezTo>
                      <a:cubicBezTo>
                        <a:pt x="167124" y="270203"/>
                        <a:pt x="178390" y="249135"/>
                        <a:pt x="190681" y="226533"/>
                      </a:cubicBezTo>
                      <a:close/>
                      <a:moveTo>
                        <a:pt x="281737" y="215794"/>
                      </a:moveTo>
                      <a:cubicBezTo>
                        <a:pt x="269036" y="217533"/>
                        <a:pt x="256233" y="219272"/>
                        <a:pt x="244352" y="220908"/>
                      </a:cubicBezTo>
                      <a:cubicBezTo>
                        <a:pt x="233495" y="243919"/>
                        <a:pt x="223662" y="264885"/>
                        <a:pt x="212600" y="288203"/>
                      </a:cubicBezTo>
                      <a:cubicBezTo>
                        <a:pt x="223048" y="286669"/>
                        <a:pt x="230422" y="284521"/>
                        <a:pt x="237694" y="284726"/>
                      </a:cubicBezTo>
                      <a:cubicBezTo>
                        <a:pt x="248756" y="285135"/>
                        <a:pt x="253775" y="279203"/>
                        <a:pt x="257872" y="270306"/>
                      </a:cubicBezTo>
                      <a:cubicBezTo>
                        <a:pt x="265861" y="253123"/>
                        <a:pt x="274465" y="236146"/>
                        <a:pt x="282659" y="219067"/>
                      </a:cubicBezTo>
                      <a:cubicBezTo>
                        <a:pt x="282966" y="218453"/>
                        <a:pt x="282147" y="217328"/>
                        <a:pt x="281737" y="215794"/>
                      </a:cubicBezTo>
                      <a:close/>
                      <a:moveTo>
                        <a:pt x="376787" y="203215"/>
                      </a:moveTo>
                      <a:cubicBezTo>
                        <a:pt x="361936" y="205260"/>
                        <a:pt x="348825" y="207204"/>
                        <a:pt x="337354" y="208840"/>
                      </a:cubicBezTo>
                      <a:cubicBezTo>
                        <a:pt x="326292" y="231544"/>
                        <a:pt x="316254" y="252305"/>
                        <a:pt x="305192" y="274908"/>
                      </a:cubicBezTo>
                      <a:cubicBezTo>
                        <a:pt x="316459" y="273374"/>
                        <a:pt x="324756" y="271840"/>
                        <a:pt x="333154" y="271021"/>
                      </a:cubicBezTo>
                      <a:cubicBezTo>
                        <a:pt x="341656" y="270306"/>
                        <a:pt x="346367" y="266215"/>
                        <a:pt x="349952" y="258442"/>
                      </a:cubicBezTo>
                      <a:cubicBezTo>
                        <a:pt x="357019" y="242999"/>
                        <a:pt x="365316" y="227965"/>
                        <a:pt x="372998" y="212829"/>
                      </a:cubicBezTo>
                      <a:cubicBezTo>
                        <a:pt x="374329" y="210272"/>
                        <a:pt x="375149" y="207510"/>
                        <a:pt x="376787" y="203215"/>
                      </a:cubicBezTo>
                      <a:close/>
                      <a:moveTo>
                        <a:pt x="480646" y="190022"/>
                      </a:moveTo>
                      <a:cubicBezTo>
                        <a:pt x="465487" y="191761"/>
                        <a:pt x="453606" y="192886"/>
                        <a:pt x="441827" y="194726"/>
                      </a:cubicBezTo>
                      <a:cubicBezTo>
                        <a:pt x="439369" y="195033"/>
                        <a:pt x="436194" y="197488"/>
                        <a:pt x="435067" y="199738"/>
                      </a:cubicBezTo>
                      <a:cubicBezTo>
                        <a:pt x="425951" y="219067"/>
                        <a:pt x="417143" y="238499"/>
                        <a:pt x="406900" y="260794"/>
                      </a:cubicBezTo>
                      <a:cubicBezTo>
                        <a:pt x="422162" y="259157"/>
                        <a:pt x="433941" y="258032"/>
                        <a:pt x="445515" y="256805"/>
                      </a:cubicBezTo>
                      <a:cubicBezTo>
                        <a:pt x="457089" y="234715"/>
                        <a:pt x="468253" y="213647"/>
                        <a:pt x="480646" y="190022"/>
                      </a:cubicBezTo>
                      <a:close/>
                      <a:moveTo>
                        <a:pt x="28338" y="175602"/>
                      </a:moveTo>
                      <a:cubicBezTo>
                        <a:pt x="17071" y="198511"/>
                        <a:pt x="16047" y="203317"/>
                        <a:pt x="19632" y="212419"/>
                      </a:cubicBezTo>
                      <a:lnTo>
                        <a:pt x="36558" y="189818"/>
                      </a:lnTo>
                      <a:lnTo>
                        <a:pt x="36612" y="190029"/>
                      </a:lnTo>
                      <a:lnTo>
                        <a:pt x="24548" y="216510"/>
                      </a:lnTo>
                      <a:cubicBezTo>
                        <a:pt x="22295" y="221828"/>
                        <a:pt x="20144" y="227556"/>
                        <a:pt x="26289" y="232158"/>
                      </a:cubicBezTo>
                      <a:cubicBezTo>
                        <a:pt x="31103" y="225715"/>
                        <a:pt x="35508" y="219885"/>
                        <a:pt x="39912" y="214056"/>
                      </a:cubicBezTo>
                      <a:cubicBezTo>
                        <a:pt x="36737" y="221931"/>
                        <a:pt x="33664" y="229908"/>
                        <a:pt x="30591" y="237783"/>
                      </a:cubicBezTo>
                      <a:cubicBezTo>
                        <a:pt x="28543" y="243203"/>
                        <a:pt x="28133" y="248112"/>
                        <a:pt x="34074" y="252714"/>
                      </a:cubicBezTo>
                      <a:cubicBezTo>
                        <a:pt x="37044" y="248624"/>
                        <a:pt x="39809" y="245044"/>
                        <a:pt x="42370" y="241465"/>
                      </a:cubicBezTo>
                      <a:cubicBezTo>
                        <a:pt x="52920" y="227044"/>
                        <a:pt x="52817" y="224283"/>
                        <a:pt x="41448" y="208942"/>
                      </a:cubicBezTo>
                      <a:lnTo>
                        <a:pt x="36612" y="190029"/>
                      </a:lnTo>
                      <a:lnTo>
                        <a:pt x="36942" y="189306"/>
                      </a:lnTo>
                      <a:lnTo>
                        <a:pt x="36558" y="189818"/>
                      </a:lnTo>
                      <a:lnTo>
                        <a:pt x="36532" y="189715"/>
                      </a:lnTo>
                      <a:cubicBezTo>
                        <a:pt x="33971" y="185318"/>
                        <a:pt x="31513" y="180920"/>
                        <a:pt x="28338" y="175602"/>
                      </a:cubicBezTo>
                      <a:close/>
                      <a:moveTo>
                        <a:pt x="84565" y="164145"/>
                      </a:moveTo>
                      <a:cubicBezTo>
                        <a:pt x="87751" y="167622"/>
                        <a:pt x="90835" y="169667"/>
                        <a:pt x="91555" y="172326"/>
                      </a:cubicBezTo>
                      <a:cubicBezTo>
                        <a:pt x="91966" y="173758"/>
                        <a:pt x="87751" y="178258"/>
                        <a:pt x="86826" y="177951"/>
                      </a:cubicBezTo>
                      <a:cubicBezTo>
                        <a:pt x="83948" y="176826"/>
                        <a:pt x="81070" y="174678"/>
                        <a:pt x="79528" y="172019"/>
                      </a:cubicBezTo>
                      <a:cubicBezTo>
                        <a:pt x="78911" y="171099"/>
                        <a:pt x="82098" y="167929"/>
                        <a:pt x="84565" y="164145"/>
                      </a:cubicBezTo>
                      <a:close/>
                      <a:moveTo>
                        <a:pt x="21578" y="161693"/>
                      </a:moveTo>
                      <a:cubicBezTo>
                        <a:pt x="14818" y="174170"/>
                        <a:pt x="10413" y="184499"/>
                        <a:pt x="12155" y="196670"/>
                      </a:cubicBezTo>
                      <a:cubicBezTo>
                        <a:pt x="14818" y="185931"/>
                        <a:pt x="28338" y="177749"/>
                        <a:pt x="21578" y="161693"/>
                      </a:cubicBezTo>
                      <a:close/>
                      <a:moveTo>
                        <a:pt x="59661" y="152277"/>
                      </a:moveTo>
                      <a:cubicBezTo>
                        <a:pt x="62942" y="153404"/>
                        <a:pt x="65814" y="155864"/>
                        <a:pt x="70019" y="158632"/>
                      </a:cubicBezTo>
                      <a:cubicBezTo>
                        <a:pt x="66737" y="161707"/>
                        <a:pt x="65301" y="164167"/>
                        <a:pt x="63250" y="164782"/>
                      </a:cubicBezTo>
                      <a:cubicBezTo>
                        <a:pt x="59353" y="165910"/>
                        <a:pt x="53507" y="160375"/>
                        <a:pt x="54635" y="156582"/>
                      </a:cubicBezTo>
                      <a:cubicBezTo>
                        <a:pt x="55251" y="154737"/>
                        <a:pt x="58532" y="151867"/>
                        <a:pt x="59661" y="152277"/>
                      </a:cubicBezTo>
                      <a:close/>
                      <a:moveTo>
                        <a:pt x="60602" y="139807"/>
                      </a:moveTo>
                      <a:cubicBezTo>
                        <a:pt x="51179" y="142670"/>
                        <a:pt x="42165" y="146863"/>
                        <a:pt x="32537" y="150648"/>
                      </a:cubicBezTo>
                      <a:cubicBezTo>
                        <a:pt x="43292" y="175704"/>
                        <a:pt x="52920" y="198101"/>
                        <a:pt x="62650" y="220703"/>
                      </a:cubicBezTo>
                      <a:cubicBezTo>
                        <a:pt x="86003" y="210169"/>
                        <a:pt x="110380" y="199124"/>
                        <a:pt x="135167" y="187977"/>
                      </a:cubicBezTo>
                      <a:cubicBezTo>
                        <a:pt x="124208" y="178977"/>
                        <a:pt x="114989" y="170488"/>
                        <a:pt x="104849" y="163227"/>
                      </a:cubicBezTo>
                      <a:cubicBezTo>
                        <a:pt x="94299" y="155557"/>
                        <a:pt x="83135" y="148807"/>
                        <a:pt x="71868" y="142159"/>
                      </a:cubicBezTo>
                      <a:cubicBezTo>
                        <a:pt x="68693" y="140318"/>
                        <a:pt x="63879" y="138886"/>
                        <a:pt x="60602" y="139807"/>
                      </a:cubicBezTo>
                      <a:close/>
                      <a:moveTo>
                        <a:pt x="120623" y="118739"/>
                      </a:moveTo>
                      <a:cubicBezTo>
                        <a:pt x="106181" y="121807"/>
                        <a:pt x="92353" y="127432"/>
                        <a:pt x="76273" y="132750"/>
                      </a:cubicBezTo>
                      <a:cubicBezTo>
                        <a:pt x="101777" y="150648"/>
                        <a:pt x="124822" y="167011"/>
                        <a:pt x="148380" y="183579"/>
                      </a:cubicBezTo>
                      <a:cubicBezTo>
                        <a:pt x="162515" y="178159"/>
                        <a:pt x="176854" y="172636"/>
                        <a:pt x="194471" y="165886"/>
                      </a:cubicBezTo>
                      <a:cubicBezTo>
                        <a:pt x="173884" y="150852"/>
                        <a:pt x="156369" y="137557"/>
                        <a:pt x="138240" y="125080"/>
                      </a:cubicBezTo>
                      <a:cubicBezTo>
                        <a:pt x="133221" y="121602"/>
                        <a:pt x="125846" y="117614"/>
                        <a:pt x="120623" y="118739"/>
                      </a:cubicBezTo>
                      <a:close/>
                      <a:moveTo>
                        <a:pt x="221511" y="84580"/>
                      </a:moveTo>
                      <a:cubicBezTo>
                        <a:pt x="207479" y="88773"/>
                        <a:pt x="193754" y="93580"/>
                        <a:pt x="178390" y="98694"/>
                      </a:cubicBezTo>
                      <a:cubicBezTo>
                        <a:pt x="193447" y="108103"/>
                        <a:pt x="206352" y="116489"/>
                        <a:pt x="219565" y="124261"/>
                      </a:cubicBezTo>
                      <a:cubicBezTo>
                        <a:pt x="229910" y="130295"/>
                        <a:pt x="240460" y="139091"/>
                        <a:pt x="251522" y="139909"/>
                      </a:cubicBezTo>
                      <a:cubicBezTo>
                        <a:pt x="262379" y="140727"/>
                        <a:pt x="273953" y="133159"/>
                        <a:pt x="285220" y="129171"/>
                      </a:cubicBezTo>
                      <a:cubicBezTo>
                        <a:pt x="285732" y="129068"/>
                        <a:pt x="286039" y="128557"/>
                        <a:pt x="287063" y="127636"/>
                      </a:cubicBezTo>
                      <a:cubicBezTo>
                        <a:pt x="267910" y="113830"/>
                        <a:pt x="249473" y="100432"/>
                        <a:pt x="230730" y="87239"/>
                      </a:cubicBezTo>
                      <a:cubicBezTo>
                        <a:pt x="228271" y="85501"/>
                        <a:pt x="224174" y="83864"/>
                        <a:pt x="221511" y="84580"/>
                      </a:cubicBezTo>
                      <a:close/>
                      <a:moveTo>
                        <a:pt x="481261" y="81001"/>
                      </a:moveTo>
                      <a:cubicBezTo>
                        <a:pt x="413865" y="101864"/>
                        <a:pt x="348313" y="120887"/>
                        <a:pt x="283581" y="142466"/>
                      </a:cubicBezTo>
                      <a:cubicBezTo>
                        <a:pt x="203792" y="169056"/>
                        <a:pt x="105464" y="210579"/>
                        <a:pt x="94197" y="220601"/>
                      </a:cubicBezTo>
                      <a:cubicBezTo>
                        <a:pt x="108639" y="219578"/>
                        <a:pt x="122159" y="218556"/>
                        <a:pt x="135679" y="217635"/>
                      </a:cubicBezTo>
                      <a:cubicBezTo>
                        <a:pt x="148277" y="216817"/>
                        <a:pt x="160159" y="213953"/>
                        <a:pt x="171938" y="208840"/>
                      </a:cubicBezTo>
                      <a:cubicBezTo>
                        <a:pt x="192218" y="200045"/>
                        <a:pt x="212805" y="191863"/>
                        <a:pt x="233495" y="184090"/>
                      </a:cubicBezTo>
                      <a:cubicBezTo>
                        <a:pt x="302632" y="158011"/>
                        <a:pt x="372281" y="133057"/>
                        <a:pt x="444593" y="116898"/>
                      </a:cubicBezTo>
                      <a:cubicBezTo>
                        <a:pt x="463337" y="112807"/>
                        <a:pt x="474706" y="102887"/>
                        <a:pt x="480544" y="85398"/>
                      </a:cubicBezTo>
                      <a:cubicBezTo>
                        <a:pt x="480749" y="84989"/>
                        <a:pt x="480749" y="84478"/>
                        <a:pt x="481261" y="81001"/>
                      </a:cubicBezTo>
                      <a:close/>
                      <a:moveTo>
                        <a:pt x="325985" y="52467"/>
                      </a:moveTo>
                      <a:cubicBezTo>
                        <a:pt x="314103" y="55740"/>
                        <a:pt x="302427" y="59421"/>
                        <a:pt x="288292" y="63615"/>
                      </a:cubicBezTo>
                      <a:cubicBezTo>
                        <a:pt x="308572" y="78853"/>
                        <a:pt x="326804" y="92660"/>
                        <a:pt x="345241" y="105955"/>
                      </a:cubicBezTo>
                      <a:cubicBezTo>
                        <a:pt x="347596" y="107694"/>
                        <a:pt x="352001" y="107898"/>
                        <a:pt x="354869" y="106978"/>
                      </a:cubicBezTo>
                      <a:cubicBezTo>
                        <a:pt x="366340" y="103705"/>
                        <a:pt x="377607" y="99716"/>
                        <a:pt x="391127" y="95216"/>
                      </a:cubicBezTo>
                      <a:cubicBezTo>
                        <a:pt x="370232" y="80387"/>
                        <a:pt x="351693" y="66989"/>
                        <a:pt x="332847" y="53899"/>
                      </a:cubicBezTo>
                      <a:cubicBezTo>
                        <a:pt x="331106" y="52671"/>
                        <a:pt x="328033" y="51956"/>
                        <a:pt x="325985" y="52467"/>
                      </a:cubicBezTo>
                      <a:close/>
                      <a:moveTo>
                        <a:pt x="433121" y="23115"/>
                      </a:moveTo>
                      <a:cubicBezTo>
                        <a:pt x="420625" y="26081"/>
                        <a:pt x="408129" y="29149"/>
                        <a:pt x="395634" y="32115"/>
                      </a:cubicBezTo>
                      <a:cubicBezTo>
                        <a:pt x="395122" y="32217"/>
                        <a:pt x="394814" y="32729"/>
                        <a:pt x="392458" y="34569"/>
                      </a:cubicBezTo>
                      <a:cubicBezTo>
                        <a:pt x="404442" y="48376"/>
                        <a:pt x="419806" y="56967"/>
                        <a:pt x="433224" y="67808"/>
                      </a:cubicBezTo>
                      <a:cubicBezTo>
                        <a:pt x="449099" y="80489"/>
                        <a:pt x="464156" y="77626"/>
                        <a:pt x="481363" y="67194"/>
                      </a:cubicBezTo>
                      <a:cubicBezTo>
                        <a:pt x="479008" y="62285"/>
                        <a:pt x="477881" y="56149"/>
                        <a:pt x="474194" y="53183"/>
                      </a:cubicBezTo>
                      <a:cubicBezTo>
                        <a:pt x="460981" y="42547"/>
                        <a:pt x="446846" y="33035"/>
                        <a:pt x="433121" y="23115"/>
                      </a:cubicBezTo>
                      <a:close/>
                      <a:moveTo>
                        <a:pt x="465167" y="845"/>
                      </a:moveTo>
                      <a:cubicBezTo>
                        <a:pt x="468509" y="2431"/>
                        <a:pt x="470762" y="6343"/>
                        <a:pt x="473989" y="13399"/>
                      </a:cubicBezTo>
                      <a:cubicBezTo>
                        <a:pt x="482183" y="30990"/>
                        <a:pt x="491094" y="48274"/>
                        <a:pt x="499185" y="65967"/>
                      </a:cubicBezTo>
                      <a:cubicBezTo>
                        <a:pt x="500414" y="68626"/>
                        <a:pt x="500312" y="72921"/>
                        <a:pt x="498980" y="75478"/>
                      </a:cubicBezTo>
                      <a:cubicBezTo>
                        <a:pt x="491708" y="89898"/>
                        <a:pt x="484026" y="104012"/>
                        <a:pt x="476140" y="118023"/>
                      </a:cubicBezTo>
                      <a:cubicBezTo>
                        <a:pt x="474808" y="120375"/>
                        <a:pt x="472145" y="122932"/>
                        <a:pt x="469584" y="123546"/>
                      </a:cubicBezTo>
                      <a:cubicBezTo>
                        <a:pt x="430356" y="133875"/>
                        <a:pt x="390615" y="142261"/>
                        <a:pt x="351898" y="154227"/>
                      </a:cubicBezTo>
                      <a:cubicBezTo>
                        <a:pt x="303861" y="169056"/>
                        <a:pt x="256745" y="186647"/>
                        <a:pt x="209323" y="203215"/>
                      </a:cubicBezTo>
                      <a:cubicBezTo>
                        <a:pt x="204714" y="204851"/>
                        <a:pt x="200309" y="207306"/>
                        <a:pt x="195905" y="209249"/>
                      </a:cubicBezTo>
                      <a:cubicBezTo>
                        <a:pt x="196110" y="209965"/>
                        <a:pt x="196315" y="210681"/>
                        <a:pt x="196622" y="211397"/>
                      </a:cubicBezTo>
                      <a:cubicBezTo>
                        <a:pt x="227349" y="207306"/>
                        <a:pt x="258077" y="203317"/>
                        <a:pt x="288804" y="199124"/>
                      </a:cubicBezTo>
                      <a:cubicBezTo>
                        <a:pt x="331618" y="193397"/>
                        <a:pt x="374329" y="187363"/>
                        <a:pt x="417143" y="181738"/>
                      </a:cubicBezTo>
                      <a:cubicBezTo>
                        <a:pt x="445515" y="178159"/>
                        <a:pt x="473886" y="174784"/>
                        <a:pt x="502360" y="171818"/>
                      </a:cubicBezTo>
                      <a:cubicBezTo>
                        <a:pt x="519465" y="170079"/>
                        <a:pt x="522128" y="172738"/>
                        <a:pt x="526123" y="188795"/>
                      </a:cubicBezTo>
                      <a:cubicBezTo>
                        <a:pt x="537492" y="235226"/>
                        <a:pt x="543740" y="282374"/>
                        <a:pt x="543945" y="330339"/>
                      </a:cubicBezTo>
                      <a:cubicBezTo>
                        <a:pt x="544047" y="344759"/>
                        <a:pt x="546813" y="359179"/>
                        <a:pt x="548657" y="373600"/>
                      </a:cubicBezTo>
                      <a:cubicBezTo>
                        <a:pt x="552856" y="407451"/>
                        <a:pt x="555826" y="441508"/>
                        <a:pt x="562074" y="474951"/>
                      </a:cubicBezTo>
                      <a:cubicBezTo>
                        <a:pt x="566376" y="497655"/>
                        <a:pt x="561357" y="517393"/>
                        <a:pt x="552754" y="537438"/>
                      </a:cubicBezTo>
                      <a:cubicBezTo>
                        <a:pt x="551627" y="540200"/>
                        <a:pt x="550295" y="542859"/>
                        <a:pt x="549373" y="545722"/>
                      </a:cubicBezTo>
                      <a:cubicBezTo>
                        <a:pt x="545379" y="557688"/>
                        <a:pt x="536673" y="563109"/>
                        <a:pt x="524587" y="564336"/>
                      </a:cubicBezTo>
                      <a:cubicBezTo>
                        <a:pt x="504511" y="566381"/>
                        <a:pt x="484641" y="568733"/>
                        <a:pt x="464668" y="570779"/>
                      </a:cubicBezTo>
                      <a:cubicBezTo>
                        <a:pt x="434145" y="573847"/>
                        <a:pt x="403623" y="576404"/>
                        <a:pt x="373203" y="579574"/>
                      </a:cubicBezTo>
                      <a:cubicBezTo>
                        <a:pt x="337764" y="583358"/>
                        <a:pt x="302325" y="587142"/>
                        <a:pt x="267090" y="591745"/>
                      </a:cubicBezTo>
                      <a:cubicBezTo>
                        <a:pt x="244762" y="594710"/>
                        <a:pt x="222740" y="599926"/>
                        <a:pt x="200412" y="602790"/>
                      </a:cubicBezTo>
                      <a:cubicBezTo>
                        <a:pt x="184536" y="604835"/>
                        <a:pt x="168353" y="604733"/>
                        <a:pt x="152272" y="605244"/>
                      </a:cubicBezTo>
                      <a:cubicBezTo>
                        <a:pt x="132709" y="605960"/>
                        <a:pt x="113248" y="606063"/>
                        <a:pt x="93685" y="606778"/>
                      </a:cubicBezTo>
                      <a:cubicBezTo>
                        <a:pt x="85593" y="607085"/>
                        <a:pt x="80062" y="604222"/>
                        <a:pt x="77092" y="596654"/>
                      </a:cubicBezTo>
                      <a:cubicBezTo>
                        <a:pt x="75965" y="593892"/>
                        <a:pt x="74941" y="591029"/>
                        <a:pt x="74327" y="588165"/>
                      </a:cubicBezTo>
                      <a:cubicBezTo>
                        <a:pt x="67464" y="551654"/>
                        <a:pt x="59577" y="515348"/>
                        <a:pt x="54046" y="478735"/>
                      </a:cubicBezTo>
                      <a:cubicBezTo>
                        <a:pt x="48823" y="444576"/>
                        <a:pt x="46774" y="409906"/>
                        <a:pt x="41756" y="375645"/>
                      </a:cubicBezTo>
                      <a:cubicBezTo>
                        <a:pt x="38683" y="353861"/>
                        <a:pt x="32332" y="332589"/>
                        <a:pt x="28338" y="310907"/>
                      </a:cubicBezTo>
                      <a:cubicBezTo>
                        <a:pt x="25982" y="298123"/>
                        <a:pt x="25470" y="285033"/>
                        <a:pt x="23831" y="272146"/>
                      </a:cubicBezTo>
                      <a:cubicBezTo>
                        <a:pt x="23114" y="266215"/>
                        <a:pt x="22500" y="260180"/>
                        <a:pt x="20554" y="254555"/>
                      </a:cubicBezTo>
                      <a:cubicBezTo>
                        <a:pt x="14203" y="236044"/>
                        <a:pt x="7033" y="217840"/>
                        <a:pt x="786" y="199329"/>
                      </a:cubicBezTo>
                      <a:cubicBezTo>
                        <a:pt x="-546" y="195340"/>
                        <a:pt x="171" y="190636"/>
                        <a:pt x="376" y="186238"/>
                      </a:cubicBezTo>
                      <a:cubicBezTo>
                        <a:pt x="478" y="184397"/>
                        <a:pt x="1810" y="182454"/>
                        <a:pt x="2629" y="180715"/>
                      </a:cubicBezTo>
                      <a:cubicBezTo>
                        <a:pt x="23319" y="136125"/>
                        <a:pt x="15842" y="143284"/>
                        <a:pt x="62240" y="126000"/>
                      </a:cubicBezTo>
                      <a:cubicBezTo>
                        <a:pt x="120111" y="104421"/>
                        <a:pt x="178493" y="83660"/>
                        <a:pt x="237285" y="64842"/>
                      </a:cubicBezTo>
                      <a:cubicBezTo>
                        <a:pt x="296077" y="46024"/>
                        <a:pt x="355790" y="29865"/>
                        <a:pt x="415094" y="12581"/>
                      </a:cubicBezTo>
                      <a:cubicBezTo>
                        <a:pt x="426771" y="9104"/>
                        <a:pt x="438242" y="5627"/>
                        <a:pt x="449816" y="2252"/>
                      </a:cubicBezTo>
                      <a:cubicBezTo>
                        <a:pt x="457396" y="2"/>
                        <a:pt x="461826" y="-740"/>
                        <a:pt x="465167" y="845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75000">
                      <a:schemeClr val="accent1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b="1">
                    <a:solidFill>
                      <a:srgbClr val="FFFFFF"/>
                    </a:solidFill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24" name="组合 2">
              <a:extLst>
                <a:ext uri="{FF2B5EF4-FFF2-40B4-BE49-F238E27FC236}">
                  <a16:creationId xmlns:a16="http://schemas.microsoft.com/office/drawing/2014/main" id="{985E6096-6CB3-F3E3-76B2-C10B2DA8951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95617" y="2980992"/>
              <a:ext cx="3401220" cy="2839357"/>
              <a:chOff x="5034087" y="2516305"/>
              <a:chExt cx="2123826" cy="2655770"/>
            </a:xfrm>
          </p:grpSpPr>
          <p:sp>
            <p:nvSpPr>
              <p:cNvPr id="25" name="任意多边形: 形状 4">
                <a:extLst>
                  <a:ext uri="{FF2B5EF4-FFF2-40B4-BE49-F238E27FC236}">
                    <a16:creationId xmlns:a16="http://schemas.microsoft.com/office/drawing/2014/main" id="{92B0F28E-4B96-3940-5045-692AAB8BD5D6}"/>
                  </a:ext>
                </a:extLst>
              </p:cNvPr>
              <p:cNvSpPr/>
              <p:nvPr/>
            </p:nvSpPr>
            <p:spPr>
              <a:xfrm>
                <a:off x="5034087" y="2516305"/>
                <a:ext cx="2123826" cy="2655770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chemeClr val="accent1"/>
                </a:solidFill>
              </a:ln>
              <a:effectLst>
                <a:outerShdw dist="152400" dir="19260000" algn="ctr" rotWithShape="0">
                  <a:schemeClr val="accent1"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endParaRPr lang="zh-CN" altLang="en-US"/>
              </a:p>
            </p:txBody>
          </p:sp>
          <p:grpSp>
            <p:nvGrpSpPr>
              <p:cNvPr id="26" name="组合 5">
                <a:extLst>
                  <a:ext uri="{FF2B5EF4-FFF2-40B4-BE49-F238E27FC236}">
                    <a16:creationId xmlns:a16="http://schemas.microsoft.com/office/drawing/2014/main" id="{8807AF0B-33F9-69F2-E097-50E23F6AB650}"/>
                  </a:ext>
                </a:extLst>
              </p:cNvPr>
              <p:cNvGrpSpPr/>
              <p:nvPr/>
            </p:nvGrpSpPr>
            <p:grpSpPr>
              <a:xfrm>
                <a:off x="5136464" y="2714761"/>
                <a:ext cx="1919075" cy="1978043"/>
                <a:chOff x="6198377" y="3285743"/>
                <a:chExt cx="1919075" cy="1978043"/>
              </a:xfrm>
            </p:grpSpPr>
            <p:sp>
              <p:nvSpPr>
                <p:cNvPr id="27" name="Bullet2">
                  <a:extLst>
                    <a:ext uri="{FF2B5EF4-FFF2-40B4-BE49-F238E27FC236}">
                      <a16:creationId xmlns:a16="http://schemas.microsoft.com/office/drawing/2014/main" id="{6582094C-004E-32D0-572E-781CB2826F0D}"/>
                    </a:ext>
                  </a:extLst>
                </p:cNvPr>
                <p:cNvSpPr txBox="1"/>
                <p:nvPr/>
              </p:nvSpPr>
              <p:spPr>
                <a:xfrm>
                  <a:off x="6198377" y="3876125"/>
                  <a:ext cx="1919073" cy="5402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b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b="1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rPr>
                    <a:t>爱情电影</a:t>
                  </a:r>
                  <a:endParaRPr lang="en-US" dirty="0"/>
                </a:p>
              </p:txBody>
            </p:sp>
            <p:sp>
              <p:nvSpPr>
                <p:cNvPr id="28" name="Text2">
                  <a:extLst>
                    <a:ext uri="{FF2B5EF4-FFF2-40B4-BE49-F238E27FC236}">
                      <a16:creationId xmlns:a16="http://schemas.microsoft.com/office/drawing/2014/main" id="{13553978-FD41-2191-921A-D57A3F374DB9}"/>
                    </a:ext>
                  </a:extLst>
                </p:cNvPr>
                <p:cNvSpPr txBox="1"/>
                <p:nvPr/>
              </p:nvSpPr>
              <p:spPr>
                <a:xfrm>
                  <a:off x="6198379" y="4508510"/>
                  <a:ext cx="1919073" cy="75527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marL="0" marR="0" lvl="0" indent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rPr>
                    <a:t>浪漫情感，探讨男女关系与感情发展</a:t>
                  </a:r>
                  <a:endParaRPr lang="en-US" dirty="0"/>
                </a:p>
              </p:txBody>
            </p:sp>
            <p:sp>
              <p:nvSpPr>
                <p:cNvPr id="29" name="Number2">
                  <a:extLst>
                    <a:ext uri="{FF2B5EF4-FFF2-40B4-BE49-F238E27FC236}">
                      <a16:creationId xmlns:a16="http://schemas.microsoft.com/office/drawing/2014/main" id="{0C8228D2-DD85-4FC5-3598-BAC0ECCE96E8}"/>
                    </a:ext>
                  </a:extLst>
                </p:cNvPr>
                <p:cNvSpPr/>
                <p:nvPr/>
              </p:nvSpPr>
              <p:spPr>
                <a:xfrm>
                  <a:off x="6198377" y="3285743"/>
                  <a:ext cx="550686" cy="513049"/>
                </a:xfrm>
                <a:prstGeom prst="rect">
                  <a:avLst/>
                </a:prstGeom>
                <a:noFill/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r>
                    <a:rPr lang="en-US" altLang="zh-CN" sz="2800" b="1" dirty="0">
                      <a:gradFill>
                        <a:gsLst>
                          <a:gs pos="0">
                            <a:schemeClr val="accent1">
                              <a:lumMod val="60000"/>
                              <a:lumOff val="40000"/>
                            </a:schemeClr>
                          </a:gs>
                          <a:gs pos="75000">
                            <a:schemeClr val="accent1"/>
                          </a:gs>
                        </a:gsLst>
                        <a:lin ang="2700000" scaled="1"/>
                      </a:gradFill>
                      <a:latin typeface="Arial" panose="020B0604020202020204" pitchFamily="34" charset="0"/>
                      <a:cs typeface="Arial" panose="020B0604020202020204" pitchFamily="34" charset="0"/>
                    </a:rPr>
                    <a:t>02</a:t>
                  </a:r>
                  <a:endParaRPr lang="zh-CN" altLang="en-US" sz="2800" b="1" dirty="0">
                    <a:gradFill>
                      <a:gsLst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75000">
                          <a:schemeClr val="accent1"/>
                        </a:gs>
                      </a:gsLst>
                      <a:lin ang="2700000" scaled="1"/>
                    </a:gra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" name="Icon2">
                  <a:extLst>
                    <a:ext uri="{FF2B5EF4-FFF2-40B4-BE49-F238E27FC236}">
                      <a16:creationId xmlns:a16="http://schemas.microsoft.com/office/drawing/2014/main" id="{6C6F259D-4313-9661-D8F7-C7A1CE171E36}"/>
                    </a:ext>
                  </a:extLst>
                </p:cNvPr>
                <p:cNvSpPr/>
                <p:nvPr/>
              </p:nvSpPr>
              <p:spPr>
                <a:xfrm>
                  <a:off x="7718878" y="3348561"/>
                  <a:ext cx="378338" cy="407308"/>
                </a:xfrm>
                <a:custGeom>
                  <a:avLst/>
                  <a:gdLst>
                    <a:gd name="connsiteX0" fmla="*/ 142234 w 563642"/>
                    <a:gd name="connsiteY0" fmla="*/ 562086 h 606800"/>
                    <a:gd name="connsiteX1" fmla="*/ 126256 w 563642"/>
                    <a:gd name="connsiteY1" fmla="*/ 565461 h 606800"/>
                    <a:gd name="connsiteX2" fmla="*/ 103006 w 563642"/>
                    <a:gd name="connsiteY2" fmla="*/ 591335 h 606800"/>
                    <a:gd name="connsiteX3" fmla="*/ 144795 w 563642"/>
                    <a:gd name="connsiteY3" fmla="*/ 591233 h 606800"/>
                    <a:gd name="connsiteX4" fmla="*/ 148687 w 563642"/>
                    <a:gd name="connsiteY4" fmla="*/ 589392 h 606800"/>
                    <a:gd name="connsiteX5" fmla="*/ 165690 w 563642"/>
                    <a:gd name="connsiteY5" fmla="*/ 563722 h 606800"/>
                    <a:gd name="connsiteX6" fmla="*/ 141415 w 563642"/>
                    <a:gd name="connsiteY6" fmla="*/ 576302 h 606800"/>
                    <a:gd name="connsiteX7" fmla="*/ 134348 w 563642"/>
                    <a:gd name="connsiteY7" fmla="*/ 587347 h 606800"/>
                    <a:gd name="connsiteX8" fmla="*/ 131172 w 563642"/>
                    <a:gd name="connsiteY8" fmla="*/ 585404 h 606800"/>
                    <a:gd name="connsiteX9" fmla="*/ 142234 w 563642"/>
                    <a:gd name="connsiteY9" fmla="*/ 562086 h 606800"/>
                    <a:gd name="connsiteX10" fmla="*/ 281417 w 563642"/>
                    <a:gd name="connsiteY10" fmla="*/ 559427 h 606800"/>
                    <a:gd name="connsiteX11" fmla="*/ 270695 w 563642"/>
                    <a:gd name="connsiteY11" fmla="*/ 566015 h 606800"/>
                    <a:gd name="connsiteX12" fmla="*/ 270778 w 563642"/>
                    <a:gd name="connsiteY12" fmla="*/ 565665 h 606800"/>
                    <a:gd name="connsiteX13" fmla="*/ 270068 w 563642"/>
                    <a:gd name="connsiteY13" fmla="*/ 566108 h 606800"/>
                    <a:gd name="connsiteX14" fmla="*/ 264171 w 563642"/>
                    <a:gd name="connsiteY14" fmla="*/ 560999 h 606800"/>
                    <a:gd name="connsiteX15" fmla="*/ 256233 w 563642"/>
                    <a:gd name="connsiteY15" fmla="*/ 561472 h 606800"/>
                    <a:gd name="connsiteX16" fmla="*/ 212498 w 563642"/>
                    <a:gd name="connsiteY16" fmla="*/ 562290 h 606800"/>
                    <a:gd name="connsiteX17" fmla="*/ 172142 w 563642"/>
                    <a:gd name="connsiteY17" fmla="*/ 562290 h 606800"/>
                    <a:gd name="connsiteX18" fmla="*/ 157188 w 563642"/>
                    <a:gd name="connsiteY18" fmla="*/ 589801 h 606800"/>
                    <a:gd name="connsiteX19" fmla="*/ 178800 w 563642"/>
                    <a:gd name="connsiteY19" fmla="*/ 583256 h 606800"/>
                    <a:gd name="connsiteX20" fmla="*/ 191501 w 563642"/>
                    <a:gd name="connsiteY20" fmla="*/ 567199 h 606800"/>
                    <a:gd name="connsiteX21" fmla="*/ 193652 w 563642"/>
                    <a:gd name="connsiteY21" fmla="*/ 568631 h 606800"/>
                    <a:gd name="connsiteX22" fmla="*/ 184229 w 563642"/>
                    <a:gd name="connsiteY22" fmla="*/ 587654 h 606800"/>
                    <a:gd name="connsiteX23" fmla="*/ 219463 w 563642"/>
                    <a:gd name="connsiteY23" fmla="*/ 570268 h 606800"/>
                    <a:gd name="connsiteX24" fmla="*/ 215571 w 563642"/>
                    <a:gd name="connsiteY24" fmla="*/ 582233 h 606800"/>
                    <a:gd name="connsiteX25" fmla="*/ 242918 w 563642"/>
                    <a:gd name="connsiteY25" fmla="*/ 574154 h 606800"/>
                    <a:gd name="connsiteX26" fmla="*/ 249781 w 563642"/>
                    <a:gd name="connsiteY26" fmla="*/ 578756 h 606800"/>
                    <a:gd name="connsiteX27" fmla="*/ 270068 w 563642"/>
                    <a:gd name="connsiteY27" fmla="*/ 566108 h 606800"/>
                    <a:gd name="connsiteX28" fmla="*/ 270266 w 563642"/>
                    <a:gd name="connsiteY28" fmla="*/ 566279 h 606800"/>
                    <a:gd name="connsiteX29" fmla="*/ 270695 w 563642"/>
                    <a:gd name="connsiteY29" fmla="*/ 566015 h 606800"/>
                    <a:gd name="connsiteX30" fmla="*/ 268524 w 563642"/>
                    <a:gd name="connsiteY30" fmla="*/ 575177 h 606800"/>
                    <a:gd name="connsiteX31" fmla="*/ 294950 w 563642"/>
                    <a:gd name="connsiteY31" fmla="*/ 560245 h 606800"/>
                    <a:gd name="connsiteX32" fmla="*/ 281417 w 563642"/>
                    <a:gd name="connsiteY32" fmla="*/ 559427 h 606800"/>
                    <a:gd name="connsiteX33" fmla="*/ 384777 w 563642"/>
                    <a:gd name="connsiteY33" fmla="*/ 545211 h 606800"/>
                    <a:gd name="connsiteX34" fmla="*/ 371359 w 563642"/>
                    <a:gd name="connsiteY34" fmla="*/ 546860 h 606800"/>
                    <a:gd name="connsiteX35" fmla="*/ 361394 w 563642"/>
                    <a:gd name="connsiteY35" fmla="*/ 553547 h 606800"/>
                    <a:gd name="connsiteX36" fmla="*/ 361526 w 563642"/>
                    <a:gd name="connsiteY36" fmla="*/ 553188 h 606800"/>
                    <a:gd name="connsiteX37" fmla="*/ 360879 w 563642"/>
                    <a:gd name="connsiteY37" fmla="*/ 553678 h 606800"/>
                    <a:gd name="connsiteX38" fmla="*/ 356687 w 563642"/>
                    <a:gd name="connsiteY38" fmla="*/ 549839 h 606800"/>
                    <a:gd name="connsiteX39" fmla="*/ 350976 w 563642"/>
                    <a:gd name="connsiteY39" fmla="*/ 550631 h 606800"/>
                    <a:gd name="connsiteX40" fmla="*/ 311543 w 563642"/>
                    <a:gd name="connsiteY40" fmla="*/ 557893 h 606800"/>
                    <a:gd name="connsiteX41" fmla="*/ 296896 w 563642"/>
                    <a:gd name="connsiteY41" fmla="*/ 570881 h 606800"/>
                    <a:gd name="connsiteX42" fmla="*/ 327214 w 563642"/>
                    <a:gd name="connsiteY42" fmla="*/ 562290 h 606800"/>
                    <a:gd name="connsiteX43" fmla="*/ 347494 w 563642"/>
                    <a:gd name="connsiteY43" fmla="*/ 563824 h 606800"/>
                    <a:gd name="connsiteX44" fmla="*/ 360879 w 563642"/>
                    <a:gd name="connsiteY44" fmla="*/ 553678 h 606800"/>
                    <a:gd name="connsiteX45" fmla="*/ 361014 w 563642"/>
                    <a:gd name="connsiteY45" fmla="*/ 553802 h 606800"/>
                    <a:gd name="connsiteX46" fmla="*/ 361394 w 563642"/>
                    <a:gd name="connsiteY46" fmla="*/ 553547 h 606800"/>
                    <a:gd name="connsiteX47" fmla="*/ 357122 w 563642"/>
                    <a:gd name="connsiteY47" fmla="*/ 565154 h 606800"/>
                    <a:gd name="connsiteX48" fmla="*/ 384777 w 563642"/>
                    <a:gd name="connsiteY48" fmla="*/ 545211 h 606800"/>
                    <a:gd name="connsiteX49" fmla="*/ 421137 w 563642"/>
                    <a:gd name="connsiteY49" fmla="*/ 538461 h 606800"/>
                    <a:gd name="connsiteX50" fmla="*/ 381294 w 563642"/>
                    <a:gd name="connsiteY50" fmla="*/ 560961 h 606800"/>
                    <a:gd name="connsiteX51" fmla="*/ 421137 w 563642"/>
                    <a:gd name="connsiteY51" fmla="*/ 538461 h 606800"/>
                    <a:gd name="connsiteX52" fmla="*/ 451250 w 563642"/>
                    <a:gd name="connsiteY52" fmla="*/ 532734 h 606800"/>
                    <a:gd name="connsiteX53" fmla="*/ 416426 w 563642"/>
                    <a:gd name="connsiteY53" fmla="*/ 557688 h 606800"/>
                    <a:gd name="connsiteX54" fmla="*/ 451250 w 563642"/>
                    <a:gd name="connsiteY54" fmla="*/ 532734 h 606800"/>
                    <a:gd name="connsiteX55" fmla="*/ 539029 w 563642"/>
                    <a:gd name="connsiteY55" fmla="*/ 516780 h 606800"/>
                    <a:gd name="connsiteX56" fmla="*/ 459547 w 563642"/>
                    <a:gd name="connsiteY56" fmla="*/ 530484 h 606800"/>
                    <a:gd name="connsiteX57" fmla="*/ 441110 w 563642"/>
                    <a:gd name="connsiteY57" fmla="*/ 555438 h 606800"/>
                    <a:gd name="connsiteX58" fmla="*/ 482797 w 563642"/>
                    <a:gd name="connsiteY58" fmla="*/ 531302 h 606800"/>
                    <a:gd name="connsiteX59" fmla="*/ 466307 w 563642"/>
                    <a:gd name="connsiteY59" fmla="*/ 553290 h 606800"/>
                    <a:gd name="connsiteX60" fmla="*/ 484436 w 563642"/>
                    <a:gd name="connsiteY60" fmla="*/ 552165 h 606800"/>
                    <a:gd name="connsiteX61" fmla="*/ 503794 w 563642"/>
                    <a:gd name="connsiteY61" fmla="*/ 549302 h 606800"/>
                    <a:gd name="connsiteX62" fmla="*/ 538926 w 563642"/>
                    <a:gd name="connsiteY62" fmla="*/ 521280 h 606800"/>
                    <a:gd name="connsiteX63" fmla="*/ 539029 w 563642"/>
                    <a:gd name="connsiteY63" fmla="*/ 516780 h 606800"/>
                    <a:gd name="connsiteX64" fmla="*/ 100138 w 563642"/>
                    <a:gd name="connsiteY64" fmla="*/ 516268 h 606800"/>
                    <a:gd name="connsiteX65" fmla="*/ 84159 w 563642"/>
                    <a:gd name="connsiteY65" fmla="*/ 551654 h 606800"/>
                    <a:gd name="connsiteX66" fmla="*/ 101906 w 563642"/>
                    <a:gd name="connsiteY66" fmla="*/ 531757 h 606800"/>
                    <a:gd name="connsiteX67" fmla="*/ 102044 w 563642"/>
                    <a:gd name="connsiteY67" fmla="*/ 531991 h 606800"/>
                    <a:gd name="connsiteX68" fmla="*/ 92456 w 563642"/>
                    <a:gd name="connsiteY68" fmla="*/ 551040 h 606800"/>
                    <a:gd name="connsiteX69" fmla="*/ 92558 w 563642"/>
                    <a:gd name="connsiteY69" fmla="*/ 586835 h 606800"/>
                    <a:gd name="connsiteX70" fmla="*/ 103518 w 563642"/>
                    <a:gd name="connsiteY70" fmla="*/ 573131 h 606800"/>
                    <a:gd name="connsiteX71" fmla="*/ 113658 w 563642"/>
                    <a:gd name="connsiteY71" fmla="*/ 560347 h 606800"/>
                    <a:gd name="connsiteX72" fmla="*/ 108332 w 563642"/>
                    <a:gd name="connsiteY72" fmla="*/ 542654 h 606800"/>
                    <a:gd name="connsiteX73" fmla="*/ 102044 w 563642"/>
                    <a:gd name="connsiteY73" fmla="*/ 531991 h 606800"/>
                    <a:gd name="connsiteX74" fmla="*/ 102493 w 563642"/>
                    <a:gd name="connsiteY74" fmla="*/ 531098 h 606800"/>
                    <a:gd name="connsiteX75" fmla="*/ 101906 w 563642"/>
                    <a:gd name="connsiteY75" fmla="*/ 531757 h 606800"/>
                    <a:gd name="connsiteX76" fmla="*/ 101879 w 563642"/>
                    <a:gd name="connsiteY76" fmla="*/ 531711 h 606800"/>
                    <a:gd name="connsiteX77" fmla="*/ 100138 w 563642"/>
                    <a:gd name="connsiteY77" fmla="*/ 516268 h 606800"/>
                    <a:gd name="connsiteX78" fmla="*/ 81496 w 563642"/>
                    <a:gd name="connsiteY78" fmla="*/ 401929 h 606800"/>
                    <a:gd name="connsiteX79" fmla="*/ 66133 w 563642"/>
                    <a:gd name="connsiteY79" fmla="*/ 461553 h 606800"/>
                    <a:gd name="connsiteX80" fmla="*/ 68898 w 563642"/>
                    <a:gd name="connsiteY80" fmla="*/ 477916 h 606800"/>
                    <a:gd name="connsiteX81" fmla="*/ 78219 w 563642"/>
                    <a:gd name="connsiteY81" fmla="*/ 534882 h 606800"/>
                    <a:gd name="connsiteX82" fmla="*/ 97167 w 563642"/>
                    <a:gd name="connsiteY82" fmla="*/ 510746 h 606800"/>
                    <a:gd name="connsiteX83" fmla="*/ 95733 w 563642"/>
                    <a:gd name="connsiteY83" fmla="*/ 492541 h 606800"/>
                    <a:gd name="connsiteX84" fmla="*/ 83238 w 563642"/>
                    <a:gd name="connsiteY84" fmla="*/ 515757 h 606800"/>
                    <a:gd name="connsiteX85" fmla="*/ 90817 w 563642"/>
                    <a:gd name="connsiteY85" fmla="*/ 490394 h 606800"/>
                    <a:gd name="connsiteX86" fmla="*/ 88666 w 563642"/>
                    <a:gd name="connsiteY86" fmla="*/ 467587 h 606800"/>
                    <a:gd name="connsiteX87" fmla="*/ 75453 w 563642"/>
                    <a:gd name="connsiteY87" fmla="*/ 489984 h 606800"/>
                    <a:gd name="connsiteX88" fmla="*/ 82930 w 563642"/>
                    <a:gd name="connsiteY88" fmla="*/ 466973 h 606800"/>
                    <a:gd name="connsiteX89" fmla="*/ 84364 w 563642"/>
                    <a:gd name="connsiteY89" fmla="*/ 439258 h 606800"/>
                    <a:gd name="connsiteX90" fmla="*/ 73098 w 563642"/>
                    <a:gd name="connsiteY90" fmla="*/ 459508 h 606800"/>
                    <a:gd name="connsiteX91" fmla="*/ 69308 w 563642"/>
                    <a:gd name="connsiteY91" fmla="*/ 457667 h 606800"/>
                    <a:gd name="connsiteX92" fmla="*/ 78526 w 563642"/>
                    <a:gd name="connsiteY92" fmla="*/ 438235 h 606800"/>
                    <a:gd name="connsiteX93" fmla="*/ 81496 w 563642"/>
                    <a:gd name="connsiteY93" fmla="*/ 401929 h 606800"/>
                    <a:gd name="connsiteX94" fmla="*/ 74941 w 563642"/>
                    <a:gd name="connsiteY94" fmla="*/ 359077 h 606800"/>
                    <a:gd name="connsiteX95" fmla="*/ 62957 w 563642"/>
                    <a:gd name="connsiteY95" fmla="*/ 417781 h 606800"/>
                    <a:gd name="connsiteX96" fmla="*/ 74941 w 563642"/>
                    <a:gd name="connsiteY96" fmla="*/ 359077 h 606800"/>
                    <a:gd name="connsiteX97" fmla="*/ 68386 w 563642"/>
                    <a:gd name="connsiteY97" fmla="*/ 328498 h 606800"/>
                    <a:gd name="connsiteX98" fmla="*/ 58758 w 563642"/>
                    <a:gd name="connsiteY98" fmla="*/ 378918 h 606800"/>
                    <a:gd name="connsiteX99" fmla="*/ 68386 w 563642"/>
                    <a:gd name="connsiteY99" fmla="*/ 328498 h 606800"/>
                    <a:gd name="connsiteX100" fmla="*/ 425091 w 563642"/>
                    <a:gd name="connsiteY100" fmla="*/ 307114 h 606800"/>
                    <a:gd name="connsiteX101" fmla="*/ 469134 w 563642"/>
                    <a:gd name="connsiteY101" fmla="*/ 375962 h 606800"/>
                    <a:gd name="connsiteX102" fmla="*/ 444757 w 563642"/>
                    <a:gd name="connsiteY102" fmla="*/ 423941 h 606800"/>
                    <a:gd name="connsiteX103" fmla="*/ 392521 w 563642"/>
                    <a:gd name="connsiteY103" fmla="*/ 482253 h 606800"/>
                    <a:gd name="connsiteX104" fmla="*/ 375108 w 563642"/>
                    <a:gd name="connsiteY104" fmla="*/ 489004 h 606800"/>
                    <a:gd name="connsiteX105" fmla="*/ 304333 w 563642"/>
                    <a:gd name="connsiteY105" fmla="*/ 485935 h 606800"/>
                    <a:gd name="connsiteX106" fmla="*/ 251790 w 563642"/>
                    <a:gd name="connsiteY106" fmla="*/ 483480 h 606800"/>
                    <a:gd name="connsiteX107" fmla="*/ 204162 w 563642"/>
                    <a:gd name="connsiteY107" fmla="*/ 459337 h 606800"/>
                    <a:gd name="connsiteX108" fmla="*/ 195456 w 563642"/>
                    <a:gd name="connsiteY108" fmla="*/ 381077 h 606800"/>
                    <a:gd name="connsiteX109" fmla="*/ 291735 w 563642"/>
                    <a:gd name="connsiteY109" fmla="*/ 343738 h 606800"/>
                    <a:gd name="connsiteX110" fmla="*/ 326764 w 563642"/>
                    <a:gd name="connsiteY110" fmla="*/ 353252 h 606800"/>
                    <a:gd name="connsiteX111" fmla="*/ 361998 w 563642"/>
                    <a:gd name="connsiteY111" fmla="*/ 321641 h 606800"/>
                    <a:gd name="connsiteX112" fmla="*/ 425091 w 563642"/>
                    <a:gd name="connsiteY112" fmla="*/ 307114 h 606800"/>
                    <a:gd name="connsiteX113" fmla="*/ 62753 w 563642"/>
                    <a:gd name="connsiteY113" fmla="*/ 299146 h 606800"/>
                    <a:gd name="connsiteX114" fmla="*/ 53022 w 563642"/>
                    <a:gd name="connsiteY114" fmla="*/ 347827 h 606800"/>
                    <a:gd name="connsiteX115" fmla="*/ 62855 w 563642"/>
                    <a:gd name="connsiteY115" fmla="*/ 329623 h 606800"/>
                    <a:gd name="connsiteX116" fmla="*/ 62753 w 563642"/>
                    <a:gd name="connsiteY116" fmla="*/ 299146 h 606800"/>
                    <a:gd name="connsiteX117" fmla="*/ 55173 w 563642"/>
                    <a:gd name="connsiteY117" fmla="*/ 270817 h 606800"/>
                    <a:gd name="connsiteX118" fmla="*/ 46365 w 563642"/>
                    <a:gd name="connsiteY118" fmla="*/ 321748 h 606800"/>
                    <a:gd name="connsiteX119" fmla="*/ 57017 w 563642"/>
                    <a:gd name="connsiteY119" fmla="*/ 300169 h 606800"/>
                    <a:gd name="connsiteX120" fmla="*/ 55173 w 563642"/>
                    <a:gd name="connsiteY120" fmla="*/ 270817 h 606800"/>
                    <a:gd name="connsiteX121" fmla="*/ 91940 w 563642"/>
                    <a:gd name="connsiteY121" fmla="*/ 263149 h 606800"/>
                    <a:gd name="connsiteX122" fmla="*/ 98886 w 563642"/>
                    <a:gd name="connsiteY122" fmla="*/ 272161 h 606800"/>
                    <a:gd name="connsiteX123" fmla="*/ 92247 w 563642"/>
                    <a:gd name="connsiteY123" fmla="*/ 279330 h 606800"/>
                    <a:gd name="connsiteX124" fmla="*/ 85403 w 563642"/>
                    <a:gd name="connsiteY124" fmla="*/ 273595 h 606800"/>
                    <a:gd name="connsiteX125" fmla="*/ 91940 w 563642"/>
                    <a:gd name="connsiteY125" fmla="*/ 263149 h 606800"/>
                    <a:gd name="connsiteX126" fmla="*/ 520797 w 563642"/>
                    <a:gd name="connsiteY126" fmla="*/ 261919 h 606800"/>
                    <a:gd name="connsiteX127" fmla="*/ 461698 w 563642"/>
                    <a:gd name="connsiteY127" fmla="*/ 266828 h 606800"/>
                    <a:gd name="connsiteX128" fmla="*/ 416631 w 563642"/>
                    <a:gd name="connsiteY128" fmla="*/ 270101 h 606800"/>
                    <a:gd name="connsiteX129" fmla="*/ 262993 w 563642"/>
                    <a:gd name="connsiteY129" fmla="*/ 291680 h 606800"/>
                    <a:gd name="connsiteX130" fmla="*/ 101469 w 563642"/>
                    <a:gd name="connsiteY130" fmla="*/ 311010 h 606800"/>
                    <a:gd name="connsiteX131" fmla="*/ 78014 w 563642"/>
                    <a:gd name="connsiteY131" fmla="*/ 315919 h 606800"/>
                    <a:gd name="connsiteX132" fmla="*/ 86413 w 563642"/>
                    <a:gd name="connsiteY132" fmla="*/ 354577 h 606800"/>
                    <a:gd name="connsiteX133" fmla="*/ 95426 w 563642"/>
                    <a:gd name="connsiteY133" fmla="*/ 418701 h 606800"/>
                    <a:gd name="connsiteX134" fmla="*/ 115911 w 563642"/>
                    <a:gd name="connsiteY134" fmla="*/ 526598 h 606800"/>
                    <a:gd name="connsiteX135" fmla="*/ 124822 w 563642"/>
                    <a:gd name="connsiteY135" fmla="*/ 555643 h 606800"/>
                    <a:gd name="connsiteX136" fmla="*/ 158930 w 563642"/>
                    <a:gd name="connsiteY136" fmla="*/ 553393 h 606800"/>
                    <a:gd name="connsiteX137" fmla="*/ 264427 w 563642"/>
                    <a:gd name="connsiteY137" fmla="*/ 550222 h 606800"/>
                    <a:gd name="connsiteX138" fmla="*/ 319942 w 563642"/>
                    <a:gd name="connsiteY138" fmla="*/ 545825 h 606800"/>
                    <a:gd name="connsiteX139" fmla="*/ 494576 w 563642"/>
                    <a:gd name="connsiteY139" fmla="*/ 512586 h 606800"/>
                    <a:gd name="connsiteX140" fmla="*/ 544867 w 563642"/>
                    <a:gd name="connsiteY140" fmla="*/ 501746 h 606800"/>
                    <a:gd name="connsiteX141" fmla="*/ 531039 w 563642"/>
                    <a:gd name="connsiteY141" fmla="*/ 380656 h 606800"/>
                    <a:gd name="connsiteX142" fmla="*/ 520797 w 563642"/>
                    <a:gd name="connsiteY142" fmla="*/ 261919 h 606800"/>
                    <a:gd name="connsiteX143" fmla="*/ 52613 w 563642"/>
                    <a:gd name="connsiteY143" fmla="*/ 245658 h 606800"/>
                    <a:gd name="connsiteX144" fmla="*/ 41243 w 563642"/>
                    <a:gd name="connsiteY144" fmla="*/ 288510 h 606800"/>
                    <a:gd name="connsiteX145" fmla="*/ 52613 w 563642"/>
                    <a:gd name="connsiteY145" fmla="*/ 245658 h 606800"/>
                    <a:gd name="connsiteX146" fmla="*/ 106469 w 563642"/>
                    <a:gd name="connsiteY146" fmla="*/ 239933 h 606800"/>
                    <a:gd name="connsiteX147" fmla="*/ 110057 w 563642"/>
                    <a:gd name="connsiteY147" fmla="*/ 247807 h 606800"/>
                    <a:gd name="connsiteX148" fmla="*/ 101241 w 563642"/>
                    <a:gd name="connsiteY148" fmla="*/ 255885 h 606800"/>
                    <a:gd name="connsiteX149" fmla="*/ 96115 w 563642"/>
                    <a:gd name="connsiteY149" fmla="*/ 250261 h 606800"/>
                    <a:gd name="connsiteX150" fmla="*/ 101958 w 563642"/>
                    <a:gd name="connsiteY150" fmla="*/ 241569 h 606800"/>
                    <a:gd name="connsiteX151" fmla="*/ 106469 w 563642"/>
                    <a:gd name="connsiteY151" fmla="*/ 239933 h 606800"/>
                    <a:gd name="connsiteX152" fmla="*/ 135782 w 563642"/>
                    <a:gd name="connsiteY152" fmla="*/ 230931 h 606800"/>
                    <a:gd name="connsiteX153" fmla="*/ 62548 w 563642"/>
                    <a:gd name="connsiteY153" fmla="*/ 236965 h 606800"/>
                    <a:gd name="connsiteX154" fmla="*/ 75351 w 563642"/>
                    <a:gd name="connsiteY154" fmla="*/ 304976 h 606800"/>
                    <a:gd name="connsiteX155" fmla="*/ 91739 w 563642"/>
                    <a:gd name="connsiteY155" fmla="*/ 300476 h 606800"/>
                    <a:gd name="connsiteX156" fmla="*/ 135782 w 563642"/>
                    <a:gd name="connsiteY156" fmla="*/ 230931 h 606800"/>
                    <a:gd name="connsiteX157" fmla="*/ 190681 w 563642"/>
                    <a:gd name="connsiteY157" fmla="*/ 226533 h 606800"/>
                    <a:gd name="connsiteX158" fmla="*/ 143566 w 563642"/>
                    <a:gd name="connsiteY158" fmla="*/ 229908 h 606800"/>
                    <a:gd name="connsiteX159" fmla="*/ 102493 w 563642"/>
                    <a:gd name="connsiteY159" fmla="*/ 300066 h 606800"/>
                    <a:gd name="connsiteX160" fmla="*/ 104542 w 563642"/>
                    <a:gd name="connsiteY160" fmla="*/ 302930 h 606800"/>
                    <a:gd name="connsiteX161" fmla="*/ 147560 w 563642"/>
                    <a:gd name="connsiteY161" fmla="*/ 296589 h 606800"/>
                    <a:gd name="connsiteX162" fmla="*/ 155447 w 563642"/>
                    <a:gd name="connsiteY162" fmla="*/ 291067 h 606800"/>
                    <a:gd name="connsiteX163" fmla="*/ 190681 w 563642"/>
                    <a:gd name="connsiteY163" fmla="*/ 226533 h 606800"/>
                    <a:gd name="connsiteX164" fmla="*/ 281737 w 563642"/>
                    <a:gd name="connsiteY164" fmla="*/ 215794 h 606800"/>
                    <a:gd name="connsiteX165" fmla="*/ 244352 w 563642"/>
                    <a:gd name="connsiteY165" fmla="*/ 220908 h 606800"/>
                    <a:gd name="connsiteX166" fmla="*/ 212600 w 563642"/>
                    <a:gd name="connsiteY166" fmla="*/ 288203 h 606800"/>
                    <a:gd name="connsiteX167" fmla="*/ 237694 w 563642"/>
                    <a:gd name="connsiteY167" fmla="*/ 284726 h 606800"/>
                    <a:gd name="connsiteX168" fmla="*/ 257872 w 563642"/>
                    <a:gd name="connsiteY168" fmla="*/ 270306 h 606800"/>
                    <a:gd name="connsiteX169" fmla="*/ 282659 w 563642"/>
                    <a:gd name="connsiteY169" fmla="*/ 219067 h 606800"/>
                    <a:gd name="connsiteX170" fmla="*/ 281737 w 563642"/>
                    <a:gd name="connsiteY170" fmla="*/ 215794 h 606800"/>
                    <a:gd name="connsiteX171" fmla="*/ 376787 w 563642"/>
                    <a:gd name="connsiteY171" fmla="*/ 203215 h 606800"/>
                    <a:gd name="connsiteX172" fmla="*/ 337354 w 563642"/>
                    <a:gd name="connsiteY172" fmla="*/ 208840 h 606800"/>
                    <a:gd name="connsiteX173" fmla="*/ 305192 w 563642"/>
                    <a:gd name="connsiteY173" fmla="*/ 274908 h 606800"/>
                    <a:gd name="connsiteX174" fmla="*/ 333154 w 563642"/>
                    <a:gd name="connsiteY174" fmla="*/ 271021 h 606800"/>
                    <a:gd name="connsiteX175" fmla="*/ 349952 w 563642"/>
                    <a:gd name="connsiteY175" fmla="*/ 258442 h 606800"/>
                    <a:gd name="connsiteX176" fmla="*/ 372998 w 563642"/>
                    <a:gd name="connsiteY176" fmla="*/ 212829 h 606800"/>
                    <a:gd name="connsiteX177" fmla="*/ 376787 w 563642"/>
                    <a:gd name="connsiteY177" fmla="*/ 203215 h 606800"/>
                    <a:gd name="connsiteX178" fmla="*/ 480646 w 563642"/>
                    <a:gd name="connsiteY178" fmla="*/ 190022 h 606800"/>
                    <a:gd name="connsiteX179" fmla="*/ 441827 w 563642"/>
                    <a:gd name="connsiteY179" fmla="*/ 194726 h 606800"/>
                    <a:gd name="connsiteX180" fmla="*/ 435067 w 563642"/>
                    <a:gd name="connsiteY180" fmla="*/ 199738 h 606800"/>
                    <a:gd name="connsiteX181" fmla="*/ 406900 w 563642"/>
                    <a:gd name="connsiteY181" fmla="*/ 260794 h 606800"/>
                    <a:gd name="connsiteX182" fmla="*/ 445515 w 563642"/>
                    <a:gd name="connsiteY182" fmla="*/ 256805 h 606800"/>
                    <a:gd name="connsiteX183" fmla="*/ 480646 w 563642"/>
                    <a:gd name="connsiteY183" fmla="*/ 190022 h 606800"/>
                    <a:gd name="connsiteX184" fmla="*/ 28338 w 563642"/>
                    <a:gd name="connsiteY184" fmla="*/ 175602 h 606800"/>
                    <a:gd name="connsiteX185" fmla="*/ 19632 w 563642"/>
                    <a:gd name="connsiteY185" fmla="*/ 212419 h 606800"/>
                    <a:gd name="connsiteX186" fmla="*/ 36558 w 563642"/>
                    <a:gd name="connsiteY186" fmla="*/ 189818 h 606800"/>
                    <a:gd name="connsiteX187" fmla="*/ 36612 w 563642"/>
                    <a:gd name="connsiteY187" fmla="*/ 190029 h 606800"/>
                    <a:gd name="connsiteX188" fmla="*/ 24548 w 563642"/>
                    <a:gd name="connsiteY188" fmla="*/ 216510 h 606800"/>
                    <a:gd name="connsiteX189" fmla="*/ 26289 w 563642"/>
                    <a:gd name="connsiteY189" fmla="*/ 232158 h 606800"/>
                    <a:gd name="connsiteX190" fmla="*/ 39912 w 563642"/>
                    <a:gd name="connsiteY190" fmla="*/ 214056 h 606800"/>
                    <a:gd name="connsiteX191" fmla="*/ 30591 w 563642"/>
                    <a:gd name="connsiteY191" fmla="*/ 237783 h 606800"/>
                    <a:gd name="connsiteX192" fmla="*/ 34074 w 563642"/>
                    <a:gd name="connsiteY192" fmla="*/ 252714 h 606800"/>
                    <a:gd name="connsiteX193" fmla="*/ 42370 w 563642"/>
                    <a:gd name="connsiteY193" fmla="*/ 241465 h 606800"/>
                    <a:gd name="connsiteX194" fmla="*/ 41448 w 563642"/>
                    <a:gd name="connsiteY194" fmla="*/ 208942 h 606800"/>
                    <a:gd name="connsiteX195" fmla="*/ 36612 w 563642"/>
                    <a:gd name="connsiteY195" fmla="*/ 190029 h 606800"/>
                    <a:gd name="connsiteX196" fmla="*/ 36942 w 563642"/>
                    <a:gd name="connsiteY196" fmla="*/ 189306 h 606800"/>
                    <a:gd name="connsiteX197" fmla="*/ 36558 w 563642"/>
                    <a:gd name="connsiteY197" fmla="*/ 189818 h 606800"/>
                    <a:gd name="connsiteX198" fmla="*/ 36532 w 563642"/>
                    <a:gd name="connsiteY198" fmla="*/ 189715 h 606800"/>
                    <a:gd name="connsiteX199" fmla="*/ 28338 w 563642"/>
                    <a:gd name="connsiteY199" fmla="*/ 175602 h 606800"/>
                    <a:gd name="connsiteX200" fmla="*/ 84565 w 563642"/>
                    <a:gd name="connsiteY200" fmla="*/ 164145 h 606800"/>
                    <a:gd name="connsiteX201" fmla="*/ 91555 w 563642"/>
                    <a:gd name="connsiteY201" fmla="*/ 172326 h 606800"/>
                    <a:gd name="connsiteX202" fmla="*/ 86826 w 563642"/>
                    <a:gd name="connsiteY202" fmla="*/ 177951 h 606800"/>
                    <a:gd name="connsiteX203" fmla="*/ 79528 w 563642"/>
                    <a:gd name="connsiteY203" fmla="*/ 172019 h 606800"/>
                    <a:gd name="connsiteX204" fmla="*/ 84565 w 563642"/>
                    <a:gd name="connsiteY204" fmla="*/ 164145 h 606800"/>
                    <a:gd name="connsiteX205" fmla="*/ 21578 w 563642"/>
                    <a:gd name="connsiteY205" fmla="*/ 161693 h 606800"/>
                    <a:gd name="connsiteX206" fmla="*/ 12155 w 563642"/>
                    <a:gd name="connsiteY206" fmla="*/ 196670 h 606800"/>
                    <a:gd name="connsiteX207" fmla="*/ 21578 w 563642"/>
                    <a:gd name="connsiteY207" fmla="*/ 161693 h 606800"/>
                    <a:gd name="connsiteX208" fmla="*/ 59661 w 563642"/>
                    <a:gd name="connsiteY208" fmla="*/ 152277 h 606800"/>
                    <a:gd name="connsiteX209" fmla="*/ 70019 w 563642"/>
                    <a:gd name="connsiteY209" fmla="*/ 158632 h 606800"/>
                    <a:gd name="connsiteX210" fmla="*/ 63250 w 563642"/>
                    <a:gd name="connsiteY210" fmla="*/ 164782 h 606800"/>
                    <a:gd name="connsiteX211" fmla="*/ 54635 w 563642"/>
                    <a:gd name="connsiteY211" fmla="*/ 156582 h 606800"/>
                    <a:gd name="connsiteX212" fmla="*/ 59661 w 563642"/>
                    <a:gd name="connsiteY212" fmla="*/ 152277 h 606800"/>
                    <a:gd name="connsiteX213" fmla="*/ 60602 w 563642"/>
                    <a:gd name="connsiteY213" fmla="*/ 139807 h 606800"/>
                    <a:gd name="connsiteX214" fmla="*/ 32537 w 563642"/>
                    <a:gd name="connsiteY214" fmla="*/ 150648 h 606800"/>
                    <a:gd name="connsiteX215" fmla="*/ 62650 w 563642"/>
                    <a:gd name="connsiteY215" fmla="*/ 220703 h 606800"/>
                    <a:gd name="connsiteX216" fmla="*/ 135167 w 563642"/>
                    <a:gd name="connsiteY216" fmla="*/ 187977 h 606800"/>
                    <a:gd name="connsiteX217" fmla="*/ 104849 w 563642"/>
                    <a:gd name="connsiteY217" fmla="*/ 163227 h 606800"/>
                    <a:gd name="connsiteX218" fmla="*/ 71868 w 563642"/>
                    <a:gd name="connsiteY218" fmla="*/ 142159 h 606800"/>
                    <a:gd name="connsiteX219" fmla="*/ 60602 w 563642"/>
                    <a:gd name="connsiteY219" fmla="*/ 139807 h 606800"/>
                    <a:gd name="connsiteX220" fmla="*/ 120623 w 563642"/>
                    <a:gd name="connsiteY220" fmla="*/ 118739 h 606800"/>
                    <a:gd name="connsiteX221" fmla="*/ 76273 w 563642"/>
                    <a:gd name="connsiteY221" fmla="*/ 132750 h 606800"/>
                    <a:gd name="connsiteX222" fmla="*/ 148380 w 563642"/>
                    <a:gd name="connsiteY222" fmla="*/ 183579 h 606800"/>
                    <a:gd name="connsiteX223" fmla="*/ 194471 w 563642"/>
                    <a:gd name="connsiteY223" fmla="*/ 165886 h 606800"/>
                    <a:gd name="connsiteX224" fmla="*/ 138240 w 563642"/>
                    <a:gd name="connsiteY224" fmla="*/ 125080 h 606800"/>
                    <a:gd name="connsiteX225" fmla="*/ 120623 w 563642"/>
                    <a:gd name="connsiteY225" fmla="*/ 118739 h 606800"/>
                    <a:gd name="connsiteX226" fmla="*/ 221511 w 563642"/>
                    <a:gd name="connsiteY226" fmla="*/ 84580 h 606800"/>
                    <a:gd name="connsiteX227" fmla="*/ 178390 w 563642"/>
                    <a:gd name="connsiteY227" fmla="*/ 98694 h 606800"/>
                    <a:gd name="connsiteX228" fmla="*/ 219565 w 563642"/>
                    <a:gd name="connsiteY228" fmla="*/ 124261 h 606800"/>
                    <a:gd name="connsiteX229" fmla="*/ 251522 w 563642"/>
                    <a:gd name="connsiteY229" fmla="*/ 139909 h 606800"/>
                    <a:gd name="connsiteX230" fmla="*/ 285220 w 563642"/>
                    <a:gd name="connsiteY230" fmla="*/ 129171 h 606800"/>
                    <a:gd name="connsiteX231" fmla="*/ 287063 w 563642"/>
                    <a:gd name="connsiteY231" fmla="*/ 127636 h 606800"/>
                    <a:gd name="connsiteX232" fmla="*/ 230730 w 563642"/>
                    <a:gd name="connsiteY232" fmla="*/ 87239 h 606800"/>
                    <a:gd name="connsiteX233" fmla="*/ 221511 w 563642"/>
                    <a:gd name="connsiteY233" fmla="*/ 84580 h 606800"/>
                    <a:gd name="connsiteX234" fmla="*/ 481261 w 563642"/>
                    <a:gd name="connsiteY234" fmla="*/ 81001 h 606800"/>
                    <a:gd name="connsiteX235" fmla="*/ 283581 w 563642"/>
                    <a:gd name="connsiteY235" fmla="*/ 142466 h 606800"/>
                    <a:gd name="connsiteX236" fmla="*/ 94197 w 563642"/>
                    <a:gd name="connsiteY236" fmla="*/ 220601 h 606800"/>
                    <a:gd name="connsiteX237" fmla="*/ 135679 w 563642"/>
                    <a:gd name="connsiteY237" fmla="*/ 217635 h 606800"/>
                    <a:gd name="connsiteX238" fmla="*/ 171938 w 563642"/>
                    <a:gd name="connsiteY238" fmla="*/ 208840 h 606800"/>
                    <a:gd name="connsiteX239" fmla="*/ 233495 w 563642"/>
                    <a:gd name="connsiteY239" fmla="*/ 184090 h 606800"/>
                    <a:gd name="connsiteX240" fmla="*/ 444593 w 563642"/>
                    <a:gd name="connsiteY240" fmla="*/ 116898 h 606800"/>
                    <a:gd name="connsiteX241" fmla="*/ 480544 w 563642"/>
                    <a:gd name="connsiteY241" fmla="*/ 85398 h 606800"/>
                    <a:gd name="connsiteX242" fmla="*/ 481261 w 563642"/>
                    <a:gd name="connsiteY242" fmla="*/ 81001 h 606800"/>
                    <a:gd name="connsiteX243" fmla="*/ 325985 w 563642"/>
                    <a:gd name="connsiteY243" fmla="*/ 52467 h 606800"/>
                    <a:gd name="connsiteX244" fmla="*/ 288292 w 563642"/>
                    <a:gd name="connsiteY244" fmla="*/ 63615 h 606800"/>
                    <a:gd name="connsiteX245" fmla="*/ 345241 w 563642"/>
                    <a:gd name="connsiteY245" fmla="*/ 105955 h 606800"/>
                    <a:gd name="connsiteX246" fmla="*/ 354869 w 563642"/>
                    <a:gd name="connsiteY246" fmla="*/ 106978 h 606800"/>
                    <a:gd name="connsiteX247" fmla="*/ 391127 w 563642"/>
                    <a:gd name="connsiteY247" fmla="*/ 95216 h 606800"/>
                    <a:gd name="connsiteX248" fmla="*/ 332847 w 563642"/>
                    <a:gd name="connsiteY248" fmla="*/ 53899 h 606800"/>
                    <a:gd name="connsiteX249" fmla="*/ 325985 w 563642"/>
                    <a:gd name="connsiteY249" fmla="*/ 52467 h 606800"/>
                    <a:gd name="connsiteX250" fmla="*/ 433121 w 563642"/>
                    <a:gd name="connsiteY250" fmla="*/ 23115 h 606800"/>
                    <a:gd name="connsiteX251" fmla="*/ 395634 w 563642"/>
                    <a:gd name="connsiteY251" fmla="*/ 32115 h 606800"/>
                    <a:gd name="connsiteX252" fmla="*/ 392458 w 563642"/>
                    <a:gd name="connsiteY252" fmla="*/ 34569 h 606800"/>
                    <a:gd name="connsiteX253" fmla="*/ 433224 w 563642"/>
                    <a:gd name="connsiteY253" fmla="*/ 67808 h 606800"/>
                    <a:gd name="connsiteX254" fmla="*/ 481363 w 563642"/>
                    <a:gd name="connsiteY254" fmla="*/ 67194 h 606800"/>
                    <a:gd name="connsiteX255" fmla="*/ 474194 w 563642"/>
                    <a:gd name="connsiteY255" fmla="*/ 53183 h 606800"/>
                    <a:gd name="connsiteX256" fmla="*/ 433121 w 563642"/>
                    <a:gd name="connsiteY256" fmla="*/ 23115 h 606800"/>
                    <a:gd name="connsiteX257" fmla="*/ 465167 w 563642"/>
                    <a:gd name="connsiteY257" fmla="*/ 845 h 606800"/>
                    <a:gd name="connsiteX258" fmla="*/ 473989 w 563642"/>
                    <a:gd name="connsiteY258" fmla="*/ 13399 h 606800"/>
                    <a:gd name="connsiteX259" fmla="*/ 499185 w 563642"/>
                    <a:gd name="connsiteY259" fmla="*/ 65967 h 606800"/>
                    <a:gd name="connsiteX260" fmla="*/ 498980 w 563642"/>
                    <a:gd name="connsiteY260" fmla="*/ 75478 h 606800"/>
                    <a:gd name="connsiteX261" fmla="*/ 476140 w 563642"/>
                    <a:gd name="connsiteY261" fmla="*/ 118023 h 606800"/>
                    <a:gd name="connsiteX262" fmla="*/ 469584 w 563642"/>
                    <a:gd name="connsiteY262" fmla="*/ 123546 h 606800"/>
                    <a:gd name="connsiteX263" fmla="*/ 351898 w 563642"/>
                    <a:gd name="connsiteY263" fmla="*/ 154227 h 606800"/>
                    <a:gd name="connsiteX264" fmla="*/ 209323 w 563642"/>
                    <a:gd name="connsiteY264" fmla="*/ 203215 h 606800"/>
                    <a:gd name="connsiteX265" fmla="*/ 195905 w 563642"/>
                    <a:gd name="connsiteY265" fmla="*/ 209249 h 606800"/>
                    <a:gd name="connsiteX266" fmla="*/ 196622 w 563642"/>
                    <a:gd name="connsiteY266" fmla="*/ 211397 h 606800"/>
                    <a:gd name="connsiteX267" fmla="*/ 288804 w 563642"/>
                    <a:gd name="connsiteY267" fmla="*/ 199124 h 606800"/>
                    <a:gd name="connsiteX268" fmla="*/ 417143 w 563642"/>
                    <a:gd name="connsiteY268" fmla="*/ 181738 h 606800"/>
                    <a:gd name="connsiteX269" fmla="*/ 502360 w 563642"/>
                    <a:gd name="connsiteY269" fmla="*/ 171818 h 606800"/>
                    <a:gd name="connsiteX270" fmla="*/ 526123 w 563642"/>
                    <a:gd name="connsiteY270" fmla="*/ 188795 h 606800"/>
                    <a:gd name="connsiteX271" fmla="*/ 543945 w 563642"/>
                    <a:gd name="connsiteY271" fmla="*/ 330339 h 606800"/>
                    <a:gd name="connsiteX272" fmla="*/ 548657 w 563642"/>
                    <a:gd name="connsiteY272" fmla="*/ 373600 h 606800"/>
                    <a:gd name="connsiteX273" fmla="*/ 562074 w 563642"/>
                    <a:gd name="connsiteY273" fmla="*/ 474951 h 606800"/>
                    <a:gd name="connsiteX274" fmla="*/ 552754 w 563642"/>
                    <a:gd name="connsiteY274" fmla="*/ 537438 h 606800"/>
                    <a:gd name="connsiteX275" fmla="*/ 549373 w 563642"/>
                    <a:gd name="connsiteY275" fmla="*/ 545722 h 606800"/>
                    <a:gd name="connsiteX276" fmla="*/ 524587 w 563642"/>
                    <a:gd name="connsiteY276" fmla="*/ 564336 h 606800"/>
                    <a:gd name="connsiteX277" fmla="*/ 464668 w 563642"/>
                    <a:gd name="connsiteY277" fmla="*/ 570779 h 606800"/>
                    <a:gd name="connsiteX278" fmla="*/ 373203 w 563642"/>
                    <a:gd name="connsiteY278" fmla="*/ 579574 h 606800"/>
                    <a:gd name="connsiteX279" fmla="*/ 267090 w 563642"/>
                    <a:gd name="connsiteY279" fmla="*/ 591745 h 606800"/>
                    <a:gd name="connsiteX280" fmla="*/ 200412 w 563642"/>
                    <a:gd name="connsiteY280" fmla="*/ 602790 h 606800"/>
                    <a:gd name="connsiteX281" fmla="*/ 152272 w 563642"/>
                    <a:gd name="connsiteY281" fmla="*/ 605244 h 606800"/>
                    <a:gd name="connsiteX282" fmla="*/ 93685 w 563642"/>
                    <a:gd name="connsiteY282" fmla="*/ 606778 h 606800"/>
                    <a:gd name="connsiteX283" fmla="*/ 77092 w 563642"/>
                    <a:gd name="connsiteY283" fmla="*/ 596654 h 606800"/>
                    <a:gd name="connsiteX284" fmla="*/ 74327 w 563642"/>
                    <a:gd name="connsiteY284" fmla="*/ 588165 h 606800"/>
                    <a:gd name="connsiteX285" fmla="*/ 54046 w 563642"/>
                    <a:gd name="connsiteY285" fmla="*/ 478735 h 606800"/>
                    <a:gd name="connsiteX286" fmla="*/ 41756 w 563642"/>
                    <a:gd name="connsiteY286" fmla="*/ 375645 h 606800"/>
                    <a:gd name="connsiteX287" fmla="*/ 28338 w 563642"/>
                    <a:gd name="connsiteY287" fmla="*/ 310907 h 606800"/>
                    <a:gd name="connsiteX288" fmla="*/ 23831 w 563642"/>
                    <a:gd name="connsiteY288" fmla="*/ 272146 h 606800"/>
                    <a:gd name="connsiteX289" fmla="*/ 20554 w 563642"/>
                    <a:gd name="connsiteY289" fmla="*/ 254555 h 606800"/>
                    <a:gd name="connsiteX290" fmla="*/ 786 w 563642"/>
                    <a:gd name="connsiteY290" fmla="*/ 199329 h 606800"/>
                    <a:gd name="connsiteX291" fmla="*/ 376 w 563642"/>
                    <a:gd name="connsiteY291" fmla="*/ 186238 h 606800"/>
                    <a:gd name="connsiteX292" fmla="*/ 2629 w 563642"/>
                    <a:gd name="connsiteY292" fmla="*/ 180715 h 606800"/>
                    <a:gd name="connsiteX293" fmla="*/ 62240 w 563642"/>
                    <a:gd name="connsiteY293" fmla="*/ 126000 h 606800"/>
                    <a:gd name="connsiteX294" fmla="*/ 237285 w 563642"/>
                    <a:gd name="connsiteY294" fmla="*/ 64842 h 606800"/>
                    <a:gd name="connsiteX295" fmla="*/ 415094 w 563642"/>
                    <a:gd name="connsiteY295" fmla="*/ 12581 h 606800"/>
                    <a:gd name="connsiteX296" fmla="*/ 449816 w 563642"/>
                    <a:gd name="connsiteY296" fmla="*/ 2252 h 606800"/>
                    <a:gd name="connsiteX297" fmla="*/ 465167 w 563642"/>
                    <a:gd name="connsiteY297" fmla="*/ 845 h 60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</a:cxnLst>
                  <a:rect l="l" t="t" r="r" b="b"/>
                  <a:pathLst>
                    <a:path w="563642" h="606800">
                      <a:moveTo>
                        <a:pt x="142234" y="562086"/>
                      </a:moveTo>
                      <a:cubicBezTo>
                        <a:pt x="134962" y="563518"/>
                        <a:pt x="129124" y="562904"/>
                        <a:pt x="126256" y="565461"/>
                      </a:cubicBezTo>
                      <a:cubicBezTo>
                        <a:pt x="118677" y="572415"/>
                        <a:pt x="112326" y="580699"/>
                        <a:pt x="103006" y="591335"/>
                      </a:cubicBezTo>
                      <a:cubicBezTo>
                        <a:pt x="119189" y="591335"/>
                        <a:pt x="131992" y="591335"/>
                        <a:pt x="144795" y="591233"/>
                      </a:cubicBezTo>
                      <a:cubicBezTo>
                        <a:pt x="146127" y="591233"/>
                        <a:pt x="148073" y="590415"/>
                        <a:pt x="148687" y="589392"/>
                      </a:cubicBezTo>
                      <a:cubicBezTo>
                        <a:pt x="154321" y="581211"/>
                        <a:pt x="159749" y="572722"/>
                        <a:pt x="165690" y="563722"/>
                      </a:cubicBezTo>
                      <a:cubicBezTo>
                        <a:pt x="152374" y="561268"/>
                        <a:pt x="145717" y="566586"/>
                        <a:pt x="141415" y="576302"/>
                      </a:cubicBezTo>
                      <a:cubicBezTo>
                        <a:pt x="139674" y="580290"/>
                        <a:pt x="136703" y="583665"/>
                        <a:pt x="134348" y="587347"/>
                      </a:cubicBezTo>
                      <a:cubicBezTo>
                        <a:pt x="133323" y="586631"/>
                        <a:pt x="132299" y="586017"/>
                        <a:pt x="131172" y="585404"/>
                      </a:cubicBezTo>
                      <a:cubicBezTo>
                        <a:pt x="134450" y="578551"/>
                        <a:pt x="137625" y="571802"/>
                        <a:pt x="142234" y="562086"/>
                      </a:cubicBezTo>
                      <a:close/>
                      <a:moveTo>
                        <a:pt x="281417" y="559427"/>
                      </a:moveTo>
                      <a:lnTo>
                        <a:pt x="270695" y="566015"/>
                      </a:lnTo>
                      <a:lnTo>
                        <a:pt x="270778" y="565665"/>
                      </a:lnTo>
                      <a:lnTo>
                        <a:pt x="270068" y="566108"/>
                      </a:lnTo>
                      <a:lnTo>
                        <a:pt x="264171" y="560999"/>
                      </a:lnTo>
                      <a:cubicBezTo>
                        <a:pt x="261611" y="560756"/>
                        <a:pt x="258743" y="561472"/>
                        <a:pt x="256233" y="561472"/>
                      </a:cubicBezTo>
                      <a:cubicBezTo>
                        <a:pt x="241689" y="561472"/>
                        <a:pt x="227145" y="562086"/>
                        <a:pt x="212498" y="562290"/>
                      </a:cubicBezTo>
                      <a:cubicBezTo>
                        <a:pt x="199080" y="562393"/>
                        <a:pt x="185663" y="562290"/>
                        <a:pt x="172142" y="562290"/>
                      </a:cubicBezTo>
                      <a:cubicBezTo>
                        <a:pt x="166919" y="571904"/>
                        <a:pt x="162207" y="580597"/>
                        <a:pt x="157188" y="589801"/>
                      </a:cubicBezTo>
                      <a:cubicBezTo>
                        <a:pt x="167124" y="593279"/>
                        <a:pt x="173679" y="591029"/>
                        <a:pt x="178800" y="583256"/>
                      </a:cubicBezTo>
                      <a:cubicBezTo>
                        <a:pt x="182590" y="577529"/>
                        <a:pt x="187199" y="572517"/>
                        <a:pt x="191501" y="567199"/>
                      </a:cubicBezTo>
                      <a:cubicBezTo>
                        <a:pt x="192218" y="567711"/>
                        <a:pt x="192935" y="568222"/>
                        <a:pt x="193652" y="568631"/>
                      </a:cubicBezTo>
                      <a:cubicBezTo>
                        <a:pt x="190579" y="574870"/>
                        <a:pt x="187506" y="581211"/>
                        <a:pt x="184229" y="587654"/>
                      </a:cubicBezTo>
                      <a:cubicBezTo>
                        <a:pt x="201231" y="591029"/>
                        <a:pt x="209528" y="580086"/>
                        <a:pt x="219463" y="570268"/>
                      </a:cubicBezTo>
                      <a:cubicBezTo>
                        <a:pt x="218131" y="574256"/>
                        <a:pt x="216902" y="578142"/>
                        <a:pt x="215571" y="582233"/>
                      </a:cubicBezTo>
                      <a:cubicBezTo>
                        <a:pt x="227452" y="584586"/>
                        <a:pt x="236568" y="580290"/>
                        <a:pt x="242918" y="574154"/>
                      </a:cubicBezTo>
                      <a:cubicBezTo>
                        <a:pt x="246093" y="576404"/>
                        <a:pt x="248859" y="579267"/>
                        <a:pt x="249781" y="578756"/>
                      </a:cubicBezTo>
                      <a:lnTo>
                        <a:pt x="270068" y="566108"/>
                      </a:lnTo>
                      <a:lnTo>
                        <a:pt x="270266" y="566279"/>
                      </a:lnTo>
                      <a:lnTo>
                        <a:pt x="270695" y="566015"/>
                      </a:lnTo>
                      <a:lnTo>
                        <a:pt x="268524" y="575177"/>
                      </a:lnTo>
                      <a:cubicBezTo>
                        <a:pt x="281020" y="575790"/>
                        <a:pt x="290034" y="572517"/>
                        <a:pt x="294950" y="560245"/>
                      </a:cubicBezTo>
                      <a:cubicBezTo>
                        <a:pt x="290136" y="559427"/>
                        <a:pt x="285578" y="558788"/>
                        <a:pt x="281417" y="559427"/>
                      </a:cubicBezTo>
                      <a:close/>
                      <a:moveTo>
                        <a:pt x="384777" y="545211"/>
                      </a:moveTo>
                      <a:cubicBezTo>
                        <a:pt x="379502" y="544444"/>
                        <a:pt x="375174" y="545211"/>
                        <a:pt x="371359" y="546860"/>
                      </a:cubicBezTo>
                      <a:lnTo>
                        <a:pt x="361394" y="553547"/>
                      </a:lnTo>
                      <a:lnTo>
                        <a:pt x="361526" y="553188"/>
                      </a:lnTo>
                      <a:lnTo>
                        <a:pt x="360879" y="553678"/>
                      </a:lnTo>
                      <a:lnTo>
                        <a:pt x="356687" y="549839"/>
                      </a:lnTo>
                      <a:cubicBezTo>
                        <a:pt x="354894" y="549660"/>
                        <a:pt x="352871" y="550274"/>
                        <a:pt x="350976" y="550631"/>
                      </a:cubicBezTo>
                      <a:cubicBezTo>
                        <a:pt x="337866" y="553086"/>
                        <a:pt x="324858" y="556665"/>
                        <a:pt x="311543" y="557893"/>
                      </a:cubicBezTo>
                      <a:cubicBezTo>
                        <a:pt x="302427" y="558711"/>
                        <a:pt x="298535" y="562495"/>
                        <a:pt x="296896" y="570881"/>
                      </a:cubicBezTo>
                      <a:cubicBezTo>
                        <a:pt x="308777" y="572620"/>
                        <a:pt x="319020" y="570677"/>
                        <a:pt x="327214" y="562290"/>
                      </a:cubicBezTo>
                      <a:cubicBezTo>
                        <a:pt x="334076" y="569756"/>
                        <a:pt x="339607" y="569961"/>
                        <a:pt x="347494" y="563824"/>
                      </a:cubicBezTo>
                      <a:lnTo>
                        <a:pt x="360879" y="553678"/>
                      </a:lnTo>
                      <a:lnTo>
                        <a:pt x="361014" y="553802"/>
                      </a:lnTo>
                      <a:lnTo>
                        <a:pt x="361394" y="553547"/>
                      </a:lnTo>
                      <a:lnTo>
                        <a:pt x="357122" y="565154"/>
                      </a:lnTo>
                      <a:cubicBezTo>
                        <a:pt x="372383" y="565256"/>
                        <a:pt x="376480" y="553393"/>
                        <a:pt x="384777" y="545211"/>
                      </a:cubicBezTo>
                      <a:close/>
                      <a:moveTo>
                        <a:pt x="421137" y="538461"/>
                      </a:moveTo>
                      <a:cubicBezTo>
                        <a:pt x="394814" y="537847"/>
                        <a:pt x="389693" y="540916"/>
                        <a:pt x="381294" y="560961"/>
                      </a:cubicBezTo>
                      <a:cubicBezTo>
                        <a:pt x="401369" y="565972"/>
                        <a:pt x="410383" y="551756"/>
                        <a:pt x="421137" y="538461"/>
                      </a:cubicBezTo>
                      <a:close/>
                      <a:moveTo>
                        <a:pt x="451250" y="532734"/>
                      </a:moveTo>
                      <a:cubicBezTo>
                        <a:pt x="433736" y="531098"/>
                        <a:pt x="424517" y="537643"/>
                        <a:pt x="416426" y="557688"/>
                      </a:cubicBezTo>
                      <a:cubicBezTo>
                        <a:pt x="430151" y="557893"/>
                        <a:pt x="438038" y="552165"/>
                        <a:pt x="451250" y="532734"/>
                      </a:cubicBezTo>
                      <a:close/>
                      <a:moveTo>
                        <a:pt x="539029" y="516780"/>
                      </a:moveTo>
                      <a:cubicBezTo>
                        <a:pt x="512193" y="521382"/>
                        <a:pt x="486075" y="525882"/>
                        <a:pt x="459547" y="530484"/>
                      </a:cubicBezTo>
                      <a:cubicBezTo>
                        <a:pt x="454118" y="537950"/>
                        <a:pt x="448178" y="545927"/>
                        <a:pt x="441110" y="555438"/>
                      </a:cubicBezTo>
                      <a:cubicBezTo>
                        <a:pt x="460571" y="556052"/>
                        <a:pt x="466204" y="537745"/>
                        <a:pt x="482797" y="531302"/>
                      </a:cubicBezTo>
                      <a:cubicBezTo>
                        <a:pt x="476652" y="539484"/>
                        <a:pt x="472350" y="545211"/>
                        <a:pt x="466307" y="553290"/>
                      </a:cubicBezTo>
                      <a:cubicBezTo>
                        <a:pt x="473989" y="552881"/>
                        <a:pt x="479315" y="552779"/>
                        <a:pt x="484436" y="552165"/>
                      </a:cubicBezTo>
                      <a:cubicBezTo>
                        <a:pt x="490991" y="551450"/>
                        <a:pt x="497444" y="550427"/>
                        <a:pt x="503794" y="549302"/>
                      </a:cubicBezTo>
                      <a:cubicBezTo>
                        <a:pt x="532371" y="544393"/>
                        <a:pt x="528581" y="551347"/>
                        <a:pt x="538926" y="521280"/>
                      </a:cubicBezTo>
                      <a:cubicBezTo>
                        <a:pt x="539336" y="520155"/>
                        <a:pt x="539029" y="518723"/>
                        <a:pt x="539029" y="516780"/>
                      </a:cubicBezTo>
                      <a:close/>
                      <a:moveTo>
                        <a:pt x="100138" y="516268"/>
                      </a:moveTo>
                      <a:cubicBezTo>
                        <a:pt x="85901" y="537643"/>
                        <a:pt x="83750" y="542450"/>
                        <a:pt x="84159" y="551654"/>
                      </a:cubicBezTo>
                      <a:lnTo>
                        <a:pt x="101906" y="531757"/>
                      </a:lnTo>
                      <a:lnTo>
                        <a:pt x="102044" y="531991"/>
                      </a:lnTo>
                      <a:lnTo>
                        <a:pt x="92456" y="551040"/>
                      </a:lnTo>
                      <a:cubicBezTo>
                        <a:pt x="84159" y="562802"/>
                        <a:pt x="86003" y="573847"/>
                        <a:pt x="92558" y="586835"/>
                      </a:cubicBezTo>
                      <a:cubicBezTo>
                        <a:pt x="96758" y="581517"/>
                        <a:pt x="100138" y="577324"/>
                        <a:pt x="103518" y="573131"/>
                      </a:cubicBezTo>
                      <a:cubicBezTo>
                        <a:pt x="106898" y="568836"/>
                        <a:pt x="110278" y="564540"/>
                        <a:pt x="113658" y="560347"/>
                      </a:cubicBezTo>
                      <a:cubicBezTo>
                        <a:pt x="111814" y="554006"/>
                        <a:pt x="110483" y="548177"/>
                        <a:pt x="108332" y="542654"/>
                      </a:cubicBezTo>
                      <a:lnTo>
                        <a:pt x="102044" y="531991"/>
                      </a:lnTo>
                      <a:lnTo>
                        <a:pt x="102493" y="531098"/>
                      </a:lnTo>
                      <a:lnTo>
                        <a:pt x="101906" y="531757"/>
                      </a:lnTo>
                      <a:lnTo>
                        <a:pt x="101879" y="531711"/>
                      </a:lnTo>
                      <a:cubicBezTo>
                        <a:pt x="102596" y="526393"/>
                        <a:pt x="107512" y="520666"/>
                        <a:pt x="100138" y="516268"/>
                      </a:cubicBezTo>
                      <a:close/>
                      <a:moveTo>
                        <a:pt x="81496" y="401929"/>
                      </a:moveTo>
                      <a:cubicBezTo>
                        <a:pt x="69308" y="420133"/>
                        <a:pt x="58860" y="438644"/>
                        <a:pt x="66133" y="461553"/>
                      </a:cubicBezTo>
                      <a:cubicBezTo>
                        <a:pt x="67771" y="466769"/>
                        <a:pt x="67976" y="472394"/>
                        <a:pt x="68898" y="477916"/>
                      </a:cubicBezTo>
                      <a:cubicBezTo>
                        <a:pt x="71971" y="496837"/>
                        <a:pt x="75044" y="515859"/>
                        <a:pt x="78219" y="534882"/>
                      </a:cubicBezTo>
                      <a:cubicBezTo>
                        <a:pt x="86310" y="527109"/>
                        <a:pt x="91329" y="518620"/>
                        <a:pt x="97167" y="510746"/>
                      </a:cubicBezTo>
                      <a:cubicBezTo>
                        <a:pt x="101879" y="504302"/>
                        <a:pt x="102289" y="498882"/>
                        <a:pt x="95733" y="492541"/>
                      </a:cubicBezTo>
                      <a:cubicBezTo>
                        <a:pt x="91432" y="500621"/>
                        <a:pt x="87335" y="508189"/>
                        <a:pt x="83238" y="515757"/>
                      </a:cubicBezTo>
                      <a:cubicBezTo>
                        <a:pt x="81701" y="505632"/>
                        <a:pt x="86310" y="497859"/>
                        <a:pt x="90817" y="490394"/>
                      </a:cubicBezTo>
                      <a:cubicBezTo>
                        <a:pt x="95529" y="482416"/>
                        <a:pt x="94095" y="475769"/>
                        <a:pt x="88666" y="467587"/>
                      </a:cubicBezTo>
                      <a:cubicBezTo>
                        <a:pt x="84262" y="475053"/>
                        <a:pt x="80575" y="481394"/>
                        <a:pt x="75453" y="489984"/>
                      </a:cubicBezTo>
                      <a:cubicBezTo>
                        <a:pt x="74019" y="478939"/>
                        <a:pt x="79550" y="473212"/>
                        <a:pt x="82930" y="466973"/>
                      </a:cubicBezTo>
                      <a:cubicBezTo>
                        <a:pt x="89690" y="454292"/>
                        <a:pt x="89895" y="454394"/>
                        <a:pt x="84364" y="439258"/>
                      </a:cubicBezTo>
                      <a:cubicBezTo>
                        <a:pt x="80370" y="446417"/>
                        <a:pt x="76682" y="452962"/>
                        <a:pt x="73098" y="459508"/>
                      </a:cubicBezTo>
                      <a:cubicBezTo>
                        <a:pt x="71868" y="458894"/>
                        <a:pt x="70639" y="458280"/>
                        <a:pt x="69308" y="457667"/>
                      </a:cubicBezTo>
                      <a:cubicBezTo>
                        <a:pt x="72381" y="451224"/>
                        <a:pt x="74531" y="444065"/>
                        <a:pt x="78526" y="438235"/>
                      </a:cubicBezTo>
                      <a:cubicBezTo>
                        <a:pt x="86925" y="426372"/>
                        <a:pt x="84159" y="414304"/>
                        <a:pt x="81496" y="401929"/>
                      </a:cubicBezTo>
                      <a:close/>
                      <a:moveTo>
                        <a:pt x="74941" y="359077"/>
                      </a:moveTo>
                      <a:cubicBezTo>
                        <a:pt x="68079" y="378611"/>
                        <a:pt x="53125" y="395179"/>
                        <a:pt x="62957" y="417781"/>
                      </a:cubicBezTo>
                      <a:cubicBezTo>
                        <a:pt x="82316" y="386997"/>
                        <a:pt x="86413" y="384747"/>
                        <a:pt x="74941" y="359077"/>
                      </a:cubicBezTo>
                      <a:close/>
                      <a:moveTo>
                        <a:pt x="68386" y="328498"/>
                      </a:moveTo>
                      <a:cubicBezTo>
                        <a:pt x="61011" y="344555"/>
                        <a:pt x="50564" y="359077"/>
                        <a:pt x="58758" y="378918"/>
                      </a:cubicBezTo>
                      <a:cubicBezTo>
                        <a:pt x="76990" y="348032"/>
                        <a:pt x="79448" y="350895"/>
                        <a:pt x="68386" y="328498"/>
                      </a:cubicBezTo>
                      <a:close/>
                      <a:moveTo>
                        <a:pt x="425091" y="307114"/>
                      </a:moveTo>
                      <a:cubicBezTo>
                        <a:pt x="464525" y="312127"/>
                        <a:pt x="476406" y="347727"/>
                        <a:pt x="469134" y="375962"/>
                      </a:cubicBezTo>
                      <a:cubicBezTo>
                        <a:pt x="464627" y="393660"/>
                        <a:pt x="456638" y="410028"/>
                        <a:pt x="444757" y="423941"/>
                      </a:cubicBezTo>
                      <a:cubicBezTo>
                        <a:pt x="427857" y="443787"/>
                        <a:pt x="409830" y="462713"/>
                        <a:pt x="392521" y="482253"/>
                      </a:cubicBezTo>
                      <a:cubicBezTo>
                        <a:pt x="387707" y="487777"/>
                        <a:pt x="382073" y="489311"/>
                        <a:pt x="375108" y="489004"/>
                      </a:cubicBezTo>
                      <a:cubicBezTo>
                        <a:pt x="351551" y="487879"/>
                        <a:pt x="327993" y="486958"/>
                        <a:pt x="304333" y="485935"/>
                      </a:cubicBezTo>
                      <a:cubicBezTo>
                        <a:pt x="286819" y="485219"/>
                        <a:pt x="269202" y="485526"/>
                        <a:pt x="251790" y="483480"/>
                      </a:cubicBezTo>
                      <a:cubicBezTo>
                        <a:pt x="233353" y="481332"/>
                        <a:pt x="217682" y="472022"/>
                        <a:pt x="204162" y="459337"/>
                      </a:cubicBezTo>
                      <a:cubicBezTo>
                        <a:pt x="182243" y="438775"/>
                        <a:pt x="178761" y="405936"/>
                        <a:pt x="195456" y="381077"/>
                      </a:cubicBezTo>
                      <a:cubicBezTo>
                        <a:pt x="212868" y="354991"/>
                        <a:pt x="251175" y="332587"/>
                        <a:pt x="291735" y="343738"/>
                      </a:cubicBezTo>
                      <a:cubicBezTo>
                        <a:pt x="303719" y="347011"/>
                        <a:pt x="315702" y="350285"/>
                        <a:pt x="326764" y="353252"/>
                      </a:cubicBezTo>
                      <a:cubicBezTo>
                        <a:pt x="338953" y="342203"/>
                        <a:pt x="349400" y="330336"/>
                        <a:pt x="361998" y="321641"/>
                      </a:cubicBezTo>
                      <a:cubicBezTo>
                        <a:pt x="380639" y="308648"/>
                        <a:pt x="402148" y="304147"/>
                        <a:pt x="425091" y="307114"/>
                      </a:cubicBezTo>
                      <a:close/>
                      <a:moveTo>
                        <a:pt x="62753" y="299146"/>
                      </a:moveTo>
                      <a:cubicBezTo>
                        <a:pt x="58451" y="316328"/>
                        <a:pt x="43599" y="327884"/>
                        <a:pt x="53022" y="347827"/>
                      </a:cubicBezTo>
                      <a:cubicBezTo>
                        <a:pt x="56812" y="340668"/>
                        <a:pt x="59065" y="334634"/>
                        <a:pt x="62855" y="329623"/>
                      </a:cubicBezTo>
                      <a:cubicBezTo>
                        <a:pt x="69615" y="320521"/>
                        <a:pt x="69001" y="311623"/>
                        <a:pt x="62753" y="299146"/>
                      </a:cubicBezTo>
                      <a:close/>
                      <a:moveTo>
                        <a:pt x="55173" y="270817"/>
                      </a:moveTo>
                      <a:cubicBezTo>
                        <a:pt x="51588" y="287078"/>
                        <a:pt x="36942" y="301191"/>
                        <a:pt x="46365" y="321748"/>
                      </a:cubicBezTo>
                      <a:cubicBezTo>
                        <a:pt x="50462" y="313464"/>
                        <a:pt x="53022" y="306407"/>
                        <a:pt x="57017" y="300169"/>
                      </a:cubicBezTo>
                      <a:cubicBezTo>
                        <a:pt x="63470" y="289942"/>
                        <a:pt x="60909" y="280533"/>
                        <a:pt x="55173" y="270817"/>
                      </a:cubicBezTo>
                      <a:close/>
                      <a:moveTo>
                        <a:pt x="91940" y="263149"/>
                      </a:moveTo>
                      <a:cubicBezTo>
                        <a:pt x="95413" y="267450"/>
                        <a:pt x="98274" y="269499"/>
                        <a:pt x="98886" y="272161"/>
                      </a:cubicBezTo>
                      <a:cubicBezTo>
                        <a:pt x="100010" y="276974"/>
                        <a:pt x="96435" y="279944"/>
                        <a:pt x="92247" y="279330"/>
                      </a:cubicBezTo>
                      <a:cubicBezTo>
                        <a:pt x="89591" y="279023"/>
                        <a:pt x="85403" y="275438"/>
                        <a:pt x="85403" y="273595"/>
                      </a:cubicBezTo>
                      <a:cubicBezTo>
                        <a:pt x="85607" y="270625"/>
                        <a:pt x="88876" y="267758"/>
                        <a:pt x="91940" y="263149"/>
                      </a:cubicBezTo>
                      <a:close/>
                      <a:moveTo>
                        <a:pt x="520797" y="261919"/>
                      </a:moveTo>
                      <a:cubicBezTo>
                        <a:pt x="500619" y="263556"/>
                        <a:pt x="481158" y="265294"/>
                        <a:pt x="461698" y="266828"/>
                      </a:cubicBezTo>
                      <a:cubicBezTo>
                        <a:pt x="446744" y="268056"/>
                        <a:pt x="431585" y="268158"/>
                        <a:pt x="416631" y="270101"/>
                      </a:cubicBezTo>
                      <a:cubicBezTo>
                        <a:pt x="365418" y="277055"/>
                        <a:pt x="314308" y="285033"/>
                        <a:pt x="262993" y="291680"/>
                      </a:cubicBezTo>
                      <a:cubicBezTo>
                        <a:pt x="209220" y="298635"/>
                        <a:pt x="155345" y="304464"/>
                        <a:pt x="101469" y="311010"/>
                      </a:cubicBezTo>
                      <a:cubicBezTo>
                        <a:pt x="93787" y="311930"/>
                        <a:pt x="86208" y="314180"/>
                        <a:pt x="78014" y="315919"/>
                      </a:cubicBezTo>
                      <a:cubicBezTo>
                        <a:pt x="81189" y="330134"/>
                        <a:pt x="84467" y="342305"/>
                        <a:pt x="86413" y="354577"/>
                      </a:cubicBezTo>
                      <a:cubicBezTo>
                        <a:pt x="89793" y="375952"/>
                        <a:pt x="91739" y="397429"/>
                        <a:pt x="95426" y="418701"/>
                      </a:cubicBezTo>
                      <a:cubicBezTo>
                        <a:pt x="101777" y="454701"/>
                        <a:pt x="108741" y="490700"/>
                        <a:pt x="115911" y="526598"/>
                      </a:cubicBezTo>
                      <a:cubicBezTo>
                        <a:pt x="117857" y="536211"/>
                        <a:pt x="121647" y="545518"/>
                        <a:pt x="124822" y="555643"/>
                      </a:cubicBezTo>
                      <a:cubicBezTo>
                        <a:pt x="137011" y="554825"/>
                        <a:pt x="147970" y="553700"/>
                        <a:pt x="158930" y="553393"/>
                      </a:cubicBezTo>
                      <a:cubicBezTo>
                        <a:pt x="194061" y="552165"/>
                        <a:pt x="229193" y="551552"/>
                        <a:pt x="264427" y="550222"/>
                      </a:cubicBezTo>
                      <a:cubicBezTo>
                        <a:pt x="282966" y="549506"/>
                        <a:pt x="301710" y="549097"/>
                        <a:pt x="319942" y="545825"/>
                      </a:cubicBezTo>
                      <a:cubicBezTo>
                        <a:pt x="378221" y="535495"/>
                        <a:pt x="436399" y="523939"/>
                        <a:pt x="494576" y="512586"/>
                      </a:cubicBezTo>
                      <a:cubicBezTo>
                        <a:pt x="511169" y="509416"/>
                        <a:pt x="527659" y="505530"/>
                        <a:pt x="544867" y="501746"/>
                      </a:cubicBezTo>
                      <a:cubicBezTo>
                        <a:pt x="540053" y="460224"/>
                        <a:pt x="535034" y="420440"/>
                        <a:pt x="531039" y="380656"/>
                      </a:cubicBezTo>
                      <a:cubicBezTo>
                        <a:pt x="527147" y="340873"/>
                        <a:pt x="524177" y="300987"/>
                        <a:pt x="520797" y="261919"/>
                      </a:cubicBezTo>
                      <a:close/>
                      <a:moveTo>
                        <a:pt x="52613" y="245658"/>
                      </a:moveTo>
                      <a:cubicBezTo>
                        <a:pt x="38990" y="257623"/>
                        <a:pt x="33357" y="271226"/>
                        <a:pt x="41243" y="288510"/>
                      </a:cubicBezTo>
                      <a:cubicBezTo>
                        <a:pt x="45443" y="274499"/>
                        <a:pt x="59782" y="263146"/>
                        <a:pt x="52613" y="245658"/>
                      </a:cubicBezTo>
                      <a:close/>
                      <a:moveTo>
                        <a:pt x="106469" y="239933"/>
                      </a:moveTo>
                      <a:cubicBezTo>
                        <a:pt x="107699" y="242591"/>
                        <a:pt x="109339" y="245046"/>
                        <a:pt x="110057" y="247807"/>
                      </a:cubicBezTo>
                      <a:cubicBezTo>
                        <a:pt x="110877" y="251590"/>
                        <a:pt x="105341" y="257010"/>
                        <a:pt x="101241" y="255885"/>
                      </a:cubicBezTo>
                      <a:cubicBezTo>
                        <a:pt x="99088" y="255374"/>
                        <a:pt x="95705" y="251590"/>
                        <a:pt x="96115" y="250261"/>
                      </a:cubicBezTo>
                      <a:cubicBezTo>
                        <a:pt x="97038" y="247091"/>
                        <a:pt x="99908" y="244432"/>
                        <a:pt x="101958" y="241569"/>
                      </a:cubicBezTo>
                      <a:cubicBezTo>
                        <a:pt x="103496" y="241058"/>
                        <a:pt x="104931" y="240444"/>
                        <a:pt x="106469" y="239933"/>
                      </a:cubicBezTo>
                      <a:close/>
                      <a:moveTo>
                        <a:pt x="135782" y="230931"/>
                      </a:moveTo>
                      <a:cubicBezTo>
                        <a:pt x="109663" y="229294"/>
                        <a:pt x="86515" y="231237"/>
                        <a:pt x="62548" y="236965"/>
                      </a:cubicBezTo>
                      <a:cubicBezTo>
                        <a:pt x="62343" y="261305"/>
                        <a:pt x="69820" y="283294"/>
                        <a:pt x="75351" y="304976"/>
                      </a:cubicBezTo>
                      <a:cubicBezTo>
                        <a:pt x="83033" y="306510"/>
                        <a:pt x="88052" y="306305"/>
                        <a:pt x="91739" y="300476"/>
                      </a:cubicBezTo>
                      <a:cubicBezTo>
                        <a:pt x="105771" y="277874"/>
                        <a:pt x="120111" y="255578"/>
                        <a:pt x="135782" y="230931"/>
                      </a:cubicBezTo>
                      <a:close/>
                      <a:moveTo>
                        <a:pt x="190681" y="226533"/>
                      </a:moveTo>
                      <a:cubicBezTo>
                        <a:pt x="174191" y="227760"/>
                        <a:pt x="158930" y="228783"/>
                        <a:pt x="143566" y="229908"/>
                      </a:cubicBezTo>
                      <a:cubicBezTo>
                        <a:pt x="129636" y="253635"/>
                        <a:pt x="116116" y="276851"/>
                        <a:pt x="102493" y="300066"/>
                      </a:cubicBezTo>
                      <a:cubicBezTo>
                        <a:pt x="103210" y="300987"/>
                        <a:pt x="103927" y="302010"/>
                        <a:pt x="104542" y="302930"/>
                      </a:cubicBezTo>
                      <a:cubicBezTo>
                        <a:pt x="118881" y="300885"/>
                        <a:pt x="133323" y="299146"/>
                        <a:pt x="147560" y="296589"/>
                      </a:cubicBezTo>
                      <a:cubicBezTo>
                        <a:pt x="150531" y="296180"/>
                        <a:pt x="154013" y="293623"/>
                        <a:pt x="155447" y="291067"/>
                      </a:cubicBezTo>
                      <a:cubicBezTo>
                        <a:pt x="167124" y="270203"/>
                        <a:pt x="178390" y="249135"/>
                        <a:pt x="190681" y="226533"/>
                      </a:cubicBezTo>
                      <a:close/>
                      <a:moveTo>
                        <a:pt x="281737" y="215794"/>
                      </a:moveTo>
                      <a:cubicBezTo>
                        <a:pt x="269036" y="217533"/>
                        <a:pt x="256233" y="219272"/>
                        <a:pt x="244352" y="220908"/>
                      </a:cubicBezTo>
                      <a:cubicBezTo>
                        <a:pt x="233495" y="243919"/>
                        <a:pt x="223662" y="264885"/>
                        <a:pt x="212600" y="288203"/>
                      </a:cubicBezTo>
                      <a:cubicBezTo>
                        <a:pt x="223048" y="286669"/>
                        <a:pt x="230422" y="284521"/>
                        <a:pt x="237694" y="284726"/>
                      </a:cubicBezTo>
                      <a:cubicBezTo>
                        <a:pt x="248756" y="285135"/>
                        <a:pt x="253775" y="279203"/>
                        <a:pt x="257872" y="270306"/>
                      </a:cubicBezTo>
                      <a:cubicBezTo>
                        <a:pt x="265861" y="253123"/>
                        <a:pt x="274465" y="236146"/>
                        <a:pt x="282659" y="219067"/>
                      </a:cubicBezTo>
                      <a:cubicBezTo>
                        <a:pt x="282966" y="218453"/>
                        <a:pt x="282147" y="217328"/>
                        <a:pt x="281737" y="215794"/>
                      </a:cubicBezTo>
                      <a:close/>
                      <a:moveTo>
                        <a:pt x="376787" y="203215"/>
                      </a:moveTo>
                      <a:cubicBezTo>
                        <a:pt x="361936" y="205260"/>
                        <a:pt x="348825" y="207204"/>
                        <a:pt x="337354" y="208840"/>
                      </a:cubicBezTo>
                      <a:cubicBezTo>
                        <a:pt x="326292" y="231544"/>
                        <a:pt x="316254" y="252305"/>
                        <a:pt x="305192" y="274908"/>
                      </a:cubicBezTo>
                      <a:cubicBezTo>
                        <a:pt x="316459" y="273374"/>
                        <a:pt x="324756" y="271840"/>
                        <a:pt x="333154" y="271021"/>
                      </a:cubicBezTo>
                      <a:cubicBezTo>
                        <a:pt x="341656" y="270306"/>
                        <a:pt x="346367" y="266215"/>
                        <a:pt x="349952" y="258442"/>
                      </a:cubicBezTo>
                      <a:cubicBezTo>
                        <a:pt x="357019" y="242999"/>
                        <a:pt x="365316" y="227965"/>
                        <a:pt x="372998" y="212829"/>
                      </a:cubicBezTo>
                      <a:cubicBezTo>
                        <a:pt x="374329" y="210272"/>
                        <a:pt x="375149" y="207510"/>
                        <a:pt x="376787" y="203215"/>
                      </a:cubicBezTo>
                      <a:close/>
                      <a:moveTo>
                        <a:pt x="480646" y="190022"/>
                      </a:moveTo>
                      <a:cubicBezTo>
                        <a:pt x="465487" y="191761"/>
                        <a:pt x="453606" y="192886"/>
                        <a:pt x="441827" y="194726"/>
                      </a:cubicBezTo>
                      <a:cubicBezTo>
                        <a:pt x="439369" y="195033"/>
                        <a:pt x="436194" y="197488"/>
                        <a:pt x="435067" y="199738"/>
                      </a:cubicBezTo>
                      <a:cubicBezTo>
                        <a:pt x="425951" y="219067"/>
                        <a:pt x="417143" y="238499"/>
                        <a:pt x="406900" y="260794"/>
                      </a:cubicBezTo>
                      <a:cubicBezTo>
                        <a:pt x="422162" y="259157"/>
                        <a:pt x="433941" y="258032"/>
                        <a:pt x="445515" y="256805"/>
                      </a:cubicBezTo>
                      <a:cubicBezTo>
                        <a:pt x="457089" y="234715"/>
                        <a:pt x="468253" y="213647"/>
                        <a:pt x="480646" y="190022"/>
                      </a:cubicBezTo>
                      <a:close/>
                      <a:moveTo>
                        <a:pt x="28338" y="175602"/>
                      </a:moveTo>
                      <a:cubicBezTo>
                        <a:pt x="17071" y="198511"/>
                        <a:pt x="16047" y="203317"/>
                        <a:pt x="19632" y="212419"/>
                      </a:cubicBezTo>
                      <a:lnTo>
                        <a:pt x="36558" y="189818"/>
                      </a:lnTo>
                      <a:lnTo>
                        <a:pt x="36612" y="190029"/>
                      </a:lnTo>
                      <a:lnTo>
                        <a:pt x="24548" y="216510"/>
                      </a:lnTo>
                      <a:cubicBezTo>
                        <a:pt x="22295" y="221828"/>
                        <a:pt x="20144" y="227556"/>
                        <a:pt x="26289" y="232158"/>
                      </a:cubicBezTo>
                      <a:cubicBezTo>
                        <a:pt x="31103" y="225715"/>
                        <a:pt x="35508" y="219885"/>
                        <a:pt x="39912" y="214056"/>
                      </a:cubicBezTo>
                      <a:cubicBezTo>
                        <a:pt x="36737" y="221931"/>
                        <a:pt x="33664" y="229908"/>
                        <a:pt x="30591" y="237783"/>
                      </a:cubicBezTo>
                      <a:cubicBezTo>
                        <a:pt x="28543" y="243203"/>
                        <a:pt x="28133" y="248112"/>
                        <a:pt x="34074" y="252714"/>
                      </a:cubicBezTo>
                      <a:cubicBezTo>
                        <a:pt x="37044" y="248624"/>
                        <a:pt x="39809" y="245044"/>
                        <a:pt x="42370" y="241465"/>
                      </a:cubicBezTo>
                      <a:cubicBezTo>
                        <a:pt x="52920" y="227044"/>
                        <a:pt x="52817" y="224283"/>
                        <a:pt x="41448" y="208942"/>
                      </a:cubicBezTo>
                      <a:lnTo>
                        <a:pt x="36612" y="190029"/>
                      </a:lnTo>
                      <a:lnTo>
                        <a:pt x="36942" y="189306"/>
                      </a:lnTo>
                      <a:lnTo>
                        <a:pt x="36558" y="189818"/>
                      </a:lnTo>
                      <a:lnTo>
                        <a:pt x="36532" y="189715"/>
                      </a:lnTo>
                      <a:cubicBezTo>
                        <a:pt x="33971" y="185318"/>
                        <a:pt x="31513" y="180920"/>
                        <a:pt x="28338" y="175602"/>
                      </a:cubicBezTo>
                      <a:close/>
                      <a:moveTo>
                        <a:pt x="84565" y="164145"/>
                      </a:moveTo>
                      <a:cubicBezTo>
                        <a:pt x="87751" y="167622"/>
                        <a:pt x="90835" y="169667"/>
                        <a:pt x="91555" y="172326"/>
                      </a:cubicBezTo>
                      <a:cubicBezTo>
                        <a:pt x="91966" y="173758"/>
                        <a:pt x="87751" y="178258"/>
                        <a:pt x="86826" y="177951"/>
                      </a:cubicBezTo>
                      <a:cubicBezTo>
                        <a:pt x="83948" y="176826"/>
                        <a:pt x="81070" y="174678"/>
                        <a:pt x="79528" y="172019"/>
                      </a:cubicBezTo>
                      <a:cubicBezTo>
                        <a:pt x="78911" y="171099"/>
                        <a:pt x="82098" y="167929"/>
                        <a:pt x="84565" y="164145"/>
                      </a:cubicBezTo>
                      <a:close/>
                      <a:moveTo>
                        <a:pt x="21578" y="161693"/>
                      </a:moveTo>
                      <a:cubicBezTo>
                        <a:pt x="14818" y="174170"/>
                        <a:pt x="10413" y="184499"/>
                        <a:pt x="12155" y="196670"/>
                      </a:cubicBezTo>
                      <a:cubicBezTo>
                        <a:pt x="14818" y="185931"/>
                        <a:pt x="28338" y="177749"/>
                        <a:pt x="21578" y="161693"/>
                      </a:cubicBezTo>
                      <a:close/>
                      <a:moveTo>
                        <a:pt x="59661" y="152277"/>
                      </a:moveTo>
                      <a:cubicBezTo>
                        <a:pt x="62942" y="153404"/>
                        <a:pt x="65814" y="155864"/>
                        <a:pt x="70019" y="158632"/>
                      </a:cubicBezTo>
                      <a:cubicBezTo>
                        <a:pt x="66737" y="161707"/>
                        <a:pt x="65301" y="164167"/>
                        <a:pt x="63250" y="164782"/>
                      </a:cubicBezTo>
                      <a:cubicBezTo>
                        <a:pt x="59353" y="165910"/>
                        <a:pt x="53507" y="160375"/>
                        <a:pt x="54635" y="156582"/>
                      </a:cubicBezTo>
                      <a:cubicBezTo>
                        <a:pt x="55251" y="154737"/>
                        <a:pt x="58532" y="151867"/>
                        <a:pt x="59661" y="152277"/>
                      </a:cubicBezTo>
                      <a:close/>
                      <a:moveTo>
                        <a:pt x="60602" y="139807"/>
                      </a:moveTo>
                      <a:cubicBezTo>
                        <a:pt x="51179" y="142670"/>
                        <a:pt x="42165" y="146863"/>
                        <a:pt x="32537" y="150648"/>
                      </a:cubicBezTo>
                      <a:cubicBezTo>
                        <a:pt x="43292" y="175704"/>
                        <a:pt x="52920" y="198101"/>
                        <a:pt x="62650" y="220703"/>
                      </a:cubicBezTo>
                      <a:cubicBezTo>
                        <a:pt x="86003" y="210169"/>
                        <a:pt x="110380" y="199124"/>
                        <a:pt x="135167" y="187977"/>
                      </a:cubicBezTo>
                      <a:cubicBezTo>
                        <a:pt x="124208" y="178977"/>
                        <a:pt x="114989" y="170488"/>
                        <a:pt x="104849" y="163227"/>
                      </a:cubicBezTo>
                      <a:cubicBezTo>
                        <a:pt x="94299" y="155557"/>
                        <a:pt x="83135" y="148807"/>
                        <a:pt x="71868" y="142159"/>
                      </a:cubicBezTo>
                      <a:cubicBezTo>
                        <a:pt x="68693" y="140318"/>
                        <a:pt x="63879" y="138886"/>
                        <a:pt x="60602" y="139807"/>
                      </a:cubicBezTo>
                      <a:close/>
                      <a:moveTo>
                        <a:pt x="120623" y="118739"/>
                      </a:moveTo>
                      <a:cubicBezTo>
                        <a:pt x="106181" y="121807"/>
                        <a:pt x="92353" y="127432"/>
                        <a:pt x="76273" y="132750"/>
                      </a:cubicBezTo>
                      <a:cubicBezTo>
                        <a:pt x="101777" y="150648"/>
                        <a:pt x="124822" y="167011"/>
                        <a:pt x="148380" y="183579"/>
                      </a:cubicBezTo>
                      <a:cubicBezTo>
                        <a:pt x="162515" y="178159"/>
                        <a:pt x="176854" y="172636"/>
                        <a:pt x="194471" y="165886"/>
                      </a:cubicBezTo>
                      <a:cubicBezTo>
                        <a:pt x="173884" y="150852"/>
                        <a:pt x="156369" y="137557"/>
                        <a:pt x="138240" y="125080"/>
                      </a:cubicBezTo>
                      <a:cubicBezTo>
                        <a:pt x="133221" y="121602"/>
                        <a:pt x="125846" y="117614"/>
                        <a:pt x="120623" y="118739"/>
                      </a:cubicBezTo>
                      <a:close/>
                      <a:moveTo>
                        <a:pt x="221511" y="84580"/>
                      </a:moveTo>
                      <a:cubicBezTo>
                        <a:pt x="207479" y="88773"/>
                        <a:pt x="193754" y="93580"/>
                        <a:pt x="178390" y="98694"/>
                      </a:cubicBezTo>
                      <a:cubicBezTo>
                        <a:pt x="193447" y="108103"/>
                        <a:pt x="206352" y="116489"/>
                        <a:pt x="219565" y="124261"/>
                      </a:cubicBezTo>
                      <a:cubicBezTo>
                        <a:pt x="229910" y="130295"/>
                        <a:pt x="240460" y="139091"/>
                        <a:pt x="251522" y="139909"/>
                      </a:cubicBezTo>
                      <a:cubicBezTo>
                        <a:pt x="262379" y="140727"/>
                        <a:pt x="273953" y="133159"/>
                        <a:pt x="285220" y="129171"/>
                      </a:cubicBezTo>
                      <a:cubicBezTo>
                        <a:pt x="285732" y="129068"/>
                        <a:pt x="286039" y="128557"/>
                        <a:pt x="287063" y="127636"/>
                      </a:cubicBezTo>
                      <a:cubicBezTo>
                        <a:pt x="267910" y="113830"/>
                        <a:pt x="249473" y="100432"/>
                        <a:pt x="230730" y="87239"/>
                      </a:cubicBezTo>
                      <a:cubicBezTo>
                        <a:pt x="228271" y="85501"/>
                        <a:pt x="224174" y="83864"/>
                        <a:pt x="221511" y="84580"/>
                      </a:cubicBezTo>
                      <a:close/>
                      <a:moveTo>
                        <a:pt x="481261" y="81001"/>
                      </a:moveTo>
                      <a:cubicBezTo>
                        <a:pt x="413865" y="101864"/>
                        <a:pt x="348313" y="120887"/>
                        <a:pt x="283581" y="142466"/>
                      </a:cubicBezTo>
                      <a:cubicBezTo>
                        <a:pt x="203792" y="169056"/>
                        <a:pt x="105464" y="210579"/>
                        <a:pt x="94197" y="220601"/>
                      </a:cubicBezTo>
                      <a:cubicBezTo>
                        <a:pt x="108639" y="219578"/>
                        <a:pt x="122159" y="218556"/>
                        <a:pt x="135679" y="217635"/>
                      </a:cubicBezTo>
                      <a:cubicBezTo>
                        <a:pt x="148277" y="216817"/>
                        <a:pt x="160159" y="213953"/>
                        <a:pt x="171938" y="208840"/>
                      </a:cubicBezTo>
                      <a:cubicBezTo>
                        <a:pt x="192218" y="200045"/>
                        <a:pt x="212805" y="191863"/>
                        <a:pt x="233495" y="184090"/>
                      </a:cubicBezTo>
                      <a:cubicBezTo>
                        <a:pt x="302632" y="158011"/>
                        <a:pt x="372281" y="133057"/>
                        <a:pt x="444593" y="116898"/>
                      </a:cubicBezTo>
                      <a:cubicBezTo>
                        <a:pt x="463337" y="112807"/>
                        <a:pt x="474706" y="102887"/>
                        <a:pt x="480544" y="85398"/>
                      </a:cubicBezTo>
                      <a:cubicBezTo>
                        <a:pt x="480749" y="84989"/>
                        <a:pt x="480749" y="84478"/>
                        <a:pt x="481261" y="81001"/>
                      </a:cubicBezTo>
                      <a:close/>
                      <a:moveTo>
                        <a:pt x="325985" y="52467"/>
                      </a:moveTo>
                      <a:cubicBezTo>
                        <a:pt x="314103" y="55740"/>
                        <a:pt x="302427" y="59421"/>
                        <a:pt x="288292" y="63615"/>
                      </a:cubicBezTo>
                      <a:cubicBezTo>
                        <a:pt x="308572" y="78853"/>
                        <a:pt x="326804" y="92660"/>
                        <a:pt x="345241" y="105955"/>
                      </a:cubicBezTo>
                      <a:cubicBezTo>
                        <a:pt x="347596" y="107694"/>
                        <a:pt x="352001" y="107898"/>
                        <a:pt x="354869" y="106978"/>
                      </a:cubicBezTo>
                      <a:cubicBezTo>
                        <a:pt x="366340" y="103705"/>
                        <a:pt x="377607" y="99716"/>
                        <a:pt x="391127" y="95216"/>
                      </a:cubicBezTo>
                      <a:cubicBezTo>
                        <a:pt x="370232" y="80387"/>
                        <a:pt x="351693" y="66989"/>
                        <a:pt x="332847" y="53899"/>
                      </a:cubicBezTo>
                      <a:cubicBezTo>
                        <a:pt x="331106" y="52671"/>
                        <a:pt x="328033" y="51956"/>
                        <a:pt x="325985" y="52467"/>
                      </a:cubicBezTo>
                      <a:close/>
                      <a:moveTo>
                        <a:pt x="433121" y="23115"/>
                      </a:moveTo>
                      <a:cubicBezTo>
                        <a:pt x="420625" y="26081"/>
                        <a:pt x="408129" y="29149"/>
                        <a:pt x="395634" y="32115"/>
                      </a:cubicBezTo>
                      <a:cubicBezTo>
                        <a:pt x="395122" y="32217"/>
                        <a:pt x="394814" y="32729"/>
                        <a:pt x="392458" y="34569"/>
                      </a:cubicBezTo>
                      <a:cubicBezTo>
                        <a:pt x="404442" y="48376"/>
                        <a:pt x="419806" y="56967"/>
                        <a:pt x="433224" y="67808"/>
                      </a:cubicBezTo>
                      <a:cubicBezTo>
                        <a:pt x="449099" y="80489"/>
                        <a:pt x="464156" y="77626"/>
                        <a:pt x="481363" y="67194"/>
                      </a:cubicBezTo>
                      <a:cubicBezTo>
                        <a:pt x="479008" y="62285"/>
                        <a:pt x="477881" y="56149"/>
                        <a:pt x="474194" y="53183"/>
                      </a:cubicBezTo>
                      <a:cubicBezTo>
                        <a:pt x="460981" y="42547"/>
                        <a:pt x="446846" y="33035"/>
                        <a:pt x="433121" y="23115"/>
                      </a:cubicBezTo>
                      <a:close/>
                      <a:moveTo>
                        <a:pt x="465167" y="845"/>
                      </a:moveTo>
                      <a:cubicBezTo>
                        <a:pt x="468509" y="2431"/>
                        <a:pt x="470762" y="6343"/>
                        <a:pt x="473989" y="13399"/>
                      </a:cubicBezTo>
                      <a:cubicBezTo>
                        <a:pt x="482183" y="30990"/>
                        <a:pt x="491094" y="48274"/>
                        <a:pt x="499185" y="65967"/>
                      </a:cubicBezTo>
                      <a:cubicBezTo>
                        <a:pt x="500414" y="68626"/>
                        <a:pt x="500312" y="72921"/>
                        <a:pt x="498980" y="75478"/>
                      </a:cubicBezTo>
                      <a:cubicBezTo>
                        <a:pt x="491708" y="89898"/>
                        <a:pt x="484026" y="104012"/>
                        <a:pt x="476140" y="118023"/>
                      </a:cubicBezTo>
                      <a:cubicBezTo>
                        <a:pt x="474808" y="120375"/>
                        <a:pt x="472145" y="122932"/>
                        <a:pt x="469584" y="123546"/>
                      </a:cubicBezTo>
                      <a:cubicBezTo>
                        <a:pt x="430356" y="133875"/>
                        <a:pt x="390615" y="142261"/>
                        <a:pt x="351898" y="154227"/>
                      </a:cubicBezTo>
                      <a:cubicBezTo>
                        <a:pt x="303861" y="169056"/>
                        <a:pt x="256745" y="186647"/>
                        <a:pt x="209323" y="203215"/>
                      </a:cubicBezTo>
                      <a:cubicBezTo>
                        <a:pt x="204714" y="204851"/>
                        <a:pt x="200309" y="207306"/>
                        <a:pt x="195905" y="209249"/>
                      </a:cubicBezTo>
                      <a:cubicBezTo>
                        <a:pt x="196110" y="209965"/>
                        <a:pt x="196315" y="210681"/>
                        <a:pt x="196622" y="211397"/>
                      </a:cubicBezTo>
                      <a:cubicBezTo>
                        <a:pt x="227349" y="207306"/>
                        <a:pt x="258077" y="203317"/>
                        <a:pt x="288804" y="199124"/>
                      </a:cubicBezTo>
                      <a:cubicBezTo>
                        <a:pt x="331618" y="193397"/>
                        <a:pt x="374329" y="187363"/>
                        <a:pt x="417143" y="181738"/>
                      </a:cubicBezTo>
                      <a:cubicBezTo>
                        <a:pt x="445515" y="178159"/>
                        <a:pt x="473886" y="174784"/>
                        <a:pt x="502360" y="171818"/>
                      </a:cubicBezTo>
                      <a:cubicBezTo>
                        <a:pt x="519465" y="170079"/>
                        <a:pt x="522128" y="172738"/>
                        <a:pt x="526123" y="188795"/>
                      </a:cubicBezTo>
                      <a:cubicBezTo>
                        <a:pt x="537492" y="235226"/>
                        <a:pt x="543740" y="282374"/>
                        <a:pt x="543945" y="330339"/>
                      </a:cubicBezTo>
                      <a:cubicBezTo>
                        <a:pt x="544047" y="344759"/>
                        <a:pt x="546813" y="359179"/>
                        <a:pt x="548657" y="373600"/>
                      </a:cubicBezTo>
                      <a:cubicBezTo>
                        <a:pt x="552856" y="407451"/>
                        <a:pt x="555826" y="441508"/>
                        <a:pt x="562074" y="474951"/>
                      </a:cubicBezTo>
                      <a:cubicBezTo>
                        <a:pt x="566376" y="497655"/>
                        <a:pt x="561357" y="517393"/>
                        <a:pt x="552754" y="537438"/>
                      </a:cubicBezTo>
                      <a:cubicBezTo>
                        <a:pt x="551627" y="540200"/>
                        <a:pt x="550295" y="542859"/>
                        <a:pt x="549373" y="545722"/>
                      </a:cubicBezTo>
                      <a:cubicBezTo>
                        <a:pt x="545379" y="557688"/>
                        <a:pt x="536673" y="563109"/>
                        <a:pt x="524587" y="564336"/>
                      </a:cubicBezTo>
                      <a:cubicBezTo>
                        <a:pt x="504511" y="566381"/>
                        <a:pt x="484641" y="568733"/>
                        <a:pt x="464668" y="570779"/>
                      </a:cubicBezTo>
                      <a:cubicBezTo>
                        <a:pt x="434145" y="573847"/>
                        <a:pt x="403623" y="576404"/>
                        <a:pt x="373203" y="579574"/>
                      </a:cubicBezTo>
                      <a:cubicBezTo>
                        <a:pt x="337764" y="583358"/>
                        <a:pt x="302325" y="587142"/>
                        <a:pt x="267090" y="591745"/>
                      </a:cubicBezTo>
                      <a:cubicBezTo>
                        <a:pt x="244762" y="594710"/>
                        <a:pt x="222740" y="599926"/>
                        <a:pt x="200412" y="602790"/>
                      </a:cubicBezTo>
                      <a:cubicBezTo>
                        <a:pt x="184536" y="604835"/>
                        <a:pt x="168353" y="604733"/>
                        <a:pt x="152272" y="605244"/>
                      </a:cubicBezTo>
                      <a:cubicBezTo>
                        <a:pt x="132709" y="605960"/>
                        <a:pt x="113248" y="606063"/>
                        <a:pt x="93685" y="606778"/>
                      </a:cubicBezTo>
                      <a:cubicBezTo>
                        <a:pt x="85593" y="607085"/>
                        <a:pt x="80062" y="604222"/>
                        <a:pt x="77092" y="596654"/>
                      </a:cubicBezTo>
                      <a:cubicBezTo>
                        <a:pt x="75965" y="593892"/>
                        <a:pt x="74941" y="591029"/>
                        <a:pt x="74327" y="588165"/>
                      </a:cubicBezTo>
                      <a:cubicBezTo>
                        <a:pt x="67464" y="551654"/>
                        <a:pt x="59577" y="515348"/>
                        <a:pt x="54046" y="478735"/>
                      </a:cubicBezTo>
                      <a:cubicBezTo>
                        <a:pt x="48823" y="444576"/>
                        <a:pt x="46774" y="409906"/>
                        <a:pt x="41756" y="375645"/>
                      </a:cubicBezTo>
                      <a:cubicBezTo>
                        <a:pt x="38683" y="353861"/>
                        <a:pt x="32332" y="332589"/>
                        <a:pt x="28338" y="310907"/>
                      </a:cubicBezTo>
                      <a:cubicBezTo>
                        <a:pt x="25982" y="298123"/>
                        <a:pt x="25470" y="285033"/>
                        <a:pt x="23831" y="272146"/>
                      </a:cubicBezTo>
                      <a:cubicBezTo>
                        <a:pt x="23114" y="266215"/>
                        <a:pt x="22500" y="260180"/>
                        <a:pt x="20554" y="254555"/>
                      </a:cubicBezTo>
                      <a:cubicBezTo>
                        <a:pt x="14203" y="236044"/>
                        <a:pt x="7033" y="217840"/>
                        <a:pt x="786" y="199329"/>
                      </a:cubicBezTo>
                      <a:cubicBezTo>
                        <a:pt x="-546" y="195340"/>
                        <a:pt x="171" y="190636"/>
                        <a:pt x="376" y="186238"/>
                      </a:cubicBezTo>
                      <a:cubicBezTo>
                        <a:pt x="478" y="184397"/>
                        <a:pt x="1810" y="182454"/>
                        <a:pt x="2629" y="180715"/>
                      </a:cubicBezTo>
                      <a:cubicBezTo>
                        <a:pt x="23319" y="136125"/>
                        <a:pt x="15842" y="143284"/>
                        <a:pt x="62240" y="126000"/>
                      </a:cubicBezTo>
                      <a:cubicBezTo>
                        <a:pt x="120111" y="104421"/>
                        <a:pt x="178493" y="83660"/>
                        <a:pt x="237285" y="64842"/>
                      </a:cubicBezTo>
                      <a:cubicBezTo>
                        <a:pt x="296077" y="46024"/>
                        <a:pt x="355790" y="29865"/>
                        <a:pt x="415094" y="12581"/>
                      </a:cubicBezTo>
                      <a:cubicBezTo>
                        <a:pt x="426771" y="9104"/>
                        <a:pt x="438242" y="5627"/>
                        <a:pt x="449816" y="2252"/>
                      </a:cubicBezTo>
                      <a:cubicBezTo>
                        <a:pt x="457396" y="2"/>
                        <a:pt x="461826" y="-740"/>
                        <a:pt x="465167" y="845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75000">
                      <a:schemeClr val="accent1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b="1">
                    <a:solidFill>
                      <a:srgbClr val="FFFFFF"/>
                    </a:solidFill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影视产业</a:t>
            </a:r>
            <a:endParaRPr lang="en-US" dirty="0"/>
          </a:p>
        </p:txBody>
      </p:sp>
      <p:grpSp>
        <p:nvGrpSpPr>
          <p:cNvPr id="97" name="89c02d3b-f3a9-43b0-b018-f357da11bf9e.source.4.zh-Hans.pptx">
            <a:extLst>
              <a:ext uri="{FF2B5EF4-FFF2-40B4-BE49-F238E27FC236}">
                <a16:creationId xmlns:a16="http://schemas.microsoft.com/office/drawing/2014/main" id="{99888384-ECAD-A496-27D7-87880C7B908E}"/>
              </a:ext>
            </a:extLst>
          </p:cNvPr>
          <p:cNvGrpSpPr/>
          <p:nvPr/>
        </p:nvGrpSpPr>
        <p:grpSpPr>
          <a:xfrm>
            <a:off x="660400" y="1130300"/>
            <a:ext cx="10858500" cy="4597400"/>
            <a:chOff x="660400" y="1130300"/>
            <a:chExt cx="10858500" cy="4597400"/>
          </a:xfrm>
        </p:grpSpPr>
        <p:sp>
          <p:nvSpPr>
            <p:cNvPr id="3" name="Title">
              <a:extLst>
                <a:ext uri="{FF2B5EF4-FFF2-40B4-BE49-F238E27FC236}">
                  <a16:creationId xmlns:a16="http://schemas.microsoft.com/office/drawing/2014/main" id="{F72AB976-C96B-566F-B473-646D2F06B581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698500"/>
            </a:xfrm>
            <a:prstGeom prst="rect">
              <a:avLst/>
            </a:prstGeom>
            <a:noFill/>
          </p:spPr>
          <p:txBody>
            <a:bodyPr vert="horz" wrap="square" rtlCol="0" anchor="t" anchorCtr="0">
              <a:normAutofit/>
            </a:bodyPr>
            <a:lstStyle/>
            <a:p>
              <a:pPr algn="ctr"/>
              <a:r>
                <a:rPr lang="zh-CN" altLang="en-US" sz="2400" b="1" dirty="0"/>
                <a:t>了解影视产业的发展现状与趋势</a:t>
              </a:r>
              <a:endParaRPr lang="en-US" dirty="0"/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543E89CD-0B03-E1FD-38D2-E853CBE9899C}"/>
                </a:ext>
              </a:extLst>
            </p:cNvPr>
            <p:cNvGrpSpPr/>
            <p:nvPr/>
          </p:nvGrpSpPr>
          <p:grpSpPr>
            <a:xfrm>
              <a:off x="660400" y="2218241"/>
              <a:ext cx="2620761" cy="3509459"/>
              <a:chOff x="660400" y="2218241"/>
              <a:chExt cx="2574472" cy="3509459"/>
            </a:xfrm>
          </p:grpSpPr>
          <p:sp>
            <p:nvSpPr>
              <p:cNvPr id="67" name="IconBackground1">
                <a:extLst>
                  <a:ext uri="{FF2B5EF4-FFF2-40B4-BE49-F238E27FC236}">
                    <a16:creationId xmlns:a16="http://schemas.microsoft.com/office/drawing/2014/main" id="{93929CF4-3ACD-A6A6-8DE4-DAFB92BFE66C}"/>
                  </a:ext>
                </a:extLst>
              </p:cNvPr>
              <p:cNvSpPr/>
              <p:nvPr/>
            </p:nvSpPr>
            <p:spPr>
              <a:xfrm>
                <a:off x="660400" y="2218241"/>
                <a:ext cx="2574472" cy="648578"/>
              </a:xfrm>
              <a:prstGeom prst="round2DiagRect">
                <a:avLst/>
              </a:prstGeom>
              <a:gradFill>
                <a:gsLst>
                  <a:gs pos="0">
                    <a:schemeClr val="accent1">
                      <a:lumMod val="61000"/>
                      <a:lumOff val="39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 b="1" i="1"/>
              </a:p>
            </p:txBody>
          </p:sp>
          <p:sp>
            <p:nvSpPr>
              <p:cNvPr id="68" name="ComponentBackground1">
                <a:extLst>
                  <a:ext uri="{FF2B5EF4-FFF2-40B4-BE49-F238E27FC236}">
                    <a16:creationId xmlns:a16="http://schemas.microsoft.com/office/drawing/2014/main" id="{BC4D660A-EEFB-18EC-E5F0-D6A1C2302522}"/>
                  </a:ext>
                </a:extLst>
              </p:cNvPr>
              <p:cNvSpPr/>
              <p:nvPr/>
            </p:nvSpPr>
            <p:spPr>
              <a:xfrm>
                <a:off x="660400" y="2971800"/>
                <a:ext cx="2574472" cy="2477165"/>
              </a:xfrm>
              <a:prstGeom prst="rect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Number1">
                <a:extLst>
                  <a:ext uri="{FF2B5EF4-FFF2-40B4-BE49-F238E27FC236}">
                    <a16:creationId xmlns:a16="http://schemas.microsoft.com/office/drawing/2014/main" id="{0D6499F2-D821-74D5-95E2-D814B98CBAE3}"/>
                  </a:ext>
                </a:extLst>
              </p:cNvPr>
              <p:cNvSpPr/>
              <p:nvPr/>
            </p:nvSpPr>
            <p:spPr>
              <a:xfrm>
                <a:off x="1420878" y="5130218"/>
                <a:ext cx="1053516" cy="597482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61000"/>
                      <a:lumOff val="39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lang="en-US" altLang="zh-CN" b="1" i="1" dirty="0"/>
                  <a:t>01</a:t>
                </a:r>
                <a:endParaRPr lang="zh-CN" altLang="en-US" b="1" i="1" dirty="0"/>
              </a:p>
            </p:txBody>
          </p:sp>
          <p:sp>
            <p:nvSpPr>
              <p:cNvPr id="70" name="Text1">
                <a:extLst>
                  <a:ext uri="{FF2B5EF4-FFF2-40B4-BE49-F238E27FC236}">
                    <a16:creationId xmlns:a16="http://schemas.microsoft.com/office/drawing/2014/main" id="{29C74A61-D8C1-BB69-D4EB-9003F60C06B4}"/>
                  </a:ext>
                </a:extLst>
              </p:cNvPr>
              <p:cNvSpPr txBox="1">
                <a:spLocks/>
              </p:cNvSpPr>
              <p:nvPr/>
            </p:nvSpPr>
            <p:spPr>
              <a:xfrm flipH="1">
                <a:off x="723578" y="3821820"/>
                <a:ext cx="2448118" cy="1201029"/>
              </a:xfrm>
              <a:prstGeom prst="round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>
                  <a:defRPr sz="1400" b="1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b="0" dirty="0">
                    <a:solidFill>
                      <a:schemeClr val="tx1"/>
                    </a:solidFill>
                    <a:latin typeface="+mn-lt"/>
                    <a:ea typeface="+mn-ea"/>
                    <a:sym typeface="Arial" panose="020B0604020202020204" pitchFamily="34" charset="0"/>
                  </a:rPr>
                  <a:t>从剧本创作到拍摄制作再到后期制作，影视制作的完整流程。</a:t>
                </a:r>
                <a:endParaRPr lang="en-US" dirty="0"/>
              </a:p>
            </p:txBody>
          </p:sp>
          <p:sp>
            <p:nvSpPr>
              <p:cNvPr id="95" name="Bullet1">
                <a:extLst>
                  <a:ext uri="{FF2B5EF4-FFF2-40B4-BE49-F238E27FC236}">
                    <a16:creationId xmlns:a16="http://schemas.microsoft.com/office/drawing/2014/main" id="{D927295F-878B-8FBA-9558-C495C41346E3}"/>
                  </a:ext>
                </a:extLst>
              </p:cNvPr>
              <p:cNvSpPr txBox="1"/>
              <p:nvPr/>
            </p:nvSpPr>
            <p:spPr>
              <a:xfrm flipH="1">
                <a:off x="723578" y="3182016"/>
                <a:ext cx="2448118" cy="639804"/>
              </a:xfrm>
              <a:prstGeom prst="round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>
                  <a:defRPr sz="1400" b="1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sz="1800" dirty="0">
                    <a:solidFill>
                      <a:schemeClr val="tx1"/>
                    </a:solidFill>
                    <a:latin typeface="+mn-lt"/>
                    <a:ea typeface="+mn-ea"/>
                    <a:sym typeface="Arial" panose="020B0604020202020204" pitchFamily="34" charset="0"/>
                  </a:rPr>
                  <a:t>影视制作流程</a:t>
                </a:r>
                <a:endParaRPr lang="en-US" dirty="0"/>
              </a:p>
            </p:txBody>
          </p:sp>
          <p:sp>
            <p:nvSpPr>
              <p:cNvPr id="96" name="Icon1">
                <a:extLst>
                  <a:ext uri="{FF2B5EF4-FFF2-40B4-BE49-F238E27FC236}">
                    <a16:creationId xmlns:a16="http://schemas.microsoft.com/office/drawing/2014/main" id="{E3FEFE3D-DECD-D181-F6BC-C4C6AC54D6F5}"/>
                  </a:ext>
                </a:extLst>
              </p:cNvPr>
              <p:cNvSpPr/>
              <p:nvPr/>
            </p:nvSpPr>
            <p:spPr>
              <a:xfrm>
                <a:off x="1796886" y="2397592"/>
                <a:ext cx="301502" cy="301502"/>
              </a:xfrm>
              <a:custGeom>
                <a:avLst/>
                <a:gdLst>
                  <a:gd name="T0" fmla="*/ 5867 w 11734"/>
                  <a:gd name="T1" fmla="*/ 11734 h 11734"/>
                  <a:gd name="T2" fmla="*/ 0 w 11734"/>
                  <a:gd name="T3" fmla="*/ 5867 h 11734"/>
                  <a:gd name="T4" fmla="*/ 5867 w 11734"/>
                  <a:gd name="T5" fmla="*/ 0 h 11734"/>
                  <a:gd name="T6" fmla="*/ 11734 w 11734"/>
                  <a:gd name="T7" fmla="*/ 5867 h 11734"/>
                  <a:gd name="T8" fmla="*/ 5867 w 11734"/>
                  <a:gd name="T9" fmla="*/ 11734 h 11734"/>
                  <a:gd name="T10" fmla="*/ 5867 w 11734"/>
                  <a:gd name="T11" fmla="*/ 10667 h 11734"/>
                  <a:gd name="T12" fmla="*/ 10667 w 11734"/>
                  <a:gd name="T13" fmla="*/ 5867 h 11734"/>
                  <a:gd name="T14" fmla="*/ 5867 w 11734"/>
                  <a:gd name="T15" fmla="*/ 1067 h 11734"/>
                  <a:gd name="T16" fmla="*/ 1067 w 11734"/>
                  <a:gd name="T17" fmla="*/ 5867 h 11734"/>
                  <a:gd name="T18" fmla="*/ 5867 w 11734"/>
                  <a:gd name="T19" fmla="*/ 10667 h 11734"/>
                  <a:gd name="T20" fmla="*/ 8665 w 11734"/>
                  <a:gd name="T21" fmla="*/ 6750 h 11734"/>
                  <a:gd name="T22" fmla="*/ 9334 w 11734"/>
                  <a:gd name="T23" fmla="*/ 6402 h 11734"/>
                  <a:gd name="T24" fmla="*/ 9682 w 11734"/>
                  <a:gd name="T25" fmla="*/ 7071 h 11734"/>
                  <a:gd name="T26" fmla="*/ 7071 w 11734"/>
                  <a:gd name="T27" fmla="*/ 9682 h 11734"/>
                  <a:gd name="T28" fmla="*/ 6402 w 11734"/>
                  <a:gd name="T29" fmla="*/ 9334 h 11734"/>
                  <a:gd name="T30" fmla="*/ 6750 w 11734"/>
                  <a:gd name="T31" fmla="*/ 8665 h 11734"/>
                  <a:gd name="T32" fmla="*/ 8665 w 11734"/>
                  <a:gd name="T33" fmla="*/ 6750 h 11734"/>
                  <a:gd name="T34" fmla="*/ 3069 w 11734"/>
                  <a:gd name="T35" fmla="*/ 4984 h 11734"/>
                  <a:gd name="T36" fmla="*/ 2400 w 11734"/>
                  <a:gd name="T37" fmla="*/ 5332 h 11734"/>
                  <a:gd name="T38" fmla="*/ 2052 w 11734"/>
                  <a:gd name="T39" fmla="*/ 4663 h 11734"/>
                  <a:gd name="T40" fmla="*/ 4663 w 11734"/>
                  <a:gd name="T41" fmla="*/ 2052 h 11734"/>
                  <a:gd name="T42" fmla="*/ 5332 w 11734"/>
                  <a:gd name="T43" fmla="*/ 2400 h 11734"/>
                  <a:gd name="T44" fmla="*/ 4984 w 11734"/>
                  <a:gd name="T45" fmla="*/ 3069 h 11734"/>
                  <a:gd name="T46" fmla="*/ 3069 w 11734"/>
                  <a:gd name="T47" fmla="*/ 4984 h 11734"/>
                  <a:gd name="T48" fmla="*/ 5867 w 11734"/>
                  <a:gd name="T49" fmla="*/ 7467 h 11734"/>
                  <a:gd name="T50" fmla="*/ 4267 w 11734"/>
                  <a:gd name="T51" fmla="*/ 5867 h 11734"/>
                  <a:gd name="T52" fmla="*/ 5867 w 11734"/>
                  <a:gd name="T53" fmla="*/ 4267 h 11734"/>
                  <a:gd name="T54" fmla="*/ 7467 w 11734"/>
                  <a:gd name="T55" fmla="*/ 5867 h 11734"/>
                  <a:gd name="T56" fmla="*/ 5867 w 11734"/>
                  <a:gd name="T57" fmla="*/ 7467 h 11734"/>
                  <a:gd name="T58" fmla="*/ 5867 w 11734"/>
                  <a:gd name="T59" fmla="*/ 6400 h 11734"/>
                  <a:gd name="T60" fmla="*/ 6400 w 11734"/>
                  <a:gd name="T61" fmla="*/ 5867 h 11734"/>
                  <a:gd name="T62" fmla="*/ 5867 w 11734"/>
                  <a:gd name="T63" fmla="*/ 5334 h 11734"/>
                  <a:gd name="T64" fmla="*/ 5334 w 11734"/>
                  <a:gd name="T65" fmla="*/ 5867 h 11734"/>
                  <a:gd name="T66" fmla="*/ 5867 w 11734"/>
                  <a:gd name="T67" fmla="*/ 6400 h 1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734" h="11734">
                    <a:moveTo>
                      <a:pt x="5867" y="11734"/>
                    </a:moveTo>
                    <a:cubicBezTo>
                      <a:pt x="2627" y="11734"/>
                      <a:pt x="0" y="9107"/>
                      <a:pt x="0" y="5867"/>
                    </a:cubicBezTo>
                    <a:cubicBezTo>
                      <a:pt x="0" y="2627"/>
                      <a:pt x="2627" y="0"/>
                      <a:pt x="5867" y="0"/>
                    </a:cubicBezTo>
                    <a:cubicBezTo>
                      <a:pt x="9107" y="0"/>
                      <a:pt x="11734" y="2627"/>
                      <a:pt x="11734" y="5867"/>
                    </a:cubicBezTo>
                    <a:cubicBezTo>
                      <a:pt x="11734" y="9107"/>
                      <a:pt x="9107" y="11734"/>
                      <a:pt x="5867" y="11734"/>
                    </a:cubicBezTo>
                    <a:close/>
                    <a:moveTo>
                      <a:pt x="5867" y="10667"/>
                    </a:moveTo>
                    <a:cubicBezTo>
                      <a:pt x="8518" y="10667"/>
                      <a:pt x="10667" y="8518"/>
                      <a:pt x="10667" y="5867"/>
                    </a:cubicBezTo>
                    <a:cubicBezTo>
                      <a:pt x="10667" y="3216"/>
                      <a:pt x="8518" y="1067"/>
                      <a:pt x="5867" y="1067"/>
                    </a:cubicBezTo>
                    <a:cubicBezTo>
                      <a:pt x="3216" y="1067"/>
                      <a:pt x="1067" y="3216"/>
                      <a:pt x="1067" y="5867"/>
                    </a:cubicBezTo>
                    <a:cubicBezTo>
                      <a:pt x="1067" y="8518"/>
                      <a:pt x="3216" y="10667"/>
                      <a:pt x="5867" y="10667"/>
                    </a:cubicBezTo>
                    <a:close/>
                    <a:moveTo>
                      <a:pt x="8665" y="6750"/>
                    </a:moveTo>
                    <a:cubicBezTo>
                      <a:pt x="8754" y="6470"/>
                      <a:pt x="9053" y="6314"/>
                      <a:pt x="9334" y="6402"/>
                    </a:cubicBezTo>
                    <a:cubicBezTo>
                      <a:pt x="9615" y="6491"/>
                      <a:pt x="9771" y="6790"/>
                      <a:pt x="9682" y="7071"/>
                    </a:cubicBezTo>
                    <a:cubicBezTo>
                      <a:pt x="9289" y="8315"/>
                      <a:pt x="8315" y="9289"/>
                      <a:pt x="7071" y="9682"/>
                    </a:cubicBezTo>
                    <a:cubicBezTo>
                      <a:pt x="6790" y="9771"/>
                      <a:pt x="6491" y="9615"/>
                      <a:pt x="6402" y="9334"/>
                    </a:cubicBezTo>
                    <a:cubicBezTo>
                      <a:pt x="6314" y="9053"/>
                      <a:pt x="6470" y="8754"/>
                      <a:pt x="6750" y="8665"/>
                    </a:cubicBezTo>
                    <a:cubicBezTo>
                      <a:pt x="7662" y="8376"/>
                      <a:pt x="8376" y="7662"/>
                      <a:pt x="8665" y="6750"/>
                    </a:cubicBezTo>
                    <a:close/>
                    <a:moveTo>
                      <a:pt x="3069" y="4984"/>
                    </a:moveTo>
                    <a:cubicBezTo>
                      <a:pt x="2980" y="5264"/>
                      <a:pt x="2681" y="5420"/>
                      <a:pt x="2400" y="5332"/>
                    </a:cubicBezTo>
                    <a:cubicBezTo>
                      <a:pt x="2119" y="5243"/>
                      <a:pt x="1963" y="4944"/>
                      <a:pt x="2052" y="4663"/>
                    </a:cubicBezTo>
                    <a:cubicBezTo>
                      <a:pt x="2445" y="3419"/>
                      <a:pt x="3419" y="2445"/>
                      <a:pt x="4663" y="2052"/>
                    </a:cubicBezTo>
                    <a:cubicBezTo>
                      <a:pt x="4944" y="1963"/>
                      <a:pt x="5243" y="2119"/>
                      <a:pt x="5332" y="2400"/>
                    </a:cubicBezTo>
                    <a:cubicBezTo>
                      <a:pt x="5420" y="2681"/>
                      <a:pt x="5264" y="2980"/>
                      <a:pt x="4984" y="3069"/>
                    </a:cubicBezTo>
                    <a:cubicBezTo>
                      <a:pt x="4072" y="3358"/>
                      <a:pt x="3358" y="4072"/>
                      <a:pt x="3069" y="4984"/>
                    </a:cubicBezTo>
                    <a:close/>
                    <a:moveTo>
                      <a:pt x="5867" y="7467"/>
                    </a:moveTo>
                    <a:cubicBezTo>
                      <a:pt x="4983" y="7467"/>
                      <a:pt x="4267" y="6751"/>
                      <a:pt x="4267" y="5867"/>
                    </a:cubicBezTo>
                    <a:cubicBezTo>
                      <a:pt x="4267" y="4983"/>
                      <a:pt x="4983" y="4267"/>
                      <a:pt x="5867" y="4267"/>
                    </a:cubicBezTo>
                    <a:cubicBezTo>
                      <a:pt x="6751" y="4267"/>
                      <a:pt x="7467" y="4983"/>
                      <a:pt x="7467" y="5867"/>
                    </a:cubicBezTo>
                    <a:cubicBezTo>
                      <a:pt x="7467" y="6751"/>
                      <a:pt x="6751" y="7467"/>
                      <a:pt x="5867" y="7467"/>
                    </a:cubicBezTo>
                    <a:close/>
                    <a:moveTo>
                      <a:pt x="5867" y="6400"/>
                    </a:moveTo>
                    <a:cubicBezTo>
                      <a:pt x="6162" y="6400"/>
                      <a:pt x="6400" y="6162"/>
                      <a:pt x="6400" y="5867"/>
                    </a:cubicBezTo>
                    <a:cubicBezTo>
                      <a:pt x="6400" y="5572"/>
                      <a:pt x="6162" y="5334"/>
                      <a:pt x="5867" y="5334"/>
                    </a:cubicBezTo>
                    <a:cubicBezTo>
                      <a:pt x="5572" y="5334"/>
                      <a:pt x="5334" y="5572"/>
                      <a:pt x="5334" y="5867"/>
                    </a:cubicBezTo>
                    <a:cubicBezTo>
                      <a:pt x="5334" y="6162"/>
                      <a:pt x="5572" y="6400"/>
                      <a:pt x="5867" y="64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73B92E2-7369-30EC-93D9-E2F188EF007E}"/>
                </a:ext>
              </a:extLst>
            </p:cNvPr>
            <p:cNvGrpSpPr/>
            <p:nvPr/>
          </p:nvGrpSpPr>
          <p:grpSpPr>
            <a:xfrm>
              <a:off x="3406313" y="2218241"/>
              <a:ext cx="2620761" cy="3509459"/>
              <a:chOff x="3521528" y="2218241"/>
              <a:chExt cx="2574472" cy="3509459"/>
            </a:xfrm>
          </p:grpSpPr>
          <p:sp>
            <p:nvSpPr>
              <p:cNvPr id="28" name="IconBackground2">
                <a:extLst>
                  <a:ext uri="{FF2B5EF4-FFF2-40B4-BE49-F238E27FC236}">
                    <a16:creationId xmlns:a16="http://schemas.microsoft.com/office/drawing/2014/main" id="{E52054A1-C425-DEF4-9B96-703121E15687}"/>
                  </a:ext>
                </a:extLst>
              </p:cNvPr>
              <p:cNvSpPr/>
              <p:nvPr/>
            </p:nvSpPr>
            <p:spPr>
              <a:xfrm>
                <a:off x="3521528" y="2218241"/>
                <a:ext cx="2574472" cy="648578"/>
              </a:xfrm>
              <a:prstGeom prst="round2DiagRect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 b="1" i="1"/>
              </a:p>
            </p:txBody>
          </p:sp>
          <p:sp>
            <p:nvSpPr>
              <p:cNvPr id="29" name="ComponentBackground2">
                <a:extLst>
                  <a:ext uri="{FF2B5EF4-FFF2-40B4-BE49-F238E27FC236}">
                    <a16:creationId xmlns:a16="http://schemas.microsoft.com/office/drawing/2014/main" id="{937C5B47-E7CE-49E0-B574-C20D16F9C675}"/>
                  </a:ext>
                </a:extLst>
              </p:cNvPr>
              <p:cNvSpPr/>
              <p:nvPr/>
            </p:nvSpPr>
            <p:spPr>
              <a:xfrm>
                <a:off x="3521528" y="2971800"/>
                <a:ext cx="2574472" cy="2477165"/>
              </a:xfrm>
              <a:prstGeom prst="rect">
                <a:avLst/>
              </a:prstGeom>
              <a:noFill/>
              <a:ln>
                <a:solidFill>
                  <a:schemeClr val="accent2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Number2">
                <a:extLst>
                  <a:ext uri="{FF2B5EF4-FFF2-40B4-BE49-F238E27FC236}">
                    <a16:creationId xmlns:a16="http://schemas.microsoft.com/office/drawing/2014/main" id="{F8C98499-01ED-AE3D-C858-1640D4FE5F76}"/>
                  </a:ext>
                </a:extLst>
              </p:cNvPr>
              <p:cNvSpPr/>
              <p:nvPr/>
            </p:nvSpPr>
            <p:spPr>
              <a:xfrm>
                <a:off x="4282006" y="5130218"/>
                <a:ext cx="1053516" cy="597482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lang="en-US" altLang="zh-CN" b="1" i="1" dirty="0"/>
                  <a:t>02</a:t>
                </a:r>
                <a:endParaRPr lang="zh-CN" altLang="en-US" b="1" i="1" dirty="0"/>
              </a:p>
            </p:txBody>
          </p:sp>
          <p:sp>
            <p:nvSpPr>
              <p:cNvPr id="31" name="Text2">
                <a:extLst>
                  <a:ext uri="{FF2B5EF4-FFF2-40B4-BE49-F238E27FC236}">
                    <a16:creationId xmlns:a16="http://schemas.microsoft.com/office/drawing/2014/main" id="{275EEBF8-E113-46C7-5CE9-B3062D8579BD}"/>
                  </a:ext>
                </a:extLst>
              </p:cNvPr>
              <p:cNvSpPr txBox="1">
                <a:spLocks/>
              </p:cNvSpPr>
              <p:nvPr/>
            </p:nvSpPr>
            <p:spPr>
              <a:xfrm flipH="1">
                <a:off x="3584706" y="3821820"/>
                <a:ext cx="2448118" cy="1201029"/>
              </a:xfrm>
              <a:prstGeom prst="round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>
                  <a:defRPr sz="1400" b="1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b="0" dirty="0">
                    <a:solidFill>
                      <a:schemeClr val="tx1"/>
                    </a:solidFill>
                    <a:latin typeface="+mn-lt"/>
                    <a:ea typeface="+mn-ea"/>
                    <a:sym typeface="Arial" panose="020B0604020202020204" pitchFamily="34" charset="0"/>
                  </a:rPr>
                  <a:t>涉及影视项目的投资、风险控制及影片的发行和营销策略。</a:t>
                </a:r>
                <a:endParaRPr lang="en-US" dirty="0"/>
              </a:p>
            </p:txBody>
          </p:sp>
          <p:sp>
            <p:nvSpPr>
              <p:cNvPr id="64" name="Bullet2">
                <a:extLst>
                  <a:ext uri="{FF2B5EF4-FFF2-40B4-BE49-F238E27FC236}">
                    <a16:creationId xmlns:a16="http://schemas.microsoft.com/office/drawing/2014/main" id="{6D8A8D8B-97A4-5639-4046-410560C175EB}"/>
                  </a:ext>
                </a:extLst>
              </p:cNvPr>
              <p:cNvSpPr txBox="1"/>
              <p:nvPr/>
            </p:nvSpPr>
            <p:spPr>
              <a:xfrm flipH="1">
                <a:off x="3584706" y="3182016"/>
                <a:ext cx="2448118" cy="639804"/>
              </a:xfrm>
              <a:prstGeom prst="round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>
                  <a:defRPr sz="1400" b="1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sz="1800" dirty="0">
                    <a:solidFill>
                      <a:schemeClr val="tx1"/>
                    </a:solidFill>
                    <a:latin typeface="+mn-lt"/>
                    <a:ea typeface="+mn-ea"/>
                    <a:sym typeface="Arial" panose="020B0604020202020204" pitchFamily="34" charset="0"/>
                  </a:rPr>
                  <a:t>影视投资与发行</a:t>
                </a:r>
                <a:endParaRPr lang="en-US" dirty="0"/>
              </a:p>
            </p:txBody>
          </p:sp>
          <p:sp>
            <p:nvSpPr>
              <p:cNvPr id="65" name="Icon2">
                <a:extLst>
                  <a:ext uri="{FF2B5EF4-FFF2-40B4-BE49-F238E27FC236}">
                    <a16:creationId xmlns:a16="http://schemas.microsoft.com/office/drawing/2014/main" id="{C5D43AEF-319A-158C-ECF9-EF06615BD9E7}"/>
                  </a:ext>
                </a:extLst>
              </p:cNvPr>
              <p:cNvSpPr/>
              <p:nvPr/>
            </p:nvSpPr>
            <p:spPr>
              <a:xfrm>
                <a:off x="4674804" y="2415244"/>
                <a:ext cx="267920" cy="264307"/>
              </a:xfrm>
              <a:custGeom>
                <a:avLst/>
                <a:gdLst>
                  <a:gd name="T0" fmla="*/ 1149 w 11894"/>
                  <a:gd name="T1" fmla="*/ 5000 h 11734"/>
                  <a:gd name="T2" fmla="*/ 1776 w 11894"/>
                  <a:gd name="T3" fmla="*/ 10343 h 11734"/>
                  <a:gd name="T4" fmla="*/ 2153 w 11894"/>
                  <a:gd name="T5" fmla="*/ 10667 h 11734"/>
                  <a:gd name="T6" fmla="*/ 9741 w 11894"/>
                  <a:gd name="T7" fmla="*/ 10667 h 11734"/>
                  <a:gd name="T8" fmla="*/ 10118 w 11894"/>
                  <a:gd name="T9" fmla="*/ 10343 h 11734"/>
                  <a:gd name="T10" fmla="*/ 10745 w 11894"/>
                  <a:gd name="T11" fmla="*/ 5000 h 11734"/>
                  <a:gd name="T12" fmla="*/ 10553 w 11894"/>
                  <a:gd name="T13" fmla="*/ 4800 h 11734"/>
                  <a:gd name="T14" fmla="*/ 1341 w 11894"/>
                  <a:gd name="T15" fmla="*/ 4800 h 11734"/>
                  <a:gd name="T16" fmla="*/ 1149 w 11894"/>
                  <a:gd name="T17" fmla="*/ 5000 h 11734"/>
                  <a:gd name="T18" fmla="*/ 89 w 11894"/>
                  <a:gd name="T19" fmla="*/ 5125 h 11734"/>
                  <a:gd name="T20" fmla="*/ 1341 w 11894"/>
                  <a:gd name="T21" fmla="*/ 3734 h 11734"/>
                  <a:gd name="T22" fmla="*/ 10553 w 11894"/>
                  <a:gd name="T23" fmla="*/ 3734 h 11734"/>
                  <a:gd name="T24" fmla="*/ 11805 w 11894"/>
                  <a:gd name="T25" fmla="*/ 5125 h 11734"/>
                  <a:gd name="T26" fmla="*/ 11178 w 11894"/>
                  <a:gd name="T27" fmla="*/ 10467 h 11734"/>
                  <a:gd name="T28" fmla="*/ 9741 w 11894"/>
                  <a:gd name="T29" fmla="*/ 11734 h 11734"/>
                  <a:gd name="T30" fmla="*/ 2153 w 11894"/>
                  <a:gd name="T31" fmla="*/ 11734 h 11734"/>
                  <a:gd name="T32" fmla="*/ 716 w 11894"/>
                  <a:gd name="T33" fmla="*/ 10467 h 11734"/>
                  <a:gd name="T34" fmla="*/ 89 w 11894"/>
                  <a:gd name="T35" fmla="*/ 5125 h 11734"/>
                  <a:gd name="T36" fmla="*/ 2214 w 11894"/>
                  <a:gd name="T37" fmla="*/ 2934 h 11734"/>
                  <a:gd name="T38" fmla="*/ 1680 w 11894"/>
                  <a:gd name="T39" fmla="*/ 2400 h 11734"/>
                  <a:gd name="T40" fmla="*/ 2214 w 11894"/>
                  <a:gd name="T41" fmla="*/ 1867 h 11734"/>
                  <a:gd name="T42" fmla="*/ 9680 w 11894"/>
                  <a:gd name="T43" fmla="*/ 1867 h 11734"/>
                  <a:gd name="T44" fmla="*/ 10214 w 11894"/>
                  <a:gd name="T45" fmla="*/ 2400 h 11734"/>
                  <a:gd name="T46" fmla="*/ 9680 w 11894"/>
                  <a:gd name="T47" fmla="*/ 2934 h 11734"/>
                  <a:gd name="T48" fmla="*/ 2214 w 11894"/>
                  <a:gd name="T49" fmla="*/ 2934 h 11734"/>
                  <a:gd name="T50" fmla="*/ 3547 w 11894"/>
                  <a:gd name="T51" fmla="*/ 1067 h 11734"/>
                  <a:gd name="T52" fmla="*/ 3014 w 11894"/>
                  <a:gd name="T53" fmla="*/ 534 h 11734"/>
                  <a:gd name="T54" fmla="*/ 3547 w 11894"/>
                  <a:gd name="T55" fmla="*/ 0 h 11734"/>
                  <a:gd name="T56" fmla="*/ 8347 w 11894"/>
                  <a:gd name="T57" fmla="*/ 0 h 11734"/>
                  <a:gd name="T58" fmla="*/ 8880 w 11894"/>
                  <a:gd name="T59" fmla="*/ 534 h 11734"/>
                  <a:gd name="T60" fmla="*/ 8347 w 11894"/>
                  <a:gd name="T61" fmla="*/ 1067 h 11734"/>
                  <a:gd name="T62" fmla="*/ 3547 w 11894"/>
                  <a:gd name="T63" fmla="*/ 1067 h 1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894" h="11734">
                    <a:moveTo>
                      <a:pt x="1149" y="5000"/>
                    </a:moveTo>
                    <a:lnTo>
                      <a:pt x="1776" y="10343"/>
                    </a:lnTo>
                    <a:cubicBezTo>
                      <a:pt x="1795" y="10513"/>
                      <a:pt x="1971" y="10667"/>
                      <a:pt x="2153" y="10667"/>
                    </a:cubicBezTo>
                    <a:lnTo>
                      <a:pt x="9741" y="10667"/>
                    </a:lnTo>
                    <a:cubicBezTo>
                      <a:pt x="9922" y="10667"/>
                      <a:pt x="10098" y="10512"/>
                      <a:pt x="10118" y="10343"/>
                    </a:cubicBezTo>
                    <a:lnTo>
                      <a:pt x="10745" y="5000"/>
                    </a:lnTo>
                    <a:cubicBezTo>
                      <a:pt x="10759" y="4879"/>
                      <a:pt x="10688" y="4800"/>
                      <a:pt x="10553" y="4800"/>
                    </a:cubicBezTo>
                    <a:lnTo>
                      <a:pt x="1341" y="4800"/>
                    </a:lnTo>
                    <a:cubicBezTo>
                      <a:pt x="1207" y="4800"/>
                      <a:pt x="1135" y="4880"/>
                      <a:pt x="1149" y="5000"/>
                    </a:cubicBezTo>
                    <a:close/>
                    <a:moveTo>
                      <a:pt x="89" y="5125"/>
                    </a:moveTo>
                    <a:cubicBezTo>
                      <a:pt x="0" y="4365"/>
                      <a:pt x="573" y="3734"/>
                      <a:pt x="1341" y="3734"/>
                    </a:cubicBezTo>
                    <a:lnTo>
                      <a:pt x="10553" y="3734"/>
                    </a:lnTo>
                    <a:cubicBezTo>
                      <a:pt x="11321" y="3734"/>
                      <a:pt x="11894" y="4364"/>
                      <a:pt x="11805" y="5125"/>
                    </a:cubicBezTo>
                    <a:lnTo>
                      <a:pt x="11178" y="10467"/>
                    </a:lnTo>
                    <a:cubicBezTo>
                      <a:pt x="11095" y="11177"/>
                      <a:pt x="10460" y="11734"/>
                      <a:pt x="9741" y="11734"/>
                    </a:cubicBezTo>
                    <a:lnTo>
                      <a:pt x="2153" y="11734"/>
                    </a:lnTo>
                    <a:cubicBezTo>
                      <a:pt x="1434" y="11734"/>
                      <a:pt x="800" y="11179"/>
                      <a:pt x="716" y="10467"/>
                    </a:cubicBezTo>
                    <a:lnTo>
                      <a:pt x="89" y="5125"/>
                    </a:lnTo>
                    <a:close/>
                    <a:moveTo>
                      <a:pt x="2214" y="2934"/>
                    </a:moveTo>
                    <a:cubicBezTo>
                      <a:pt x="1919" y="2934"/>
                      <a:pt x="1680" y="2695"/>
                      <a:pt x="1680" y="2400"/>
                    </a:cubicBezTo>
                    <a:cubicBezTo>
                      <a:pt x="1680" y="2106"/>
                      <a:pt x="1919" y="1867"/>
                      <a:pt x="2214" y="1867"/>
                    </a:cubicBezTo>
                    <a:lnTo>
                      <a:pt x="9680" y="1867"/>
                    </a:lnTo>
                    <a:cubicBezTo>
                      <a:pt x="9975" y="1867"/>
                      <a:pt x="10214" y="2106"/>
                      <a:pt x="10214" y="2400"/>
                    </a:cubicBezTo>
                    <a:cubicBezTo>
                      <a:pt x="10214" y="2695"/>
                      <a:pt x="9975" y="2934"/>
                      <a:pt x="9680" y="2934"/>
                    </a:cubicBezTo>
                    <a:lnTo>
                      <a:pt x="2214" y="2934"/>
                    </a:lnTo>
                    <a:close/>
                    <a:moveTo>
                      <a:pt x="3547" y="1067"/>
                    </a:moveTo>
                    <a:cubicBezTo>
                      <a:pt x="3252" y="1067"/>
                      <a:pt x="3014" y="828"/>
                      <a:pt x="3014" y="534"/>
                    </a:cubicBezTo>
                    <a:cubicBezTo>
                      <a:pt x="3014" y="239"/>
                      <a:pt x="3252" y="0"/>
                      <a:pt x="3547" y="0"/>
                    </a:cubicBezTo>
                    <a:lnTo>
                      <a:pt x="8347" y="0"/>
                    </a:lnTo>
                    <a:cubicBezTo>
                      <a:pt x="8642" y="0"/>
                      <a:pt x="8880" y="239"/>
                      <a:pt x="8880" y="534"/>
                    </a:cubicBezTo>
                    <a:cubicBezTo>
                      <a:pt x="8880" y="828"/>
                      <a:pt x="8642" y="1067"/>
                      <a:pt x="8347" y="1067"/>
                    </a:cubicBezTo>
                    <a:lnTo>
                      <a:pt x="3547" y="1067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E0B240E7-E5E2-4740-B118-C99B2B2E3BC5}"/>
                </a:ext>
              </a:extLst>
            </p:cNvPr>
            <p:cNvGrpSpPr/>
            <p:nvPr/>
          </p:nvGrpSpPr>
          <p:grpSpPr>
            <a:xfrm>
              <a:off x="6152226" y="2218241"/>
              <a:ext cx="2620761" cy="3509459"/>
              <a:chOff x="6225467" y="2218241"/>
              <a:chExt cx="2574472" cy="3509459"/>
            </a:xfrm>
          </p:grpSpPr>
          <p:sp>
            <p:nvSpPr>
              <p:cNvPr id="22" name="IconBackground3">
                <a:extLst>
                  <a:ext uri="{FF2B5EF4-FFF2-40B4-BE49-F238E27FC236}">
                    <a16:creationId xmlns:a16="http://schemas.microsoft.com/office/drawing/2014/main" id="{EE42A77C-C629-F900-A733-B11E8C5A5FA3}"/>
                  </a:ext>
                </a:extLst>
              </p:cNvPr>
              <p:cNvSpPr/>
              <p:nvPr/>
            </p:nvSpPr>
            <p:spPr>
              <a:xfrm>
                <a:off x="6225467" y="2218241"/>
                <a:ext cx="2574472" cy="648578"/>
              </a:xfrm>
              <a:prstGeom prst="round2DiagRect">
                <a:avLst/>
              </a:prstGeom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50000">
                    <a:schemeClr val="accent3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 b="1" i="1"/>
              </a:p>
            </p:txBody>
          </p:sp>
          <p:sp>
            <p:nvSpPr>
              <p:cNvPr id="23" name="ComponentBackground3">
                <a:extLst>
                  <a:ext uri="{FF2B5EF4-FFF2-40B4-BE49-F238E27FC236}">
                    <a16:creationId xmlns:a16="http://schemas.microsoft.com/office/drawing/2014/main" id="{277C7E27-344E-2CE9-6249-971AD72A2C25}"/>
                  </a:ext>
                </a:extLst>
              </p:cNvPr>
              <p:cNvSpPr/>
              <p:nvPr/>
            </p:nvSpPr>
            <p:spPr>
              <a:xfrm>
                <a:off x="6225467" y="2971800"/>
                <a:ext cx="2574472" cy="2477165"/>
              </a:xfrm>
              <a:prstGeom prst="rect">
                <a:avLst/>
              </a:prstGeom>
              <a:noFill/>
              <a:ln>
                <a:solidFill>
                  <a:schemeClr val="accent3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Number3">
                <a:extLst>
                  <a:ext uri="{FF2B5EF4-FFF2-40B4-BE49-F238E27FC236}">
                    <a16:creationId xmlns:a16="http://schemas.microsoft.com/office/drawing/2014/main" id="{C93AF0E8-F5AD-455B-A177-FEDCC84A4826}"/>
                  </a:ext>
                </a:extLst>
              </p:cNvPr>
              <p:cNvSpPr/>
              <p:nvPr/>
            </p:nvSpPr>
            <p:spPr>
              <a:xfrm>
                <a:off x="6985945" y="5130218"/>
                <a:ext cx="1053516" cy="597482"/>
              </a:xfrm>
              <a:prstGeom prst="rect">
                <a:avLst/>
              </a:prstGeom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50000">
                    <a:schemeClr val="accent3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lang="en-US" altLang="zh-CN" b="1" i="1" dirty="0"/>
                  <a:t>03</a:t>
                </a:r>
                <a:endParaRPr lang="zh-CN" altLang="en-US" b="1" i="1" dirty="0"/>
              </a:p>
            </p:txBody>
          </p:sp>
          <p:sp>
            <p:nvSpPr>
              <p:cNvPr id="25" name="Text3">
                <a:extLst>
                  <a:ext uri="{FF2B5EF4-FFF2-40B4-BE49-F238E27FC236}">
                    <a16:creationId xmlns:a16="http://schemas.microsoft.com/office/drawing/2014/main" id="{14E725D4-C020-F817-EFB5-2C1F83467CEA}"/>
                  </a:ext>
                </a:extLst>
              </p:cNvPr>
              <p:cNvSpPr txBox="1">
                <a:spLocks/>
              </p:cNvSpPr>
              <p:nvPr/>
            </p:nvSpPr>
            <p:spPr>
              <a:xfrm flipH="1">
                <a:off x="6288645" y="3821820"/>
                <a:ext cx="2448118" cy="1201029"/>
              </a:xfrm>
              <a:prstGeom prst="round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>
                  <a:defRPr sz="1400" b="1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b="0" dirty="0">
                    <a:solidFill>
                      <a:schemeClr val="tx1"/>
                    </a:solidFill>
                    <a:latin typeface="+mn-lt"/>
                    <a:ea typeface="+mn-ea"/>
                    <a:sym typeface="Arial" panose="020B0604020202020204" pitchFamily="34" charset="0"/>
                  </a:rPr>
                  <a:t>分析不同类型的影视作品及其艺术风格和表现手法。</a:t>
                </a:r>
                <a:endParaRPr lang="en-US" dirty="0"/>
              </a:p>
            </p:txBody>
          </p:sp>
          <p:sp>
            <p:nvSpPr>
              <p:cNvPr id="26" name="Bullet3">
                <a:extLst>
                  <a:ext uri="{FF2B5EF4-FFF2-40B4-BE49-F238E27FC236}">
                    <a16:creationId xmlns:a16="http://schemas.microsoft.com/office/drawing/2014/main" id="{B69DB500-6905-05B7-5E14-604450CEDE65}"/>
                  </a:ext>
                </a:extLst>
              </p:cNvPr>
              <p:cNvSpPr txBox="1"/>
              <p:nvPr/>
            </p:nvSpPr>
            <p:spPr>
              <a:xfrm flipH="1">
                <a:off x="6288645" y="3182016"/>
                <a:ext cx="2448118" cy="639804"/>
              </a:xfrm>
              <a:prstGeom prst="round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>
                  <a:defRPr sz="1400" b="1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sz="1800" dirty="0">
                    <a:solidFill>
                      <a:schemeClr val="tx1"/>
                    </a:solidFill>
                    <a:latin typeface="+mn-lt"/>
                    <a:ea typeface="+mn-ea"/>
                    <a:sym typeface="Arial" panose="020B0604020202020204" pitchFamily="34" charset="0"/>
                  </a:rPr>
                  <a:t>影视类型与风格</a:t>
                </a:r>
                <a:endParaRPr lang="en-US" dirty="0"/>
              </a:p>
            </p:txBody>
          </p:sp>
          <p:sp>
            <p:nvSpPr>
              <p:cNvPr id="27" name="Icon3">
                <a:extLst>
                  <a:ext uri="{FF2B5EF4-FFF2-40B4-BE49-F238E27FC236}">
                    <a16:creationId xmlns:a16="http://schemas.microsoft.com/office/drawing/2014/main" id="{BF47EDDE-4116-D1F3-A0DF-74C4114C0E81}"/>
                  </a:ext>
                </a:extLst>
              </p:cNvPr>
              <p:cNvSpPr/>
              <p:nvPr/>
            </p:nvSpPr>
            <p:spPr>
              <a:xfrm>
                <a:off x="7372127" y="2406820"/>
                <a:ext cx="281155" cy="281155"/>
              </a:xfrm>
              <a:custGeom>
                <a:avLst/>
                <a:gdLst>
                  <a:gd name="T0" fmla="*/ 8083 w 9580"/>
                  <a:gd name="T1" fmla="*/ 0 h 9580"/>
                  <a:gd name="T2" fmla="*/ 1497 w 9580"/>
                  <a:gd name="T3" fmla="*/ 0 h 9580"/>
                  <a:gd name="T4" fmla="*/ 0 w 9580"/>
                  <a:gd name="T5" fmla="*/ 1497 h 9580"/>
                  <a:gd name="T6" fmla="*/ 0 w 9580"/>
                  <a:gd name="T7" fmla="*/ 8083 h 9580"/>
                  <a:gd name="T8" fmla="*/ 1497 w 9580"/>
                  <a:gd name="T9" fmla="*/ 9580 h 9580"/>
                  <a:gd name="T10" fmla="*/ 8083 w 9580"/>
                  <a:gd name="T11" fmla="*/ 9580 h 9580"/>
                  <a:gd name="T12" fmla="*/ 9580 w 9580"/>
                  <a:gd name="T13" fmla="*/ 8083 h 9580"/>
                  <a:gd name="T14" fmla="*/ 9580 w 9580"/>
                  <a:gd name="T15" fmla="*/ 1497 h 9580"/>
                  <a:gd name="T16" fmla="*/ 8083 w 9580"/>
                  <a:gd name="T17" fmla="*/ 0 h 9580"/>
                  <a:gd name="T18" fmla="*/ 7961 w 9580"/>
                  <a:gd name="T19" fmla="*/ 3412 h 9580"/>
                  <a:gd name="T20" fmla="*/ 4362 w 9580"/>
                  <a:gd name="T21" fmla="*/ 7011 h 9580"/>
                  <a:gd name="T22" fmla="*/ 3515 w 9580"/>
                  <a:gd name="T23" fmla="*/ 7011 h 9580"/>
                  <a:gd name="T24" fmla="*/ 1610 w 9580"/>
                  <a:gd name="T25" fmla="*/ 5106 h 9580"/>
                  <a:gd name="T26" fmla="*/ 1610 w 9580"/>
                  <a:gd name="T27" fmla="*/ 4259 h 9580"/>
                  <a:gd name="T28" fmla="*/ 2456 w 9580"/>
                  <a:gd name="T29" fmla="*/ 4259 h 9580"/>
                  <a:gd name="T30" fmla="*/ 3938 w 9580"/>
                  <a:gd name="T31" fmla="*/ 5741 h 9580"/>
                  <a:gd name="T32" fmla="*/ 7114 w 9580"/>
                  <a:gd name="T33" fmla="*/ 2565 h 9580"/>
                  <a:gd name="T34" fmla="*/ 7961 w 9580"/>
                  <a:gd name="T35" fmla="*/ 2565 h 9580"/>
                  <a:gd name="T36" fmla="*/ 7961 w 9580"/>
                  <a:gd name="T37" fmla="*/ 3412 h 9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580" h="9580">
                    <a:moveTo>
                      <a:pt x="8083" y="0"/>
                    </a:moveTo>
                    <a:lnTo>
                      <a:pt x="1497" y="0"/>
                    </a:lnTo>
                    <a:cubicBezTo>
                      <a:pt x="670" y="0"/>
                      <a:pt x="0" y="670"/>
                      <a:pt x="0" y="1497"/>
                    </a:cubicBezTo>
                    <a:lnTo>
                      <a:pt x="0" y="8083"/>
                    </a:lnTo>
                    <a:cubicBezTo>
                      <a:pt x="0" y="8910"/>
                      <a:pt x="670" y="9580"/>
                      <a:pt x="1497" y="9580"/>
                    </a:cubicBezTo>
                    <a:lnTo>
                      <a:pt x="8083" y="9580"/>
                    </a:lnTo>
                    <a:cubicBezTo>
                      <a:pt x="8910" y="9580"/>
                      <a:pt x="9580" y="8910"/>
                      <a:pt x="9580" y="8083"/>
                    </a:cubicBezTo>
                    <a:lnTo>
                      <a:pt x="9580" y="1497"/>
                    </a:lnTo>
                    <a:cubicBezTo>
                      <a:pt x="9580" y="670"/>
                      <a:pt x="8910" y="0"/>
                      <a:pt x="8083" y="0"/>
                    </a:cubicBezTo>
                    <a:close/>
                    <a:moveTo>
                      <a:pt x="7961" y="3412"/>
                    </a:moveTo>
                    <a:lnTo>
                      <a:pt x="4362" y="7011"/>
                    </a:lnTo>
                    <a:cubicBezTo>
                      <a:pt x="4128" y="7245"/>
                      <a:pt x="3749" y="7245"/>
                      <a:pt x="3515" y="7011"/>
                    </a:cubicBezTo>
                    <a:lnTo>
                      <a:pt x="1610" y="5106"/>
                    </a:lnTo>
                    <a:cubicBezTo>
                      <a:pt x="1376" y="4872"/>
                      <a:pt x="1376" y="4493"/>
                      <a:pt x="1610" y="4259"/>
                    </a:cubicBezTo>
                    <a:cubicBezTo>
                      <a:pt x="1844" y="4025"/>
                      <a:pt x="2223" y="4025"/>
                      <a:pt x="2456" y="4259"/>
                    </a:cubicBezTo>
                    <a:lnTo>
                      <a:pt x="3938" y="5741"/>
                    </a:lnTo>
                    <a:lnTo>
                      <a:pt x="7114" y="2565"/>
                    </a:lnTo>
                    <a:cubicBezTo>
                      <a:pt x="7348" y="2332"/>
                      <a:pt x="7727" y="2332"/>
                      <a:pt x="7961" y="2565"/>
                    </a:cubicBezTo>
                    <a:cubicBezTo>
                      <a:pt x="8194" y="2799"/>
                      <a:pt x="8194" y="3178"/>
                      <a:pt x="7961" y="34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2005172-CAF8-EDAF-28D9-4D7975C5638C}"/>
                </a:ext>
              </a:extLst>
            </p:cNvPr>
            <p:cNvGrpSpPr/>
            <p:nvPr/>
          </p:nvGrpSpPr>
          <p:grpSpPr>
            <a:xfrm>
              <a:off x="8898139" y="2218241"/>
              <a:ext cx="2620761" cy="3509459"/>
              <a:chOff x="8944428" y="2218241"/>
              <a:chExt cx="2574472" cy="3509459"/>
            </a:xfrm>
          </p:grpSpPr>
          <p:sp>
            <p:nvSpPr>
              <p:cNvPr id="16" name="IconBackground4">
                <a:extLst>
                  <a:ext uri="{FF2B5EF4-FFF2-40B4-BE49-F238E27FC236}">
                    <a16:creationId xmlns:a16="http://schemas.microsoft.com/office/drawing/2014/main" id="{B5D68EC6-97B7-6839-AF07-000C0FC6F7A3}"/>
                  </a:ext>
                </a:extLst>
              </p:cNvPr>
              <p:cNvSpPr/>
              <p:nvPr/>
            </p:nvSpPr>
            <p:spPr>
              <a:xfrm>
                <a:off x="8944428" y="2218241"/>
                <a:ext cx="2574472" cy="648578"/>
              </a:xfrm>
              <a:prstGeom prst="round2DiagRect">
                <a:avLst/>
              </a:prstGeom>
              <a:gradFill>
                <a:gsLst>
                  <a:gs pos="0">
                    <a:schemeClr val="accent4">
                      <a:lumMod val="60000"/>
                      <a:lumOff val="40000"/>
                    </a:schemeClr>
                  </a:gs>
                  <a:gs pos="50000">
                    <a:schemeClr val="accent4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 b="1" i="1"/>
              </a:p>
            </p:txBody>
          </p:sp>
          <p:sp>
            <p:nvSpPr>
              <p:cNvPr id="17" name="ComponentBackground4">
                <a:extLst>
                  <a:ext uri="{FF2B5EF4-FFF2-40B4-BE49-F238E27FC236}">
                    <a16:creationId xmlns:a16="http://schemas.microsoft.com/office/drawing/2014/main" id="{100A8274-5F96-3445-51EA-20436CD4A478}"/>
                  </a:ext>
                </a:extLst>
              </p:cNvPr>
              <p:cNvSpPr/>
              <p:nvPr/>
            </p:nvSpPr>
            <p:spPr>
              <a:xfrm>
                <a:off x="8944428" y="2971800"/>
                <a:ext cx="2574472" cy="2477165"/>
              </a:xfrm>
              <a:prstGeom prst="rect">
                <a:avLst/>
              </a:prstGeom>
              <a:noFill/>
              <a:ln>
                <a:solidFill>
                  <a:schemeClr val="accent4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Number4">
                <a:extLst>
                  <a:ext uri="{FF2B5EF4-FFF2-40B4-BE49-F238E27FC236}">
                    <a16:creationId xmlns:a16="http://schemas.microsoft.com/office/drawing/2014/main" id="{DE79F13C-F0E0-6264-25EC-EE584A78BC07}"/>
                  </a:ext>
                </a:extLst>
              </p:cNvPr>
              <p:cNvSpPr/>
              <p:nvPr/>
            </p:nvSpPr>
            <p:spPr>
              <a:xfrm>
                <a:off x="9704906" y="5130218"/>
                <a:ext cx="1053516" cy="597482"/>
              </a:xfrm>
              <a:prstGeom prst="rect">
                <a:avLst/>
              </a:prstGeom>
              <a:gradFill>
                <a:gsLst>
                  <a:gs pos="0">
                    <a:schemeClr val="accent4">
                      <a:lumMod val="60000"/>
                      <a:lumOff val="40000"/>
                    </a:schemeClr>
                  </a:gs>
                  <a:gs pos="50000">
                    <a:schemeClr val="accent4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lang="en-US" altLang="zh-CN" b="1" i="1" dirty="0"/>
                  <a:t>04</a:t>
                </a:r>
                <a:endParaRPr lang="zh-CN" altLang="en-US" b="1" i="1" dirty="0"/>
              </a:p>
            </p:txBody>
          </p:sp>
          <p:sp>
            <p:nvSpPr>
              <p:cNvPr id="19" name="Text4">
                <a:extLst>
                  <a:ext uri="{FF2B5EF4-FFF2-40B4-BE49-F238E27FC236}">
                    <a16:creationId xmlns:a16="http://schemas.microsoft.com/office/drawing/2014/main" id="{87E12BED-D41C-A25D-1ACC-07F05BDBE957}"/>
                  </a:ext>
                </a:extLst>
              </p:cNvPr>
              <p:cNvSpPr txBox="1">
                <a:spLocks/>
              </p:cNvSpPr>
              <p:nvPr/>
            </p:nvSpPr>
            <p:spPr>
              <a:xfrm flipH="1">
                <a:off x="9007606" y="3821820"/>
                <a:ext cx="2448118" cy="1201029"/>
              </a:xfrm>
              <a:prstGeom prst="round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>
                  <a:defRPr sz="1400" b="1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b="0" dirty="0">
                    <a:solidFill>
                      <a:schemeClr val="tx1"/>
                    </a:solidFill>
                    <a:latin typeface="+mn-lt"/>
                    <a:ea typeface="+mn-ea"/>
                    <a:sym typeface="Arial" panose="020B0604020202020204" pitchFamily="34" charset="0"/>
                  </a:rPr>
                  <a:t>探讨当前影视产业的现状、面临的问题和未来的发展趋势。</a:t>
                </a:r>
                <a:endParaRPr lang="en-US" dirty="0"/>
              </a:p>
            </p:txBody>
          </p:sp>
          <p:sp>
            <p:nvSpPr>
              <p:cNvPr id="20" name="Bullet4">
                <a:extLst>
                  <a:ext uri="{FF2B5EF4-FFF2-40B4-BE49-F238E27FC236}">
                    <a16:creationId xmlns:a16="http://schemas.microsoft.com/office/drawing/2014/main" id="{17D8B1EB-9564-991C-5664-E5AEDC7CBBC3}"/>
                  </a:ext>
                </a:extLst>
              </p:cNvPr>
              <p:cNvSpPr txBox="1"/>
              <p:nvPr/>
            </p:nvSpPr>
            <p:spPr>
              <a:xfrm flipH="1">
                <a:off x="9007606" y="3182016"/>
                <a:ext cx="2448118" cy="639804"/>
              </a:xfrm>
              <a:prstGeom prst="round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>
                  <a:defRPr sz="1400" b="1"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sz="1800" dirty="0">
                    <a:solidFill>
                      <a:schemeClr val="tx1"/>
                    </a:solidFill>
                    <a:latin typeface="+mn-lt"/>
                    <a:ea typeface="+mn-ea"/>
                    <a:sym typeface="Arial" panose="020B0604020202020204" pitchFamily="34" charset="0"/>
                  </a:rPr>
                  <a:t>影视产业现状与发展</a:t>
                </a:r>
                <a:endParaRPr lang="en-US" dirty="0"/>
              </a:p>
            </p:txBody>
          </p:sp>
          <p:sp>
            <p:nvSpPr>
              <p:cNvPr id="21" name="Icon4">
                <a:extLst>
                  <a:ext uri="{FF2B5EF4-FFF2-40B4-BE49-F238E27FC236}">
                    <a16:creationId xmlns:a16="http://schemas.microsoft.com/office/drawing/2014/main" id="{58EBC4BC-7067-DA79-502A-06E152D2099E}"/>
                  </a:ext>
                </a:extLst>
              </p:cNvPr>
              <p:cNvSpPr/>
              <p:nvPr/>
            </p:nvSpPr>
            <p:spPr>
              <a:xfrm>
                <a:off x="10114659" y="2413666"/>
                <a:ext cx="234012" cy="267436"/>
              </a:xfrm>
              <a:custGeom>
                <a:avLst/>
                <a:gdLst>
                  <a:gd name="T0" fmla="*/ 3467 w 11200"/>
                  <a:gd name="T1" fmla="*/ 1257 h 12800"/>
                  <a:gd name="T2" fmla="*/ 3733 w 11200"/>
                  <a:gd name="T3" fmla="*/ 0 h 12800"/>
                  <a:gd name="T4" fmla="*/ 7733 w 11200"/>
                  <a:gd name="T5" fmla="*/ 267 h 12800"/>
                  <a:gd name="T6" fmla="*/ 10281 w 11200"/>
                  <a:gd name="T7" fmla="*/ 5333 h 12800"/>
                  <a:gd name="T8" fmla="*/ 11200 w 11200"/>
                  <a:gd name="T9" fmla="*/ 6133 h 12800"/>
                  <a:gd name="T10" fmla="*/ 10933 w 11200"/>
                  <a:gd name="T11" fmla="*/ 7467 h 12800"/>
                  <a:gd name="T12" fmla="*/ 0 w 11200"/>
                  <a:gd name="T13" fmla="*/ 7200 h 12800"/>
                  <a:gd name="T14" fmla="*/ 800 w 11200"/>
                  <a:gd name="T15" fmla="*/ 5333 h 12800"/>
                  <a:gd name="T16" fmla="*/ 10400 w 11200"/>
                  <a:gd name="T17" fmla="*/ 5867 h 12800"/>
                  <a:gd name="T18" fmla="*/ 533 w 11200"/>
                  <a:gd name="T19" fmla="*/ 6133 h 12800"/>
                  <a:gd name="T20" fmla="*/ 10667 w 11200"/>
                  <a:gd name="T21" fmla="*/ 6933 h 12800"/>
                  <a:gd name="T22" fmla="*/ 10400 w 11200"/>
                  <a:gd name="T23" fmla="*/ 5867 h 12800"/>
                  <a:gd name="T24" fmla="*/ 7200 w 11200"/>
                  <a:gd name="T25" fmla="*/ 533 h 12800"/>
                  <a:gd name="T26" fmla="*/ 4000 w 11200"/>
                  <a:gd name="T27" fmla="*/ 1067 h 12800"/>
                  <a:gd name="T28" fmla="*/ 1548 w 11200"/>
                  <a:gd name="T29" fmla="*/ 5333 h 12800"/>
                  <a:gd name="T30" fmla="*/ 7319 w 11200"/>
                  <a:gd name="T31" fmla="*/ 1600 h 12800"/>
                  <a:gd name="T32" fmla="*/ 1548 w 11200"/>
                  <a:gd name="T33" fmla="*/ 5333 h 12800"/>
                  <a:gd name="T34" fmla="*/ 4533 w 11200"/>
                  <a:gd name="T35" fmla="*/ 4800 h 12800"/>
                  <a:gd name="T36" fmla="*/ 4533 w 11200"/>
                  <a:gd name="T37" fmla="*/ 4267 h 12800"/>
                  <a:gd name="T38" fmla="*/ 6933 w 11200"/>
                  <a:gd name="T39" fmla="*/ 4533 h 12800"/>
                  <a:gd name="T40" fmla="*/ 5741 w 11200"/>
                  <a:gd name="T41" fmla="*/ 8840 h 12800"/>
                  <a:gd name="T42" fmla="*/ 8267 w 11200"/>
                  <a:gd name="T43" fmla="*/ 9867 h 12800"/>
                  <a:gd name="T44" fmla="*/ 8533 w 11200"/>
                  <a:gd name="T45" fmla="*/ 11200 h 12800"/>
                  <a:gd name="T46" fmla="*/ 4415 w 11200"/>
                  <a:gd name="T47" fmla="*/ 12800 h 12800"/>
                  <a:gd name="T48" fmla="*/ 2667 w 11200"/>
                  <a:gd name="T49" fmla="*/ 10133 h 12800"/>
                  <a:gd name="T50" fmla="*/ 4234 w 11200"/>
                  <a:gd name="T51" fmla="*/ 10166 h 12800"/>
                  <a:gd name="T52" fmla="*/ 5741 w 11200"/>
                  <a:gd name="T53" fmla="*/ 8841 h 12800"/>
                  <a:gd name="T54" fmla="*/ 4267 w 11200"/>
                  <a:gd name="T55" fmla="*/ 12259 h 12800"/>
                  <a:gd name="T56" fmla="*/ 4533 w 11200"/>
                  <a:gd name="T57" fmla="*/ 11733 h 12800"/>
                  <a:gd name="T58" fmla="*/ 4800 w 11200"/>
                  <a:gd name="T59" fmla="*/ 12267 h 12800"/>
                  <a:gd name="T60" fmla="*/ 5333 w 11200"/>
                  <a:gd name="T61" fmla="*/ 11733 h 12800"/>
                  <a:gd name="T62" fmla="*/ 5867 w 11200"/>
                  <a:gd name="T63" fmla="*/ 11733 h 12800"/>
                  <a:gd name="T64" fmla="*/ 6400 w 11200"/>
                  <a:gd name="T65" fmla="*/ 12267 h 12800"/>
                  <a:gd name="T66" fmla="*/ 6667 w 11200"/>
                  <a:gd name="T67" fmla="*/ 11733 h 12800"/>
                  <a:gd name="T68" fmla="*/ 6933 w 11200"/>
                  <a:gd name="T69" fmla="*/ 12259 h 12800"/>
                  <a:gd name="T70" fmla="*/ 8000 w 11200"/>
                  <a:gd name="T71" fmla="*/ 10410 h 12800"/>
                  <a:gd name="T72" fmla="*/ 6518 w 11200"/>
                  <a:gd name="T73" fmla="*/ 10668 h 12800"/>
                  <a:gd name="T74" fmla="*/ 4682 w 11200"/>
                  <a:gd name="T75" fmla="*/ 10668 h 12800"/>
                  <a:gd name="T76" fmla="*/ 3200 w 11200"/>
                  <a:gd name="T77" fmla="*/ 10410 h 12800"/>
                  <a:gd name="T78" fmla="*/ 4267 w 11200"/>
                  <a:gd name="T79" fmla="*/ 12259 h 12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1200" h="12800">
                    <a:moveTo>
                      <a:pt x="919" y="5333"/>
                    </a:moveTo>
                    <a:lnTo>
                      <a:pt x="3467" y="1257"/>
                    </a:lnTo>
                    <a:lnTo>
                      <a:pt x="3467" y="267"/>
                    </a:lnTo>
                    <a:cubicBezTo>
                      <a:pt x="3467" y="119"/>
                      <a:pt x="3586" y="0"/>
                      <a:pt x="3733" y="0"/>
                    </a:cubicBezTo>
                    <a:lnTo>
                      <a:pt x="7467" y="0"/>
                    </a:lnTo>
                    <a:cubicBezTo>
                      <a:pt x="7614" y="0"/>
                      <a:pt x="7733" y="119"/>
                      <a:pt x="7733" y="267"/>
                    </a:cubicBezTo>
                    <a:lnTo>
                      <a:pt x="7733" y="1257"/>
                    </a:lnTo>
                    <a:lnTo>
                      <a:pt x="10281" y="5333"/>
                    </a:lnTo>
                    <a:lnTo>
                      <a:pt x="10400" y="5333"/>
                    </a:lnTo>
                    <a:cubicBezTo>
                      <a:pt x="10842" y="5333"/>
                      <a:pt x="11200" y="5692"/>
                      <a:pt x="11200" y="6133"/>
                    </a:cubicBezTo>
                    <a:lnTo>
                      <a:pt x="11200" y="7200"/>
                    </a:lnTo>
                    <a:cubicBezTo>
                      <a:pt x="11200" y="7347"/>
                      <a:pt x="11081" y="7467"/>
                      <a:pt x="10933" y="7467"/>
                    </a:cubicBezTo>
                    <a:lnTo>
                      <a:pt x="267" y="7467"/>
                    </a:lnTo>
                    <a:cubicBezTo>
                      <a:pt x="119" y="7467"/>
                      <a:pt x="0" y="7347"/>
                      <a:pt x="0" y="7200"/>
                    </a:cubicBezTo>
                    <a:lnTo>
                      <a:pt x="0" y="6133"/>
                    </a:lnTo>
                    <a:cubicBezTo>
                      <a:pt x="0" y="5692"/>
                      <a:pt x="358" y="5333"/>
                      <a:pt x="800" y="5333"/>
                    </a:cubicBezTo>
                    <a:lnTo>
                      <a:pt x="919" y="5333"/>
                    </a:lnTo>
                    <a:close/>
                    <a:moveTo>
                      <a:pt x="10400" y="5867"/>
                    </a:moveTo>
                    <a:lnTo>
                      <a:pt x="800" y="5867"/>
                    </a:lnTo>
                    <a:cubicBezTo>
                      <a:pt x="653" y="5867"/>
                      <a:pt x="533" y="5986"/>
                      <a:pt x="533" y="6133"/>
                    </a:cubicBezTo>
                    <a:lnTo>
                      <a:pt x="533" y="6933"/>
                    </a:lnTo>
                    <a:lnTo>
                      <a:pt x="10667" y="6933"/>
                    </a:lnTo>
                    <a:lnTo>
                      <a:pt x="10667" y="6133"/>
                    </a:lnTo>
                    <a:cubicBezTo>
                      <a:pt x="10667" y="5986"/>
                      <a:pt x="10547" y="5867"/>
                      <a:pt x="10400" y="5867"/>
                    </a:cubicBezTo>
                    <a:close/>
                    <a:moveTo>
                      <a:pt x="7200" y="1067"/>
                    </a:moveTo>
                    <a:lnTo>
                      <a:pt x="7200" y="533"/>
                    </a:lnTo>
                    <a:lnTo>
                      <a:pt x="4000" y="533"/>
                    </a:lnTo>
                    <a:lnTo>
                      <a:pt x="4000" y="1067"/>
                    </a:lnTo>
                    <a:lnTo>
                      <a:pt x="7200" y="1067"/>
                    </a:lnTo>
                    <a:close/>
                    <a:moveTo>
                      <a:pt x="1548" y="5333"/>
                    </a:moveTo>
                    <a:lnTo>
                      <a:pt x="9652" y="5333"/>
                    </a:lnTo>
                    <a:lnTo>
                      <a:pt x="7319" y="1600"/>
                    </a:lnTo>
                    <a:lnTo>
                      <a:pt x="3881" y="1600"/>
                    </a:lnTo>
                    <a:lnTo>
                      <a:pt x="1548" y="5333"/>
                    </a:lnTo>
                    <a:close/>
                    <a:moveTo>
                      <a:pt x="6667" y="4800"/>
                    </a:moveTo>
                    <a:lnTo>
                      <a:pt x="4533" y="4800"/>
                    </a:lnTo>
                    <a:cubicBezTo>
                      <a:pt x="4386" y="4800"/>
                      <a:pt x="4267" y="4681"/>
                      <a:pt x="4267" y="4533"/>
                    </a:cubicBezTo>
                    <a:cubicBezTo>
                      <a:pt x="4267" y="4386"/>
                      <a:pt x="4386" y="4267"/>
                      <a:pt x="4533" y="4267"/>
                    </a:cubicBezTo>
                    <a:lnTo>
                      <a:pt x="6667" y="4267"/>
                    </a:lnTo>
                    <a:cubicBezTo>
                      <a:pt x="6814" y="4267"/>
                      <a:pt x="6933" y="4386"/>
                      <a:pt x="6933" y="4533"/>
                    </a:cubicBezTo>
                    <a:cubicBezTo>
                      <a:pt x="6933" y="4681"/>
                      <a:pt x="6814" y="4800"/>
                      <a:pt x="6667" y="4800"/>
                    </a:cubicBezTo>
                    <a:close/>
                    <a:moveTo>
                      <a:pt x="5741" y="8840"/>
                    </a:moveTo>
                    <a:cubicBezTo>
                      <a:pt x="6384" y="9241"/>
                      <a:pt x="6798" y="9682"/>
                      <a:pt x="6966" y="10166"/>
                    </a:cubicBezTo>
                    <a:cubicBezTo>
                      <a:pt x="7301" y="9965"/>
                      <a:pt x="7736" y="9867"/>
                      <a:pt x="8267" y="9867"/>
                    </a:cubicBezTo>
                    <a:cubicBezTo>
                      <a:pt x="8414" y="9867"/>
                      <a:pt x="8533" y="9986"/>
                      <a:pt x="8533" y="10133"/>
                    </a:cubicBezTo>
                    <a:lnTo>
                      <a:pt x="8533" y="11200"/>
                    </a:lnTo>
                    <a:cubicBezTo>
                      <a:pt x="8533" y="12090"/>
                      <a:pt x="7745" y="12800"/>
                      <a:pt x="6785" y="12800"/>
                    </a:cubicBezTo>
                    <a:lnTo>
                      <a:pt x="4415" y="12800"/>
                    </a:lnTo>
                    <a:cubicBezTo>
                      <a:pt x="3455" y="12800"/>
                      <a:pt x="2667" y="12090"/>
                      <a:pt x="2667" y="11200"/>
                    </a:cubicBezTo>
                    <a:lnTo>
                      <a:pt x="2667" y="10133"/>
                    </a:lnTo>
                    <a:cubicBezTo>
                      <a:pt x="2667" y="9986"/>
                      <a:pt x="2786" y="9867"/>
                      <a:pt x="2933" y="9867"/>
                    </a:cubicBezTo>
                    <a:cubicBezTo>
                      <a:pt x="3464" y="9867"/>
                      <a:pt x="3899" y="9965"/>
                      <a:pt x="4234" y="10166"/>
                    </a:cubicBezTo>
                    <a:cubicBezTo>
                      <a:pt x="4402" y="9682"/>
                      <a:pt x="4816" y="9241"/>
                      <a:pt x="5459" y="8841"/>
                    </a:cubicBezTo>
                    <a:cubicBezTo>
                      <a:pt x="5545" y="8787"/>
                      <a:pt x="5655" y="8787"/>
                      <a:pt x="5741" y="8841"/>
                    </a:cubicBezTo>
                    <a:lnTo>
                      <a:pt x="5741" y="8840"/>
                    </a:lnTo>
                    <a:close/>
                    <a:moveTo>
                      <a:pt x="4267" y="12259"/>
                    </a:moveTo>
                    <a:lnTo>
                      <a:pt x="4267" y="12000"/>
                    </a:lnTo>
                    <a:cubicBezTo>
                      <a:pt x="4267" y="11853"/>
                      <a:pt x="4386" y="11733"/>
                      <a:pt x="4533" y="11733"/>
                    </a:cubicBezTo>
                    <a:cubicBezTo>
                      <a:pt x="4681" y="11733"/>
                      <a:pt x="4800" y="11853"/>
                      <a:pt x="4800" y="12000"/>
                    </a:cubicBezTo>
                    <a:lnTo>
                      <a:pt x="4800" y="12267"/>
                    </a:lnTo>
                    <a:lnTo>
                      <a:pt x="5333" y="12267"/>
                    </a:lnTo>
                    <a:lnTo>
                      <a:pt x="5333" y="11733"/>
                    </a:lnTo>
                    <a:cubicBezTo>
                      <a:pt x="5333" y="11586"/>
                      <a:pt x="5453" y="11467"/>
                      <a:pt x="5600" y="11467"/>
                    </a:cubicBezTo>
                    <a:cubicBezTo>
                      <a:pt x="5747" y="11467"/>
                      <a:pt x="5867" y="11586"/>
                      <a:pt x="5867" y="11733"/>
                    </a:cubicBezTo>
                    <a:lnTo>
                      <a:pt x="5867" y="12267"/>
                    </a:lnTo>
                    <a:lnTo>
                      <a:pt x="6400" y="12267"/>
                    </a:lnTo>
                    <a:lnTo>
                      <a:pt x="6400" y="12000"/>
                    </a:lnTo>
                    <a:cubicBezTo>
                      <a:pt x="6400" y="11853"/>
                      <a:pt x="6519" y="11733"/>
                      <a:pt x="6667" y="11733"/>
                    </a:cubicBezTo>
                    <a:cubicBezTo>
                      <a:pt x="6814" y="11733"/>
                      <a:pt x="6933" y="11853"/>
                      <a:pt x="6933" y="12000"/>
                    </a:cubicBezTo>
                    <a:lnTo>
                      <a:pt x="6933" y="12259"/>
                    </a:lnTo>
                    <a:cubicBezTo>
                      <a:pt x="7539" y="12194"/>
                      <a:pt x="8000" y="11739"/>
                      <a:pt x="8000" y="11200"/>
                    </a:cubicBezTo>
                    <a:lnTo>
                      <a:pt x="8000" y="10410"/>
                    </a:lnTo>
                    <a:cubicBezTo>
                      <a:pt x="7523" y="10448"/>
                      <a:pt x="7191" y="10594"/>
                      <a:pt x="6991" y="10837"/>
                    </a:cubicBezTo>
                    <a:cubicBezTo>
                      <a:pt x="6832" y="11029"/>
                      <a:pt x="6519" y="10917"/>
                      <a:pt x="6518" y="10668"/>
                    </a:cubicBezTo>
                    <a:cubicBezTo>
                      <a:pt x="6517" y="10231"/>
                      <a:pt x="6221" y="9803"/>
                      <a:pt x="5600" y="9384"/>
                    </a:cubicBezTo>
                    <a:cubicBezTo>
                      <a:pt x="4979" y="9803"/>
                      <a:pt x="4683" y="10231"/>
                      <a:pt x="4682" y="10668"/>
                    </a:cubicBezTo>
                    <a:cubicBezTo>
                      <a:pt x="4681" y="10917"/>
                      <a:pt x="4368" y="11029"/>
                      <a:pt x="4209" y="10837"/>
                    </a:cubicBezTo>
                    <a:cubicBezTo>
                      <a:pt x="4009" y="10594"/>
                      <a:pt x="3677" y="10448"/>
                      <a:pt x="3200" y="10410"/>
                    </a:cubicBezTo>
                    <a:lnTo>
                      <a:pt x="3200" y="11200"/>
                    </a:lnTo>
                    <a:cubicBezTo>
                      <a:pt x="3200" y="11739"/>
                      <a:pt x="3661" y="12194"/>
                      <a:pt x="4267" y="122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影视特效</a:t>
            </a:r>
            <a:endParaRPr lang="en-US" dirty="0"/>
          </a:p>
        </p:txBody>
      </p:sp>
      <p:grpSp>
        <p:nvGrpSpPr>
          <p:cNvPr id="69" name="6720caff-d6db-49a1-ade6-02a2334159cd.source.6.zh-Hans.pptx">
            <a:extLst>
              <a:ext uri="{FF2B5EF4-FFF2-40B4-BE49-F238E27FC236}">
                <a16:creationId xmlns:a16="http://schemas.microsoft.com/office/drawing/2014/main" id="{828AA7D6-5F9E-92A0-2C9B-158B429EF294}"/>
              </a:ext>
            </a:extLst>
          </p:cNvPr>
          <p:cNvGrpSpPr/>
          <p:nvPr/>
        </p:nvGrpSpPr>
        <p:grpSpPr>
          <a:xfrm>
            <a:off x="673100" y="1141794"/>
            <a:ext cx="10845801" cy="4973713"/>
            <a:chOff x="673100" y="1141794"/>
            <a:chExt cx="10845801" cy="4973713"/>
          </a:xfrm>
        </p:grpSpPr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35392F6C-6882-9E3C-65A6-369207E8441B}"/>
                </a:ext>
              </a:extLst>
            </p:cNvPr>
            <p:cNvGrpSpPr/>
            <p:nvPr/>
          </p:nvGrpSpPr>
          <p:grpSpPr>
            <a:xfrm>
              <a:off x="673100" y="1523355"/>
              <a:ext cx="4791604" cy="4230390"/>
              <a:chOff x="673100" y="1523355"/>
              <a:chExt cx="4791604" cy="4230390"/>
            </a:xfrm>
          </p:grpSpPr>
          <p:sp>
            <p:nvSpPr>
              <p:cNvPr id="3" name="任意多边形: 形状 2">
                <a:extLst>
                  <a:ext uri="{FF2B5EF4-FFF2-40B4-BE49-F238E27FC236}">
                    <a16:creationId xmlns:a16="http://schemas.microsoft.com/office/drawing/2014/main" id="{BC70F99E-0F92-404C-BBD9-A70D979A8325}"/>
                  </a:ext>
                </a:extLst>
              </p:cNvPr>
              <p:cNvSpPr/>
              <p:nvPr/>
            </p:nvSpPr>
            <p:spPr bwMode="gray">
              <a:xfrm>
                <a:off x="1055932" y="4453443"/>
                <a:ext cx="3937691" cy="553413"/>
              </a:xfrm>
              <a:custGeom>
                <a:avLst/>
                <a:gdLst>
                  <a:gd name="T0" fmla="*/ 0 w 3947"/>
                  <a:gd name="T1" fmla="*/ 459 h 460"/>
                  <a:gd name="T2" fmla="*/ 3573 w 3947"/>
                  <a:gd name="T3" fmla="*/ 459 h 460"/>
                  <a:gd name="T4" fmla="*/ 3946 w 3947"/>
                  <a:gd name="T5" fmla="*/ 0 h 460"/>
                  <a:gd name="T6" fmla="*/ 505 w 3947"/>
                  <a:gd name="T7" fmla="*/ 0 h 460"/>
                  <a:gd name="T8" fmla="*/ 0 w 3947"/>
                  <a:gd name="T9" fmla="*/ 459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47" h="460">
                    <a:moveTo>
                      <a:pt x="0" y="459"/>
                    </a:moveTo>
                    <a:lnTo>
                      <a:pt x="3573" y="459"/>
                    </a:lnTo>
                    <a:lnTo>
                      <a:pt x="3946" y="0"/>
                    </a:lnTo>
                    <a:lnTo>
                      <a:pt x="505" y="0"/>
                    </a:lnTo>
                    <a:lnTo>
                      <a:pt x="0" y="459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" name="任意多边形: 形状 3">
                <a:extLst>
                  <a:ext uri="{FF2B5EF4-FFF2-40B4-BE49-F238E27FC236}">
                    <a16:creationId xmlns:a16="http://schemas.microsoft.com/office/drawing/2014/main" id="{53EF47CC-E3D3-475E-B2CF-EF37B35B637F}"/>
                  </a:ext>
                </a:extLst>
              </p:cNvPr>
              <p:cNvSpPr/>
              <p:nvPr/>
            </p:nvSpPr>
            <p:spPr bwMode="gray">
              <a:xfrm>
                <a:off x="1406890" y="3854266"/>
                <a:ext cx="3155969" cy="443548"/>
              </a:xfrm>
              <a:custGeom>
                <a:avLst/>
                <a:gdLst>
                  <a:gd name="T0" fmla="*/ 0 w 3947"/>
                  <a:gd name="T1" fmla="*/ 459 h 460"/>
                  <a:gd name="T2" fmla="*/ 3573 w 3947"/>
                  <a:gd name="T3" fmla="*/ 459 h 460"/>
                  <a:gd name="T4" fmla="*/ 3946 w 3947"/>
                  <a:gd name="T5" fmla="*/ 0 h 460"/>
                  <a:gd name="T6" fmla="*/ 505 w 3947"/>
                  <a:gd name="T7" fmla="*/ 0 h 460"/>
                  <a:gd name="T8" fmla="*/ 0 w 3947"/>
                  <a:gd name="T9" fmla="*/ 459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47" h="460">
                    <a:moveTo>
                      <a:pt x="0" y="459"/>
                    </a:moveTo>
                    <a:lnTo>
                      <a:pt x="3573" y="459"/>
                    </a:lnTo>
                    <a:lnTo>
                      <a:pt x="3946" y="0"/>
                    </a:lnTo>
                    <a:lnTo>
                      <a:pt x="505" y="0"/>
                    </a:lnTo>
                    <a:lnTo>
                      <a:pt x="0" y="459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" name="任意多边形: 形状 4">
                <a:extLst>
                  <a:ext uri="{FF2B5EF4-FFF2-40B4-BE49-F238E27FC236}">
                    <a16:creationId xmlns:a16="http://schemas.microsoft.com/office/drawing/2014/main" id="{FC8A8BD3-058B-46B0-A294-79DC3EA17CB8}"/>
                  </a:ext>
                </a:extLst>
              </p:cNvPr>
              <p:cNvSpPr/>
              <p:nvPr/>
            </p:nvSpPr>
            <p:spPr bwMode="gray">
              <a:xfrm>
                <a:off x="3909349" y="3265273"/>
                <a:ext cx="598718" cy="942391"/>
              </a:xfrm>
              <a:custGeom>
                <a:avLst/>
                <a:gdLst>
                  <a:gd name="T0" fmla="*/ 382 w 749"/>
                  <a:gd name="T1" fmla="*/ 976 h 977"/>
                  <a:gd name="T2" fmla="*/ 0 w 749"/>
                  <a:gd name="T3" fmla="*/ 342 h 977"/>
                  <a:gd name="T4" fmla="*/ 280 w 749"/>
                  <a:gd name="T5" fmla="*/ 0 h 977"/>
                  <a:gd name="T6" fmla="*/ 748 w 749"/>
                  <a:gd name="T7" fmla="*/ 538 h 977"/>
                  <a:gd name="T8" fmla="*/ 382 w 749"/>
                  <a:gd name="T9" fmla="*/ 976 h 9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9" h="977">
                    <a:moveTo>
                      <a:pt x="382" y="976"/>
                    </a:moveTo>
                    <a:lnTo>
                      <a:pt x="0" y="342"/>
                    </a:lnTo>
                    <a:lnTo>
                      <a:pt x="280" y="0"/>
                    </a:lnTo>
                    <a:lnTo>
                      <a:pt x="748" y="538"/>
                    </a:lnTo>
                    <a:lnTo>
                      <a:pt x="382" y="976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6" name="任意多边形: 形状 5">
                <a:extLst>
                  <a:ext uri="{FF2B5EF4-FFF2-40B4-BE49-F238E27FC236}">
                    <a16:creationId xmlns:a16="http://schemas.microsoft.com/office/drawing/2014/main" id="{6BD9E75E-3530-41DC-8938-B91FA85483BC}"/>
                  </a:ext>
                </a:extLst>
              </p:cNvPr>
              <p:cNvSpPr/>
              <p:nvPr/>
            </p:nvSpPr>
            <p:spPr bwMode="gray">
              <a:xfrm>
                <a:off x="1765522" y="3265273"/>
                <a:ext cx="2370962" cy="331760"/>
              </a:xfrm>
              <a:custGeom>
                <a:avLst/>
                <a:gdLst>
                  <a:gd name="T0" fmla="*/ 0 w 2964"/>
                  <a:gd name="T1" fmla="*/ 343 h 344"/>
                  <a:gd name="T2" fmla="*/ 2684 w 2964"/>
                  <a:gd name="T3" fmla="*/ 343 h 344"/>
                  <a:gd name="T4" fmla="*/ 2963 w 2964"/>
                  <a:gd name="T5" fmla="*/ 0 h 344"/>
                  <a:gd name="T6" fmla="*/ 531 w 2964"/>
                  <a:gd name="T7" fmla="*/ 1 h 344"/>
                  <a:gd name="T8" fmla="*/ 0 w 2964"/>
                  <a:gd name="T9" fmla="*/ 343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64" h="344">
                    <a:moveTo>
                      <a:pt x="0" y="343"/>
                    </a:moveTo>
                    <a:lnTo>
                      <a:pt x="2684" y="343"/>
                    </a:lnTo>
                    <a:lnTo>
                      <a:pt x="2963" y="0"/>
                    </a:lnTo>
                    <a:lnTo>
                      <a:pt x="531" y="1"/>
                    </a:lnTo>
                    <a:lnTo>
                      <a:pt x="0" y="343"/>
                    </a:lnTo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" name="任意多边形: 形状 6">
                <a:extLst>
                  <a:ext uri="{FF2B5EF4-FFF2-40B4-BE49-F238E27FC236}">
                    <a16:creationId xmlns:a16="http://schemas.microsoft.com/office/drawing/2014/main" id="{218D30E8-04C2-4C56-B5AD-7692139E9476}"/>
                  </a:ext>
                </a:extLst>
              </p:cNvPr>
              <p:cNvSpPr/>
              <p:nvPr/>
            </p:nvSpPr>
            <p:spPr bwMode="gray">
              <a:xfrm>
                <a:off x="1465665" y="3595831"/>
                <a:ext cx="2752507" cy="611833"/>
              </a:xfrm>
              <a:custGeom>
                <a:avLst/>
                <a:gdLst>
                  <a:gd name="T0" fmla="*/ 0 w 3443"/>
                  <a:gd name="T1" fmla="*/ 633 h 634"/>
                  <a:gd name="T2" fmla="*/ 3442 w 3443"/>
                  <a:gd name="T3" fmla="*/ 633 h 634"/>
                  <a:gd name="T4" fmla="*/ 3060 w 3443"/>
                  <a:gd name="T5" fmla="*/ 0 h 634"/>
                  <a:gd name="T6" fmla="*/ 377 w 3443"/>
                  <a:gd name="T7" fmla="*/ 0 h 634"/>
                  <a:gd name="T8" fmla="*/ 0 w 3443"/>
                  <a:gd name="T9" fmla="*/ 633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43" h="634">
                    <a:moveTo>
                      <a:pt x="0" y="633"/>
                    </a:moveTo>
                    <a:lnTo>
                      <a:pt x="3442" y="633"/>
                    </a:lnTo>
                    <a:lnTo>
                      <a:pt x="3060" y="0"/>
                    </a:lnTo>
                    <a:lnTo>
                      <a:pt x="377" y="0"/>
                    </a:lnTo>
                    <a:lnTo>
                      <a:pt x="0" y="633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8" name="任意多边形: 形状 7">
                <a:extLst>
                  <a:ext uri="{FF2B5EF4-FFF2-40B4-BE49-F238E27FC236}">
                    <a16:creationId xmlns:a16="http://schemas.microsoft.com/office/drawing/2014/main" id="{88D57D31-206C-4FCC-8B99-D62FA4E40427}"/>
                  </a:ext>
                </a:extLst>
              </p:cNvPr>
              <p:cNvSpPr/>
              <p:nvPr/>
            </p:nvSpPr>
            <p:spPr bwMode="gray">
              <a:xfrm>
                <a:off x="2122166" y="2682293"/>
                <a:ext cx="1582967" cy="221174"/>
              </a:xfrm>
              <a:custGeom>
                <a:avLst/>
                <a:gdLst>
                  <a:gd name="T0" fmla="*/ 0 w 1980"/>
                  <a:gd name="T1" fmla="*/ 228 h 229"/>
                  <a:gd name="T2" fmla="*/ 1791 w 1980"/>
                  <a:gd name="T3" fmla="*/ 228 h 229"/>
                  <a:gd name="T4" fmla="*/ 1979 w 1980"/>
                  <a:gd name="T5" fmla="*/ 0 h 229"/>
                  <a:gd name="T6" fmla="*/ 500 w 1980"/>
                  <a:gd name="T7" fmla="*/ 0 h 229"/>
                  <a:gd name="T8" fmla="*/ 0 w 1980"/>
                  <a:gd name="T9" fmla="*/ 228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0" h="229">
                    <a:moveTo>
                      <a:pt x="0" y="228"/>
                    </a:moveTo>
                    <a:lnTo>
                      <a:pt x="1791" y="228"/>
                    </a:lnTo>
                    <a:lnTo>
                      <a:pt x="1979" y="0"/>
                    </a:lnTo>
                    <a:lnTo>
                      <a:pt x="500" y="0"/>
                    </a:lnTo>
                    <a:lnTo>
                      <a:pt x="0" y="228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9D65191E-EFBD-412C-87F7-8F57B19D6E10}"/>
                  </a:ext>
                </a:extLst>
              </p:cNvPr>
              <p:cNvSpPr/>
              <p:nvPr/>
            </p:nvSpPr>
            <p:spPr bwMode="gray">
              <a:xfrm>
                <a:off x="2484783" y="2090890"/>
                <a:ext cx="789988" cy="106980"/>
              </a:xfrm>
              <a:custGeom>
                <a:avLst/>
                <a:gdLst>
                  <a:gd name="T0" fmla="*/ 0 w 987"/>
                  <a:gd name="T1" fmla="*/ 109 h 110"/>
                  <a:gd name="T2" fmla="*/ 889 w 987"/>
                  <a:gd name="T3" fmla="*/ 109 h 110"/>
                  <a:gd name="T4" fmla="*/ 986 w 987"/>
                  <a:gd name="T5" fmla="*/ 0 h 110"/>
                  <a:gd name="T6" fmla="*/ 308 w 987"/>
                  <a:gd name="T7" fmla="*/ 0 h 110"/>
                  <a:gd name="T8" fmla="*/ 0 w 987"/>
                  <a:gd name="T9" fmla="*/ 109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7" h="110">
                    <a:moveTo>
                      <a:pt x="0" y="109"/>
                    </a:moveTo>
                    <a:lnTo>
                      <a:pt x="889" y="109"/>
                    </a:lnTo>
                    <a:lnTo>
                      <a:pt x="986" y="0"/>
                    </a:lnTo>
                    <a:lnTo>
                      <a:pt x="308" y="0"/>
                    </a:lnTo>
                    <a:lnTo>
                      <a:pt x="0" y="109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B280CCCE-8760-4C66-8BD8-978DFCCE28BF}"/>
                  </a:ext>
                </a:extLst>
              </p:cNvPr>
              <p:cNvSpPr/>
              <p:nvPr/>
            </p:nvSpPr>
            <p:spPr bwMode="gray">
              <a:xfrm>
                <a:off x="4619492" y="4453443"/>
                <a:ext cx="845212" cy="1298796"/>
              </a:xfrm>
              <a:custGeom>
                <a:avLst/>
                <a:gdLst>
                  <a:gd name="T0" fmla="*/ 399 w 847"/>
                  <a:gd name="T1" fmla="*/ 1078 h 1079"/>
                  <a:gd name="T2" fmla="*/ 0 w 847"/>
                  <a:gd name="T3" fmla="*/ 459 h 1079"/>
                  <a:gd name="T4" fmla="*/ 374 w 847"/>
                  <a:gd name="T5" fmla="*/ 0 h 1079"/>
                  <a:gd name="T6" fmla="*/ 846 w 847"/>
                  <a:gd name="T7" fmla="*/ 536 h 1079"/>
                  <a:gd name="T8" fmla="*/ 399 w 847"/>
                  <a:gd name="T9" fmla="*/ 1078 h 10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7" h="1079">
                    <a:moveTo>
                      <a:pt x="399" y="1078"/>
                    </a:moveTo>
                    <a:lnTo>
                      <a:pt x="0" y="459"/>
                    </a:lnTo>
                    <a:lnTo>
                      <a:pt x="374" y="0"/>
                    </a:lnTo>
                    <a:lnTo>
                      <a:pt x="846" y="536"/>
                    </a:lnTo>
                    <a:lnTo>
                      <a:pt x="399" y="1078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667A64EA-134E-430A-ABCA-BFF03A4272BD}"/>
                  </a:ext>
                </a:extLst>
              </p:cNvPr>
              <p:cNvSpPr/>
              <p:nvPr/>
            </p:nvSpPr>
            <p:spPr bwMode="gray">
              <a:xfrm>
                <a:off x="4263002" y="3854266"/>
                <a:ext cx="677418" cy="1040955"/>
              </a:xfrm>
              <a:custGeom>
                <a:avLst/>
                <a:gdLst>
                  <a:gd name="T0" fmla="*/ 399 w 847"/>
                  <a:gd name="T1" fmla="*/ 1078 h 1079"/>
                  <a:gd name="T2" fmla="*/ 0 w 847"/>
                  <a:gd name="T3" fmla="*/ 459 h 1079"/>
                  <a:gd name="T4" fmla="*/ 374 w 847"/>
                  <a:gd name="T5" fmla="*/ 0 h 1079"/>
                  <a:gd name="T6" fmla="*/ 846 w 847"/>
                  <a:gd name="T7" fmla="*/ 536 h 1079"/>
                  <a:gd name="T8" fmla="*/ 399 w 847"/>
                  <a:gd name="T9" fmla="*/ 1078 h 10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7" h="1079">
                    <a:moveTo>
                      <a:pt x="399" y="1078"/>
                    </a:moveTo>
                    <a:lnTo>
                      <a:pt x="0" y="459"/>
                    </a:lnTo>
                    <a:lnTo>
                      <a:pt x="374" y="0"/>
                    </a:lnTo>
                    <a:lnTo>
                      <a:pt x="846" y="536"/>
                    </a:lnTo>
                    <a:lnTo>
                      <a:pt x="399" y="1078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BF996294-2327-4677-BEF4-B45493341976}"/>
                  </a:ext>
                </a:extLst>
              </p:cNvPr>
              <p:cNvSpPr/>
              <p:nvPr/>
            </p:nvSpPr>
            <p:spPr bwMode="gray">
              <a:xfrm>
                <a:off x="3546826" y="2682290"/>
                <a:ext cx="524004" cy="818584"/>
              </a:xfrm>
              <a:custGeom>
                <a:avLst/>
                <a:gdLst>
                  <a:gd name="T0" fmla="*/ 0 w 655"/>
                  <a:gd name="T1" fmla="*/ 230 h 849"/>
                  <a:gd name="T2" fmla="*/ 387 w 655"/>
                  <a:gd name="T3" fmla="*/ 848 h 849"/>
                  <a:gd name="T4" fmla="*/ 654 w 655"/>
                  <a:gd name="T5" fmla="*/ 531 h 849"/>
                  <a:gd name="T6" fmla="*/ 188 w 655"/>
                  <a:gd name="T7" fmla="*/ 0 h 849"/>
                  <a:gd name="T8" fmla="*/ 0 w 655"/>
                  <a:gd name="T9" fmla="*/ 230 h 8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5" h="849">
                    <a:moveTo>
                      <a:pt x="0" y="230"/>
                    </a:moveTo>
                    <a:lnTo>
                      <a:pt x="387" y="848"/>
                    </a:lnTo>
                    <a:lnTo>
                      <a:pt x="654" y="531"/>
                    </a:lnTo>
                    <a:lnTo>
                      <a:pt x="188" y="0"/>
                    </a:lnTo>
                    <a:lnTo>
                      <a:pt x="0" y="230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0D2A7292-AB7A-4971-96A5-5AD3AF153167}"/>
                  </a:ext>
                </a:extLst>
              </p:cNvPr>
              <p:cNvSpPr/>
              <p:nvPr/>
            </p:nvSpPr>
            <p:spPr bwMode="gray">
              <a:xfrm>
                <a:off x="3198064" y="2090891"/>
                <a:ext cx="451279" cy="712803"/>
              </a:xfrm>
              <a:custGeom>
                <a:avLst/>
                <a:gdLst>
                  <a:gd name="T0" fmla="*/ 385 w 564"/>
                  <a:gd name="T1" fmla="*/ 737 h 738"/>
                  <a:gd name="T2" fmla="*/ 563 w 564"/>
                  <a:gd name="T3" fmla="*/ 527 h 738"/>
                  <a:gd name="T4" fmla="*/ 97 w 564"/>
                  <a:gd name="T5" fmla="*/ 0 h 738"/>
                  <a:gd name="T6" fmla="*/ 0 w 564"/>
                  <a:gd name="T7" fmla="*/ 111 h 738"/>
                  <a:gd name="T8" fmla="*/ 385 w 564"/>
                  <a:gd name="T9" fmla="*/ 737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738">
                    <a:moveTo>
                      <a:pt x="385" y="737"/>
                    </a:moveTo>
                    <a:lnTo>
                      <a:pt x="563" y="527"/>
                    </a:lnTo>
                    <a:lnTo>
                      <a:pt x="97" y="0"/>
                    </a:lnTo>
                    <a:lnTo>
                      <a:pt x="0" y="111"/>
                    </a:lnTo>
                    <a:lnTo>
                      <a:pt x="385" y="737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0B052EC5-467A-4D41-9762-08040FB7F817}"/>
                  </a:ext>
                </a:extLst>
              </p:cNvPr>
              <p:cNvSpPr/>
              <p:nvPr/>
            </p:nvSpPr>
            <p:spPr bwMode="gray">
              <a:xfrm>
                <a:off x="2836224" y="1523355"/>
                <a:ext cx="394332" cy="623639"/>
              </a:xfrm>
              <a:custGeom>
                <a:avLst/>
                <a:gdLst>
                  <a:gd name="T0" fmla="*/ 387 w 477"/>
                  <a:gd name="T1" fmla="*/ 624 h 625"/>
                  <a:gd name="T2" fmla="*/ 476 w 477"/>
                  <a:gd name="T3" fmla="*/ 527 h 625"/>
                  <a:gd name="T4" fmla="*/ 0 w 477"/>
                  <a:gd name="T5" fmla="*/ 0 h 625"/>
                  <a:gd name="T6" fmla="*/ 387 w 477"/>
                  <a:gd name="T7" fmla="*/ 624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7" h="625">
                    <a:moveTo>
                      <a:pt x="387" y="624"/>
                    </a:moveTo>
                    <a:lnTo>
                      <a:pt x="476" y="527"/>
                    </a:lnTo>
                    <a:lnTo>
                      <a:pt x="0" y="0"/>
                    </a:lnTo>
                    <a:lnTo>
                      <a:pt x="387" y="624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376F42E0-820F-4E8A-A0C2-945096B1B192}"/>
                  </a:ext>
                </a:extLst>
              </p:cNvPr>
              <p:cNvSpPr/>
              <p:nvPr/>
            </p:nvSpPr>
            <p:spPr bwMode="gray">
              <a:xfrm>
                <a:off x="673100" y="5003861"/>
                <a:ext cx="4346624" cy="749884"/>
              </a:xfrm>
              <a:custGeom>
                <a:avLst/>
                <a:gdLst>
                  <a:gd name="T0" fmla="*/ 383 w 4357"/>
                  <a:gd name="T1" fmla="*/ 0 h 623"/>
                  <a:gd name="T2" fmla="*/ 3954 w 4357"/>
                  <a:gd name="T3" fmla="*/ 0 h 623"/>
                  <a:gd name="T4" fmla="*/ 4356 w 4357"/>
                  <a:gd name="T5" fmla="*/ 622 h 623"/>
                  <a:gd name="T6" fmla="*/ 0 w 4357"/>
                  <a:gd name="T7" fmla="*/ 622 h 623"/>
                  <a:gd name="T8" fmla="*/ 383 w 4357"/>
                  <a:gd name="T9" fmla="*/ 0 h 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57" h="623">
                    <a:moveTo>
                      <a:pt x="383" y="0"/>
                    </a:moveTo>
                    <a:lnTo>
                      <a:pt x="3954" y="0"/>
                    </a:lnTo>
                    <a:lnTo>
                      <a:pt x="4356" y="622"/>
                    </a:lnTo>
                    <a:lnTo>
                      <a:pt x="0" y="622"/>
                    </a:lnTo>
                    <a:lnTo>
                      <a:pt x="383" y="0"/>
                    </a:lnTo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2" name="任意多边形: 形状 11">
                <a:extLst>
                  <a:ext uri="{FF2B5EF4-FFF2-40B4-BE49-F238E27FC236}">
                    <a16:creationId xmlns:a16="http://schemas.microsoft.com/office/drawing/2014/main" id="{1D5CB028-6FA7-4629-AFB4-B191CE051960}"/>
                  </a:ext>
                </a:extLst>
              </p:cNvPr>
              <p:cNvSpPr/>
              <p:nvPr/>
            </p:nvSpPr>
            <p:spPr bwMode="gray">
              <a:xfrm>
                <a:off x="1100059" y="4295413"/>
                <a:ext cx="3483720" cy="601015"/>
              </a:xfrm>
              <a:custGeom>
                <a:avLst/>
                <a:gdLst>
                  <a:gd name="T0" fmla="*/ 383 w 4357"/>
                  <a:gd name="T1" fmla="*/ 0 h 623"/>
                  <a:gd name="T2" fmla="*/ 3954 w 4357"/>
                  <a:gd name="T3" fmla="*/ 0 h 623"/>
                  <a:gd name="T4" fmla="*/ 4356 w 4357"/>
                  <a:gd name="T5" fmla="*/ 622 h 623"/>
                  <a:gd name="T6" fmla="*/ 0 w 4357"/>
                  <a:gd name="T7" fmla="*/ 622 h 623"/>
                  <a:gd name="T8" fmla="*/ 383 w 4357"/>
                  <a:gd name="T9" fmla="*/ 0 h 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57" h="623">
                    <a:moveTo>
                      <a:pt x="383" y="0"/>
                    </a:moveTo>
                    <a:lnTo>
                      <a:pt x="3954" y="0"/>
                    </a:lnTo>
                    <a:lnTo>
                      <a:pt x="4356" y="622"/>
                    </a:lnTo>
                    <a:lnTo>
                      <a:pt x="0" y="622"/>
                    </a:lnTo>
                    <a:lnTo>
                      <a:pt x="383" y="0"/>
                    </a:lnTo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975BC595-B474-4C0D-820D-4A40201F9168}"/>
                  </a:ext>
                </a:extLst>
              </p:cNvPr>
              <p:cNvSpPr/>
              <p:nvPr/>
            </p:nvSpPr>
            <p:spPr bwMode="gray">
              <a:xfrm>
                <a:off x="1817328" y="2902266"/>
                <a:ext cx="2048195" cy="598612"/>
              </a:xfrm>
              <a:custGeom>
                <a:avLst/>
                <a:gdLst>
                  <a:gd name="T0" fmla="*/ 0 w 2561"/>
                  <a:gd name="T1" fmla="*/ 620 h 621"/>
                  <a:gd name="T2" fmla="*/ 2560 w 2561"/>
                  <a:gd name="T3" fmla="*/ 620 h 621"/>
                  <a:gd name="T4" fmla="*/ 2172 w 2561"/>
                  <a:gd name="T5" fmla="*/ 0 h 621"/>
                  <a:gd name="T6" fmla="*/ 382 w 2561"/>
                  <a:gd name="T7" fmla="*/ 0 h 621"/>
                  <a:gd name="T8" fmla="*/ 0 w 2561"/>
                  <a:gd name="T9" fmla="*/ 620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61" h="621">
                    <a:moveTo>
                      <a:pt x="0" y="620"/>
                    </a:moveTo>
                    <a:lnTo>
                      <a:pt x="2560" y="620"/>
                    </a:lnTo>
                    <a:lnTo>
                      <a:pt x="2172" y="0"/>
                    </a:lnTo>
                    <a:lnTo>
                      <a:pt x="382" y="0"/>
                    </a:lnTo>
                    <a:lnTo>
                      <a:pt x="0" y="620"/>
                    </a:lnTo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EA348CD9-192E-439B-A563-868AC19DA7AF}"/>
                  </a:ext>
                </a:extLst>
              </p:cNvPr>
              <p:cNvSpPr/>
              <p:nvPr/>
            </p:nvSpPr>
            <p:spPr bwMode="gray">
              <a:xfrm>
                <a:off x="2173967" y="2196666"/>
                <a:ext cx="1333914" cy="607025"/>
              </a:xfrm>
              <a:custGeom>
                <a:avLst/>
                <a:gdLst>
                  <a:gd name="T0" fmla="*/ 0 w 1669"/>
                  <a:gd name="T1" fmla="*/ 628 h 629"/>
                  <a:gd name="T2" fmla="*/ 1668 w 1669"/>
                  <a:gd name="T3" fmla="*/ 628 h 629"/>
                  <a:gd name="T4" fmla="*/ 1281 w 1669"/>
                  <a:gd name="T5" fmla="*/ 0 h 629"/>
                  <a:gd name="T6" fmla="*/ 388 w 1669"/>
                  <a:gd name="T7" fmla="*/ 0 h 629"/>
                  <a:gd name="T8" fmla="*/ 0 w 1669"/>
                  <a:gd name="T9" fmla="*/ 628 h 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9" h="629">
                    <a:moveTo>
                      <a:pt x="0" y="628"/>
                    </a:moveTo>
                    <a:lnTo>
                      <a:pt x="1668" y="628"/>
                    </a:lnTo>
                    <a:lnTo>
                      <a:pt x="1281" y="0"/>
                    </a:lnTo>
                    <a:lnTo>
                      <a:pt x="388" y="0"/>
                    </a:lnTo>
                    <a:lnTo>
                      <a:pt x="0" y="628"/>
                    </a:lnTo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5" name="任意多边形: 形状 14">
                <a:extLst>
                  <a:ext uri="{FF2B5EF4-FFF2-40B4-BE49-F238E27FC236}">
                    <a16:creationId xmlns:a16="http://schemas.microsoft.com/office/drawing/2014/main" id="{BFAC2E34-B9C9-4A8A-AFF8-C80CC7BFA657}"/>
                  </a:ext>
                </a:extLst>
              </p:cNvPr>
              <p:cNvSpPr/>
              <p:nvPr/>
            </p:nvSpPr>
            <p:spPr bwMode="gray">
              <a:xfrm>
                <a:off x="2517050" y="1523355"/>
                <a:ext cx="639374" cy="623639"/>
              </a:xfrm>
              <a:custGeom>
                <a:avLst/>
                <a:gdLst>
                  <a:gd name="T0" fmla="*/ 0 w 773"/>
                  <a:gd name="T1" fmla="*/ 624 h 625"/>
                  <a:gd name="T2" fmla="*/ 772 w 773"/>
                  <a:gd name="T3" fmla="*/ 624 h 625"/>
                  <a:gd name="T4" fmla="*/ 387 w 773"/>
                  <a:gd name="T5" fmla="*/ 0 h 625"/>
                  <a:gd name="T6" fmla="*/ 0 w 773"/>
                  <a:gd name="T7" fmla="*/ 624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73" h="625">
                    <a:moveTo>
                      <a:pt x="0" y="624"/>
                    </a:moveTo>
                    <a:lnTo>
                      <a:pt x="772" y="624"/>
                    </a:lnTo>
                    <a:lnTo>
                      <a:pt x="387" y="0"/>
                    </a:lnTo>
                    <a:lnTo>
                      <a:pt x="0" y="624"/>
                    </a:lnTo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/>
              </a:p>
            </p:txBody>
          </p:sp>
        </p:grp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9961788C-3632-4C8E-B78C-3D5CE946A5DC}"/>
                </a:ext>
              </a:extLst>
            </p:cNvPr>
            <p:cNvSpPr/>
            <p:nvPr/>
          </p:nvSpPr>
          <p:spPr>
            <a:xfrm>
              <a:off x="6193905" y="1974274"/>
              <a:ext cx="159794" cy="15979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31406788-0D88-4B85-8540-8F5765FD9FD8}"/>
                </a:ext>
              </a:extLst>
            </p:cNvPr>
            <p:cNvCxnSpPr/>
            <p:nvPr/>
          </p:nvCxnSpPr>
          <p:spPr>
            <a:xfrm>
              <a:off x="6496866" y="2571455"/>
              <a:ext cx="5022034" cy="0"/>
            </a:xfrm>
            <a:prstGeom prst="line">
              <a:avLst/>
            </a:prstGeom>
            <a:ln w="12700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1B6F6F08-4E0F-4C15-BB49-43CCB8550080}"/>
                </a:ext>
              </a:extLst>
            </p:cNvPr>
            <p:cNvSpPr/>
            <p:nvPr/>
          </p:nvSpPr>
          <p:spPr>
            <a:xfrm>
              <a:off x="6193905" y="2698322"/>
              <a:ext cx="159794" cy="15979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86A21C1-FD1C-4D41-9CAC-714D6FBDF877}"/>
                </a:ext>
              </a:extLst>
            </p:cNvPr>
            <p:cNvCxnSpPr/>
            <p:nvPr/>
          </p:nvCxnSpPr>
          <p:spPr>
            <a:xfrm>
              <a:off x="6496866" y="3295503"/>
              <a:ext cx="5022034" cy="0"/>
            </a:xfrm>
            <a:prstGeom prst="line">
              <a:avLst/>
            </a:prstGeom>
            <a:ln w="12700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7B44CDC5-89DF-46C7-B8C7-8133C408DC79}"/>
                </a:ext>
              </a:extLst>
            </p:cNvPr>
            <p:cNvSpPr/>
            <p:nvPr/>
          </p:nvSpPr>
          <p:spPr>
            <a:xfrm>
              <a:off x="6193905" y="3409670"/>
              <a:ext cx="159794" cy="15979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CD2B38D4-1FE1-427B-B8AD-C0280806E860}"/>
                </a:ext>
              </a:extLst>
            </p:cNvPr>
            <p:cNvCxnSpPr/>
            <p:nvPr/>
          </p:nvCxnSpPr>
          <p:spPr>
            <a:xfrm>
              <a:off x="6496866" y="4019551"/>
              <a:ext cx="5022034" cy="0"/>
            </a:xfrm>
            <a:prstGeom prst="line">
              <a:avLst/>
            </a:prstGeom>
            <a:ln w="12700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782F0FC-20B8-4C96-80F3-E943ECAEAFF2}"/>
                </a:ext>
              </a:extLst>
            </p:cNvPr>
            <p:cNvSpPr/>
            <p:nvPr/>
          </p:nvSpPr>
          <p:spPr>
            <a:xfrm>
              <a:off x="6193905" y="4121018"/>
              <a:ext cx="159794" cy="15979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5C979F5E-9CCF-4D56-9488-9F20E4AE9381}"/>
                </a:ext>
              </a:extLst>
            </p:cNvPr>
            <p:cNvCxnSpPr/>
            <p:nvPr/>
          </p:nvCxnSpPr>
          <p:spPr>
            <a:xfrm>
              <a:off x="6496866" y="4718199"/>
              <a:ext cx="5022034" cy="0"/>
            </a:xfrm>
            <a:prstGeom prst="line">
              <a:avLst/>
            </a:prstGeom>
            <a:ln w="12700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83E182EE-026E-4AAC-AF03-EDCCA3A95526}"/>
                </a:ext>
              </a:extLst>
            </p:cNvPr>
            <p:cNvSpPr/>
            <p:nvPr/>
          </p:nvSpPr>
          <p:spPr>
            <a:xfrm>
              <a:off x="6193905" y="4845066"/>
              <a:ext cx="159794" cy="15979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DD2FFD07-9EBE-4764-9363-B9BEBCBF6559}"/>
                </a:ext>
              </a:extLst>
            </p:cNvPr>
            <p:cNvCxnSpPr/>
            <p:nvPr/>
          </p:nvCxnSpPr>
          <p:spPr>
            <a:xfrm>
              <a:off x="6496866" y="5454947"/>
              <a:ext cx="5022034" cy="0"/>
            </a:xfrm>
            <a:prstGeom prst="line">
              <a:avLst/>
            </a:prstGeom>
            <a:ln w="12700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A4F5F0FA-56B5-4A75-84A9-E51B223CE01E}"/>
                </a:ext>
              </a:extLst>
            </p:cNvPr>
            <p:cNvSpPr/>
            <p:nvPr/>
          </p:nvSpPr>
          <p:spPr>
            <a:xfrm>
              <a:off x="6193905" y="5556412"/>
              <a:ext cx="159794" cy="15979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Title">
              <a:extLst>
                <a:ext uri="{FF2B5EF4-FFF2-40B4-BE49-F238E27FC236}">
                  <a16:creationId xmlns:a16="http://schemas.microsoft.com/office/drawing/2014/main" id="{B8FC62BB-2C2D-67C7-52B7-540063C03700}"/>
                </a:ext>
              </a:extLst>
            </p:cNvPr>
            <p:cNvSpPr txBox="1"/>
            <p:nvPr/>
          </p:nvSpPr>
          <p:spPr>
            <a:xfrm>
              <a:off x="6193905" y="1141794"/>
              <a:ext cx="5324996" cy="635982"/>
            </a:xfrm>
            <a:prstGeom prst="rect">
              <a:avLst/>
            </a:prstGeom>
            <a:noFill/>
          </p:spPr>
          <p:txBody>
            <a:bodyPr vert="horz" wrap="square" rtlCol="0" anchor="t" anchorCtr="0">
              <a:normAutofit/>
            </a:bodyPr>
            <a:lstStyle/>
            <a:p>
              <a:r>
                <a:rPr lang="zh-CN" altLang="en-US" sz="2400" b="1" dirty="0"/>
                <a:t>探讨影视特效的技术与应用</a:t>
              </a:r>
              <a:endParaRPr lang="en-US" dirty="0"/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7110DE5C-8CF7-AE48-5E54-B051467A1F81}"/>
                </a:ext>
              </a:extLst>
            </p:cNvPr>
            <p:cNvGrpSpPr/>
            <p:nvPr/>
          </p:nvGrpSpPr>
          <p:grpSpPr>
            <a:xfrm>
              <a:off x="2717754" y="1849074"/>
              <a:ext cx="8801146" cy="684295"/>
              <a:chOff x="2717754" y="1849074"/>
              <a:chExt cx="8801146" cy="684295"/>
            </a:xfrm>
          </p:grpSpPr>
          <p:sp>
            <p:nvSpPr>
              <p:cNvPr id="33" name="Icon1">
                <a:extLst>
                  <a:ext uri="{FF2B5EF4-FFF2-40B4-BE49-F238E27FC236}">
                    <a16:creationId xmlns:a16="http://schemas.microsoft.com/office/drawing/2014/main" id="{AC49BAB4-E26F-4357-8C94-31EF40AC9220}"/>
                  </a:ext>
                </a:extLst>
              </p:cNvPr>
              <p:cNvSpPr/>
              <p:nvPr/>
            </p:nvSpPr>
            <p:spPr bwMode="gray">
              <a:xfrm>
                <a:off x="2717754" y="1848893"/>
                <a:ext cx="237966" cy="237966"/>
              </a:xfrm>
              <a:custGeom>
                <a:avLst/>
                <a:gdLst>
                  <a:gd name="T0" fmla="*/ 5867 w 11734"/>
                  <a:gd name="T1" fmla="*/ 11734 h 11734"/>
                  <a:gd name="T2" fmla="*/ 0 w 11734"/>
                  <a:gd name="T3" fmla="*/ 5867 h 11734"/>
                  <a:gd name="T4" fmla="*/ 5867 w 11734"/>
                  <a:gd name="T5" fmla="*/ 0 h 11734"/>
                  <a:gd name="T6" fmla="*/ 11734 w 11734"/>
                  <a:gd name="T7" fmla="*/ 5867 h 11734"/>
                  <a:gd name="T8" fmla="*/ 5867 w 11734"/>
                  <a:gd name="T9" fmla="*/ 11734 h 11734"/>
                  <a:gd name="T10" fmla="*/ 5867 w 11734"/>
                  <a:gd name="T11" fmla="*/ 10667 h 11734"/>
                  <a:gd name="T12" fmla="*/ 10667 w 11734"/>
                  <a:gd name="T13" fmla="*/ 5867 h 11734"/>
                  <a:gd name="T14" fmla="*/ 5867 w 11734"/>
                  <a:gd name="T15" fmla="*/ 1067 h 11734"/>
                  <a:gd name="T16" fmla="*/ 1067 w 11734"/>
                  <a:gd name="T17" fmla="*/ 5867 h 11734"/>
                  <a:gd name="T18" fmla="*/ 5867 w 11734"/>
                  <a:gd name="T19" fmla="*/ 10667 h 11734"/>
                  <a:gd name="T20" fmla="*/ 8665 w 11734"/>
                  <a:gd name="T21" fmla="*/ 6750 h 11734"/>
                  <a:gd name="T22" fmla="*/ 9334 w 11734"/>
                  <a:gd name="T23" fmla="*/ 6402 h 11734"/>
                  <a:gd name="T24" fmla="*/ 9682 w 11734"/>
                  <a:gd name="T25" fmla="*/ 7071 h 11734"/>
                  <a:gd name="T26" fmla="*/ 7071 w 11734"/>
                  <a:gd name="T27" fmla="*/ 9682 h 11734"/>
                  <a:gd name="T28" fmla="*/ 6402 w 11734"/>
                  <a:gd name="T29" fmla="*/ 9334 h 11734"/>
                  <a:gd name="T30" fmla="*/ 6750 w 11734"/>
                  <a:gd name="T31" fmla="*/ 8665 h 11734"/>
                  <a:gd name="T32" fmla="*/ 8665 w 11734"/>
                  <a:gd name="T33" fmla="*/ 6750 h 11734"/>
                  <a:gd name="T34" fmla="*/ 3069 w 11734"/>
                  <a:gd name="T35" fmla="*/ 4984 h 11734"/>
                  <a:gd name="T36" fmla="*/ 2400 w 11734"/>
                  <a:gd name="T37" fmla="*/ 5332 h 11734"/>
                  <a:gd name="T38" fmla="*/ 2052 w 11734"/>
                  <a:gd name="T39" fmla="*/ 4663 h 11734"/>
                  <a:gd name="T40" fmla="*/ 4663 w 11734"/>
                  <a:gd name="T41" fmla="*/ 2052 h 11734"/>
                  <a:gd name="T42" fmla="*/ 5332 w 11734"/>
                  <a:gd name="T43" fmla="*/ 2400 h 11734"/>
                  <a:gd name="T44" fmla="*/ 4984 w 11734"/>
                  <a:gd name="T45" fmla="*/ 3069 h 11734"/>
                  <a:gd name="T46" fmla="*/ 3069 w 11734"/>
                  <a:gd name="T47" fmla="*/ 4984 h 11734"/>
                  <a:gd name="T48" fmla="*/ 5867 w 11734"/>
                  <a:gd name="T49" fmla="*/ 7467 h 11734"/>
                  <a:gd name="T50" fmla="*/ 4267 w 11734"/>
                  <a:gd name="T51" fmla="*/ 5867 h 11734"/>
                  <a:gd name="T52" fmla="*/ 5867 w 11734"/>
                  <a:gd name="T53" fmla="*/ 4267 h 11734"/>
                  <a:gd name="T54" fmla="*/ 7467 w 11734"/>
                  <a:gd name="T55" fmla="*/ 5867 h 11734"/>
                  <a:gd name="T56" fmla="*/ 5867 w 11734"/>
                  <a:gd name="T57" fmla="*/ 7467 h 11734"/>
                  <a:gd name="T58" fmla="*/ 5867 w 11734"/>
                  <a:gd name="T59" fmla="*/ 6400 h 11734"/>
                  <a:gd name="T60" fmla="*/ 6400 w 11734"/>
                  <a:gd name="T61" fmla="*/ 5867 h 11734"/>
                  <a:gd name="T62" fmla="*/ 5867 w 11734"/>
                  <a:gd name="T63" fmla="*/ 5334 h 11734"/>
                  <a:gd name="T64" fmla="*/ 5334 w 11734"/>
                  <a:gd name="T65" fmla="*/ 5867 h 11734"/>
                  <a:gd name="T66" fmla="*/ 5867 w 11734"/>
                  <a:gd name="T67" fmla="*/ 6400 h 1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734" h="11734">
                    <a:moveTo>
                      <a:pt x="5867" y="11734"/>
                    </a:moveTo>
                    <a:cubicBezTo>
                      <a:pt x="2627" y="11734"/>
                      <a:pt x="0" y="9107"/>
                      <a:pt x="0" y="5867"/>
                    </a:cubicBezTo>
                    <a:cubicBezTo>
                      <a:pt x="0" y="2627"/>
                      <a:pt x="2627" y="0"/>
                      <a:pt x="5867" y="0"/>
                    </a:cubicBezTo>
                    <a:cubicBezTo>
                      <a:pt x="9107" y="0"/>
                      <a:pt x="11734" y="2627"/>
                      <a:pt x="11734" y="5867"/>
                    </a:cubicBezTo>
                    <a:cubicBezTo>
                      <a:pt x="11734" y="9107"/>
                      <a:pt x="9107" y="11734"/>
                      <a:pt x="5867" y="11734"/>
                    </a:cubicBezTo>
                    <a:close/>
                    <a:moveTo>
                      <a:pt x="5867" y="10667"/>
                    </a:moveTo>
                    <a:cubicBezTo>
                      <a:pt x="8518" y="10667"/>
                      <a:pt x="10667" y="8518"/>
                      <a:pt x="10667" y="5867"/>
                    </a:cubicBezTo>
                    <a:cubicBezTo>
                      <a:pt x="10667" y="3216"/>
                      <a:pt x="8518" y="1067"/>
                      <a:pt x="5867" y="1067"/>
                    </a:cubicBezTo>
                    <a:cubicBezTo>
                      <a:pt x="3216" y="1067"/>
                      <a:pt x="1067" y="3216"/>
                      <a:pt x="1067" y="5867"/>
                    </a:cubicBezTo>
                    <a:cubicBezTo>
                      <a:pt x="1067" y="8518"/>
                      <a:pt x="3216" y="10667"/>
                      <a:pt x="5867" y="10667"/>
                    </a:cubicBezTo>
                    <a:close/>
                    <a:moveTo>
                      <a:pt x="8665" y="6750"/>
                    </a:moveTo>
                    <a:cubicBezTo>
                      <a:pt x="8754" y="6470"/>
                      <a:pt x="9053" y="6314"/>
                      <a:pt x="9334" y="6402"/>
                    </a:cubicBezTo>
                    <a:cubicBezTo>
                      <a:pt x="9615" y="6491"/>
                      <a:pt x="9771" y="6790"/>
                      <a:pt x="9682" y="7071"/>
                    </a:cubicBezTo>
                    <a:cubicBezTo>
                      <a:pt x="9289" y="8315"/>
                      <a:pt x="8315" y="9289"/>
                      <a:pt x="7071" y="9682"/>
                    </a:cubicBezTo>
                    <a:cubicBezTo>
                      <a:pt x="6790" y="9771"/>
                      <a:pt x="6491" y="9615"/>
                      <a:pt x="6402" y="9334"/>
                    </a:cubicBezTo>
                    <a:cubicBezTo>
                      <a:pt x="6314" y="9053"/>
                      <a:pt x="6470" y="8754"/>
                      <a:pt x="6750" y="8665"/>
                    </a:cubicBezTo>
                    <a:cubicBezTo>
                      <a:pt x="7662" y="8376"/>
                      <a:pt x="8376" y="7662"/>
                      <a:pt x="8665" y="6750"/>
                    </a:cubicBezTo>
                    <a:close/>
                    <a:moveTo>
                      <a:pt x="3069" y="4984"/>
                    </a:moveTo>
                    <a:cubicBezTo>
                      <a:pt x="2980" y="5264"/>
                      <a:pt x="2681" y="5420"/>
                      <a:pt x="2400" y="5332"/>
                    </a:cubicBezTo>
                    <a:cubicBezTo>
                      <a:pt x="2119" y="5243"/>
                      <a:pt x="1963" y="4944"/>
                      <a:pt x="2052" y="4663"/>
                    </a:cubicBezTo>
                    <a:cubicBezTo>
                      <a:pt x="2445" y="3419"/>
                      <a:pt x="3419" y="2445"/>
                      <a:pt x="4663" y="2052"/>
                    </a:cubicBezTo>
                    <a:cubicBezTo>
                      <a:pt x="4944" y="1963"/>
                      <a:pt x="5243" y="2119"/>
                      <a:pt x="5332" y="2400"/>
                    </a:cubicBezTo>
                    <a:cubicBezTo>
                      <a:pt x="5420" y="2681"/>
                      <a:pt x="5264" y="2980"/>
                      <a:pt x="4984" y="3069"/>
                    </a:cubicBezTo>
                    <a:cubicBezTo>
                      <a:pt x="4072" y="3358"/>
                      <a:pt x="3358" y="4072"/>
                      <a:pt x="3069" y="4984"/>
                    </a:cubicBezTo>
                    <a:close/>
                    <a:moveTo>
                      <a:pt x="5867" y="7467"/>
                    </a:moveTo>
                    <a:cubicBezTo>
                      <a:pt x="4983" y="7467"/>
                      <a:pt x="4267" y="6751"/>
                      <a:pt x="4267" y="5867"/>
                    </a:cubicBezTo>
                    <a:cubicBezTo>
                      <a:pt x="4267" y="4983"/>
                      <a:pt x="4983" y="4267"/>
                      <a:pt x="5867" y="4267"/>
                    </a:cubicBezTo>
                    <a:cubicBezTo>
                      <a:pt x="6751" y="4267"/>
                      <a:pt x="7467" y="4983"/>
                      <a:pt x="7467" y="5867"/>
                    </a:cubicBezTo>
                    <a:cubicBezTo>
                      <a:pt x="7467" y="6751"/>
                      <a:pt x="6751" y="7467"/>
                      <a:pt x="5867" y="7467"/>
                    </a:cubicBezTo>
                    <a:close/>
                    <a:moveTo>
                      <a:pt x="5867" y="6400"/>
                    </a:moveTo>
                    <a:cubicBezTo>
                      <a:pt x="6162" y="6400"/>
                      <a:pt x="6400" y="6162"/>
                      <a:pt x="6400" y="5867"/>
                    </a:cubicBezTo>
                    <a:cubicBezTo>
                      <a:pt x="6400" y="5572"/>
                      <a:pt x="6162" y="5334"/>
                      <a:pt x="5867" y="5334"/>
                    </a:cubicBezTo>
                    <a:cubicBezTo>
                      <a:pt x="5572" y="5334"/>
                      <a:pt x="5334" y="5572"/>
                      <a:pt x="5334" y="5867"/>
                    </a:cubicBezTo>
                    <a:cubicBezTo>
                      <a:pt x="5334" y="6162"/>
                      <a:pt x="5572" y="6400"/>
                      <a:pt x="5867" y="640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6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49" name="Text1">
                <a:extLst>
                  <a:ext uri="{FF2B5EF4-FFF2-40B4-BE49-F238E27FC236}">
                    <a16:creationId xmlns:a16="http://schemas.microsoft.com/office/drawing/2014/main" id="{FA1E0B10-0626-4648-A32B-F7656F2277CB}"/>
                  </a:ext>
                </a:extLst>
              </p:cNvPr>
              <p:cNvSpPr/>
              <p:nvPr/>
            </p:nvSpPr>
            <p:spPr bwMode="auto">
              <a:xfrm>
                <a:off x="6424723" y="2209431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特效是指通过技术手段创造的视觉效果，分为电脑生成和实际拍摄两类。</a:t>
                </a:r>
                <a:endParaRPr lang="en-US" dirty="0"/>
              </a:p>
            </p:txBody>
          </p:sp>
          <p:sp>
            <p:nvSpPr>
              <p:cNvPr id="50" name="Bullet1">
                <a:extLst>
                  <a:ext uri="{FF2B5EF4-FFF2-40B4-BE49-F238E27FC236}">
                    <a16:creationId xmlns:a16="http://schemas.microsoft.com/office/drawing/2014/main" id="{C98EDB49-6E50-45AB-B0EB-4BC097C3A7D4}"/>
                  </a:ext>
                </a:extLst>
              </p:cNvPr>
              <p:cNvSpPr txBox="1"/>
              <p:nvPr/>
            </p:nvSpPr>
            <p:spPr bwMode="auto">
              <a:xfrm>
                <a:off x="6424723" y="1885493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i="1" dirty="0"/>
                  <a:t>特效的定义与分类</a:t>
                </a:r>
                <a:endParaRPr lang="en-US" dirty="0"/>
              </a:p>
            </p:txBody>
          </p:sp>
        </p:grp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476F74A0-207C-7935-40F3-B23A908EF3B9}"/>
                </a:ext>
              </a:extLst>
            </p:cNvPr>
            <p:cNvGrpSpPr/>
            <p:nvPr/>
          </p:nvGrpSpPr>
          <p:grpSpPr>
            <a:xfrm>
              <a:off x="2695913" y="2355388"/>
              <a:ext cx="8822987" cy="902029"/>
              <a:chOff x="2695913" y="2355388"/>
              <a:chExt cx="8822987" cy="902029"/>
            </a:xfrm>
          </p:grpSpPr>
          <p:sp>
            <p:nvSpPr>
              <p:cNvPr id="34" name="Icon2">
                <a:extLst>
                  <a:ext uri="{FF2B5EF4-FFF2-40B4-BE49-F238E27FC236}">
                    <a16:creationId xmlns:a16="http://schemas.microsoft.com/office/drawing/2014/main" id="{81C6AFC4-D214-41E2-8A45-128CAF8D5D97}"/>
                  </a:ext>
                </a:extLst>
              </p:cNvPr>
              <p:cNvSpPr/>
              <p:nvPr/>
            </p:nvSpPr>
            <p:spPr bwMode="gray">
              <a:xfrm>
                <a:off x="2695913" y="2366698"/>
                <a:ext cx="290022" cy="266960"/>
              </a:xfrm>
              <a:custGeom>
                <a:avLst/>
                <a:gdLst>
                  <a:gd name="connsiteX0" fmla="*/ 75885 w 560454"/>
                  <a:gd name="connsiteY0" fmla="*/ 404650 h 515888"/>
                  <a:gd name="connsiteX1" fmla="*/ 38750 w 560454"/>
                  <a:gd name="connsiteY1" fmla="*/ 441729 h 515888"/>
                  <a:gd name="connsiteX2" fmla="*/ 75885 w 560454"/>
                  <a:gd name="connsiteY2" fmla="*/ 477197 h 515888"/>
                  <a:gd name="connsiteX3" fmla="*/ 111406 w 560454"/>
                  <a:gd name="connsiteY3" fmla="*/ 441729 h 515888"/>
                  <a:gd name="connsiteX4" fmla="*/ 75885 w 560454"/>
                  <a:gd name="connsiteY4" fmla="*/ 404650 h 515888"/>
                  <a:gd name="connsiteX5" fmla="*/ 322944 w 560454"/>
                  <a:gd name="connsiteY5" fmla="*/ 172584 h 515888"/>
                  <a:gd name="connsiteX6" fmla="*/ 322944 w 560454"/>
                  <a:gd name="connsiteY6" fmla="*/ 322577 h 515888"/>
                  <a:gd name="connsiteX7" fmla="*/ 516830 w 560454"/>
                  <a:gd name="connsiteY7" fmla="*/ 322577 h 515888"/>
                  <a:gd name="connsiteX8" fmla="*/ 516830 w 560454"/>
                  <a:gd name="connsiteY8" fmla="*/ 172584 h 515888"/>
                  <a:gd name="connsiteX9" fmla="*/ 343949 w 560454"/>
                  <a:gd name="connsiteY9" fmla="*/ 129037 h 515888"/>
                  <a:gd name="connsiteX10" fmla="*/ 495826 w 560454"/>
                  <a:gd name="connsiteY10" fmla="*/ 129037 h 515888"/>
                  <a:gd name="connsiteX11" fmla="*/ 560454 w 560454"/>
                  <a:gd name="connsiteY11" fmla="*/ 193550 h 515888"/>
                  <a:gd name="connsiteX12" fmla="*/ 560454 w 560454"/>
                  <a:gd name="connsiteY12" fmla="*/ 301610 h 515888"/>
                  <a:gd name="connsiteX13" fmla="*/ 495826 w 560454"/>
                  <a:gd name="connsiteY13" fmla="*/ 366123 h 515888"/>
                  <a:gd name="connsiteX14" fmla="*/ 343949 w 560454"/>
                  <a:gd name="connsiteY14" fmla="*/ 366123 h 515888"/>
                  <a:gd name="connsiteX15" fmla="*/ 279320 w 560454"/>
                  <a:gd name="connsiteY15" fmla="*/ 301610 h 515888"/>
                  <a:gd name="connsiteX16" fmla="*/ 279320 w 560454"/>
                  <a:gd name="connsiteY16" fmla="*/ 193550 h 515888"/>
                  <a:gd name="connsiteX17" fmla="*/ 343949 w 560454"/>
                  <a:gd name="connsiteY17" fmla="*/ 129037 h 515888"/>
                  <a:gd name="connsiteX18" fmla="*/ 129166 w 560454"/>
                  <a:gd name="connsiteY18" fmla="*/ 72547 h 515888"/>
                  <a:gd name="connsiteX19" fmla="*/ 187291 w 560454"/>
                  <a:gd name="connsiteY19" fmla="*/ 128972 h 515888"/>
                  <a:gd name="connsiteX20" fmla="*/ 129166 w 560454"/>
                  <a:gd name="connsiteY20" fmla="*/ 187010 h 515888"/>
                  <a:gd name="connsiteX21" fmla="*/ 71041 w 560454"/>
                  <a:gd name="connsiteY21" fmla="*/ 128972 h 515888"/>
                  <a:gd name="connsiteX22" fmla="*/ 129166 w 560454"/>
                  <a:gd name="connsiteY22" fmla="*/ 72547 h 515888"/>
                  <a:gd name="connsiteX23" fmla="*/ 129166 w 560454"/>
                  <a:gd name="connsiteY23" fmla="*/ 38692 h 515888"/>
                  <a:gd name="connsiteX24" fmla="*/ 38750 w 560454"/>
                  <a:gd name="connsiteY24" fmla="*/ 128972 h 515888"/>
                  <a:gd name="connsiteX25" fmla="*/ 129166 w 560454"/>
                  <a:gd name="connsiteY25" fmla="*/ 219253 h 515888"/>
                  <a:gd name="connsiteX26" fmla="*/ 219582 w 560454"/>
                  <a:gd name="connsiteY26" fmla="*/ 128972 h 515888"/>
                  <a:gd name="connsiteX27" fmla="*/ 129166 w 560454"/>
                  <a:gd name="connsiteY27" fmla="*/ 38692 h 515888"/>
                  <a:gd name="connsiteX28" fmla="*/ 129166 w 560454"/>
                  <a:gd name="connsiteY28" fmla="*/ 0 h 515888"/>
                  <a:gd name="connsiteX29" fmla="*/ 258332 w 560454"/>
                  <a:gd name="connsiteY29" fmla="*/ 128972 h 515888"/>
                  <a:gd name="connsiteX30" fmla="*/ 258332 w 560454"/>
                  <a:gd name="connsiteY30" fmla="*/ 451402 h 515888"/>
                  <a:gd name="connsiteX31" fmla="*/ 193749 w 560454"/>
                  <a:gd name="connsiteY31" fmla="*/ 515888 h 515888"/>
                  <a:gd name="connsiteX32" fmla="*/ 64583 w 560454"/>
                  <a:gd name="connsiteY32" fmla="*/ 515888 h 515888"/>
                  <a:gd name="connsiteX33" fmla="*/ 0 w 560454"/>
                  <a:gd name="connsiteY33" fmla="*/ 451402 h 515888"/>
                  <a:gd name="connsiteX34" fmla="*/ 0 w 560454"/>
                  <a:gd name="connsiteY34" fmla="*/ 128972 h 515888"/>
                  <a:gd name="connsiteX35" fmla="*/ 129166 w 560454"/>
                  <a:gd name="connsiteY35" fmla="*/ 0 h 515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60454" h="515888">
                    <a:moveTo>
                      <a:pt x="75885" y="404650"/>
                    </a:moveTo>
                    <a:cubicBezTo>
                      <a:pt x="54896" y="404650"/>
                      <a:pt x="38750" y="420771"/>
                      <a:pt x="38750" y="441729"/>
                    </a:cubicBezTo>
                    <a:cubicBezTo>
                      <a:pt x="38750" y="461075"/>
                      <a:pt x="54896" y="477197"/>
                      <a:pt x="75885" y="477197"/>
                    </a:cubicBezTo>
                    <a:cubicBezTo>
                      <a:pt x="95260" y="477197"/>
                      <a:pt x="111406" y="461075"/>
                      <a:pt x="111406" y="441729"/>
                    </a:cubicBezTo>
                    <a:cubicBezTo>
                      <a:pt x="111406" y="420771"/>
                      <a:pt x="95260" y="404650"/>
                      <a:pt x="75885" y="404650"/>
                    </a:cubicBezTo>
                    <a:close/>
                    <a:moveTo>
                      <a:pt x="322944" y="172584"/>
                    </a:moveTo>
                    <a:lnTo>
                      <a:pt x="322944" y="322577"/>
                    </a:lnTo>
                    <a:lnTo>
                      <a:pt x="516830" y="322577"/>
                    </a:lnTo>
                    <a:lnTo>
                      <a:pt x="516830" y="172584"/>
                    </a:lnTo>
                    <a:close/>
                    <a:moveTo>
                      <a:pt x="343949" y="129037"/>
                    </a:moveTo>
                    <a:lnTo>
                      <a:pt x="495826" y="129037"/>
                    </a:lnTo>
                    <a:cubicBezTo>
                      <a:pt x="531371" y="129037"/>
                      <a:pt x="560454" y="158068"/>
                      <a:pt x="560454" y="193550"/>
                    </a:cubicBezTo>
                    <a:lnTo>
                      <a:pt x="560454" y="301610"/>
                    </a:lnTo>
                    <a:cubicBezTo>
                      <a:pt x="560454" y="337092"/>
                      <a:pt x="531371" y="366123"/>
                      <a:pt x="495826" y="366123"/>
                    </a:cubicBezTo>
                    <a:lnTo>
                      <a:pt x="343949" y="366123"/>
                    </a:lnTo>
                    <a:cubicBezTo>
                      <a:pt x="308403" y="366123"/>
                      <a:pt x="279320" y="337092"/>
                      <a:pt x="279320" y="301610"/>
                    </a:cubicBezTo>
                    <a:lnTo>
                      <a:pt x="279320" y="193550"/>
                    </a:lnTo>
                    <a:cubicBezTo>
                      <a:pt x="279320" y="158068"/>
                      <a:pt x="308403" y="129037"/>
                      <a:pt x="343949" y="129037"/>
                    </a:cubicBezTo>
                    <a:close/>
                    <a:moveTo>
                      <a:pt x="129166" y="72547"/>
                    </a:moveTo>
                    <a:cubicBezTo>
                      <a:pt x="161458" y="72547"/>
                      <a:pt x="187291" y="98341"/>
                      <a:pt x="187291" y="128972"/>
                    </a:cubicBezTo>
                    <a:cubicBezTo>
                      <a:pt x="187291" y="161215"/>
                      <a:pt x="161458" y="187010"/>
                      <a:pt x="129166" y="187010"/>
                    </a:cubicBezTo>
                    <a:cubicBezTo>
                      <a:pt x="96875" y="187010"/>
                      <a:pt x="71041" y="161215"/>
                      <a:pt x="71041" y="128972"/>
                    </a:cubicBezTo>
                    <a:cubicBezTo>
                      <a:pt x="71041" y="98341"/>
                      <a:pt x="96875" y="72547"/>
                      <a:pt x="129166" y="72547"/>
                    </a:cubicBezTo>
                    <a:close/>
                    <a:moveTo>
                      <a:pt x="129166" y="38692"/>
                    </a:moveTo>
                    <a:cubicBezTo>
                      <a:pt x="79114" y="38692"/>
                      <a:pt x="38750" y="78996"/>
                      <a:pt x="38750" y="128972"/>
                    </a:cubicBezTo>
                    <a:cubicBezTo>
                      <a:pt x="38750" y="178949"/>
                      <a:pt x="79114" y="219253"/>
                      <a:pt x="129166" y="219253"/>
                    </a:cubicBezTo>
                    <a:cubicBezTo>
                      <a:pt x="179218" y="219253"/>
                      <a:pt x="219582" y="178949"/>
                      <a:pt x="219582" y="128972"/>
                    </a:cubicBezTo>
                    <a:cubicBezTo>
                      <a:pt x="219582" y="78996"/>
                      <a:pt x="179218" y="38692"/>
                      <a:pt x="129166" y="38692"/>
                    </a:cubicBezTo>
                    <a:close/>
                    <a:moveTo>
                      <a:pt x="129166" y="0"/>
                    </a:moveTo>
                    <a:cubicBezTo>
                      <a:pt x="200207" y="0"/>
                      <a:pt x="258332" y="58038"/>
                      <a:pt x="258332" y="128972"/>
                    </a:cubicBezTo>
                    <a:lnTo>
                      <a:pt x="258332" y="451402"/>
                    </a:lnTo>
                    <a:cubicBezTo>
                      <a:pt x="258332" y="486870"/>
                      <a:pt x="229270" y="515888"/>
                      <a:pt x="193749" y="515888"/>
                    </a:cubicBezTo>
                    <a:lnTo>
                      <a:pt x="64583" y="515888"/>
                    </a:lnTo>
                    <a:cubicBezTo>
                      <a:pt x="29062" y="515888"/>
                      <a:pt x="0" y="486870"/>
                      <a:pt x="0" y="451402"/>
                    </a:cubicBezTo>
                    <a:lnTo>
                      <a:pt x="0" y="128972"/>
                    </a:lnTo>
                    <a:cubicBezTo>
                      <a:pt x="0" y="58038"/>
                      <a:pt x="58125" y="0"/>
                      <a:pt x="129166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47" name="Text2">
                <a:extLst>
                  <a:ext uri="{FF2B5EF4-FFF2-40B4-BE49-F238E27FC236}">
                    <a16:creationId xmlns:a16="http://schemas.microsoft.com/office/drawing/2014/main" id="{4D76931C-1653-4B52-9DD8-B9833E903D28}"/>
                  </a:ext>
                </a:extLst>
              </p:cNvPr>
              <p:cNvSpPr/>
              <p:nvPr/>
            </p:nvSpPr>
            <p:spPr bwMode="auto">
              <a:xfrm>
                <a:off x="6424723" y="2933479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从早期的胶片特效到现代数字特效，技术不断进步，为电影增色。</a:t>
                </a:r>
                <a:endParaRPr lang="en-US" dirty="0"/>
              </a:p>
            </p:txBody>
          </p:sp>
          <p:sp>
            <p:nvSpPr>
              <p:cNvPr id="48" name="Bullet2">
                <a:extLst>
                  <a:ext uri="{FF2B5EF4-FFF2-40B4-BE49-F238E27FC236}">
                    <a16:creationId xmlns:a16="http://schemas.microsoft.com/office/drawing/2014/main" id="{846CD6FB-1611-4BF7-B3CE-15C0D6E64CEF}"/>
                  </a:ext>
                </a:extLst>
              </p:cNvPr>
              <p:cNvSpPr txBox="1"/>
              <p:nvPr/>
            </p:nvSpPr>
            <p:spPr bwMode="auto">
              <a:xfrm>
                <a:off x="6424723" y="2609541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i="1" dirty="0"/>
                  <a:t>特效技术的演进</a:t>
                </a:r>
                <a:endParaRPr lang="en-US" dirty="0"/>
              </a:p>
            </p:txBody>
          </p:sp>
        </p:grp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27DC45A0-2AD1-8EA1-4678-BEB5F8D2B168}"/>
                </a:ext>
              </a:extLst>
            </p:cNvPr>
            <p:cNvGrpSpPr/>
            <p:nvPr/>
          </p:nvGrpSpPr>
          <p:grpSpPr>
            <a:xfrm>
              <a:off x="2678111" y="3038507"/>
              <a:ext cx="8840789" cy="930258"/>
              <a:chOff x="2678111" y="3038507"/>
              <a:chExt cx="8840789" cy="930258"/>
            </a:xfrm>
          </p:grpSpPr>
          <p:sp>
            <p:nvSpPr>
              <p:cNvPr id="35" name="Icon3">
                <a:extLst>
                  <a:ext uri="{FF2B5EF4-FFF2-40B4-BE49-F238E27FC236}">
                    <a16:creationId xmlns:a16="http://schemas.microsoft.com/office/drawing/2014/main" id="{D446B9A6-8102-4CA2-8C10-BD43CFEA3AC2}"/>
                  </a:ext>
                </a:extLst>
              </p:cNvPr>
              <p:cNvSpPr/>
              <p:nvPr/>
            </p:nvSpPr>
            <p:spPr bwMode="gray">
              <a:xfrm>
                <a:off x="2678142" y="3038258"/>
                <a:ext cx="326567" cy="326628"/>
              </a:xfrm>
              <a:custGeom>
                <a:avLst/>
                <a:gdLst>
                  <a:gd name="T0" fmla="*/ 0 w 11184"/>
                  <a:gd name="T1" fmla="*/ 5593 h 11185"/>
                  <a:gd name="T2" fmla="*/ 11184 w 11184"/>
                  <a:gd name="T3" fmla="*/ 5593 h 11185"/>
                  <a:gd name="T4" fmla="*/ 6312 w 11184"/>
                  <a:gd name="T5" fmla="*/ 3779 h 11185"/>
                  <a:gd name="T6" fmla="*/ 6631 w 11184"/>
                  <a:gd name="T7" fmla="*/ 4541 h 11185"/>
                  <a:gd name="T8" fmla="*/ 6312 w 11184"/>
                  <a:gd name="T9" fmla="*/ 3779 h 11185"/>
                  <a:gd name="T10" fmla="*/ 3793 w 11184"/>
                  <a:gd name="T11" fmla="*/ 6036 h 11185"/>
                  <a:gd name="T12" fmla="*/ 1993 w 11184"/>
                  <a:gd name="T13" fmla="*/ 7142 h 11185"/>
                  <a:gd name="T14" fmla="*/ 2066 w 11184"/>
                  <a:gd name="T15" fmla="*/ 5798 h 11185"/>
                  <a:gd name="T16" fmla="*/ 3612 w 11184"/>
                  <a:gd name="T17" fmla="*/ 5519 h 11185"/>
                  <a:gd name="T18" fmla="*/ 2282 w 11184"/>
                  <a:gd name="T19" fmla="*/ 4820 h 11185"/>
                  <a:gd name="T20" fmla="*/ 3161 w 11184"/>
                  <a:gd name="T21" fmla="*/ 4541 h 11185"/>
                  <a:gd name="T22" fmla="*/ 2835 w 11184"/>
                  <a:gd name="T23" fmla="*/ 3794 h 11185"/>
                  <a:gd name="T24" fmla="*/ 3176 w 11184"/>
                  <a:gd name="T25" fmla="*/ 4541 h 11185"/>
                  <a:gd name="T26" fmla="*/ 4550 w 11184"/>
                  <a:gd name="T27" fmla="*/ 3790 h 11185"/>
                  <a:gd name="T28" fmla="*/ 4389 w 11184"/>
                  <a:gd name="T29" fmla="*/ 4541 h 11185"/>
                  <a:gd name="T30" fmla="*/ 5315 w 11184"/>
                  <a:gd name="T31" fmla="*/ 4820 h 11185"/>
                  <a:gd name="T32" fmla="*/ 3925 w 11184"/>
                  <a:gd name="T33" fmla="*/ 5519 h 11185"/>
                  <a:gd name="T34" fmla="*/ 5532 w 11184"/>
                  <a:gd name="T35" fmla="*/ 5798 h 11185"/>
                  <a:gd name="T36" fmla="*/ 5598 w 11184"/>
                  <a:gd name="T37" fmla="*/ 7062 h 11185"/>
                  <a:gd name="T38" fmla="*/ 6198 w 11184"/>
                  <a:gd name="T39" fmla="*/ 7373 h 11185"/>
                  <a:gd name="T40" fmla="*/ 5913 w 11184"/>
                  <a:gd name="T41" fmla="*/ 4486 h 11185"/>
                  <a:gd name="T42" fmla="*/ 6198 w 11184"/>
                  <a:gd name="T43" fmla="*/ 7373 h 11185"/>
                  <a:gd name="T44" fmla="*/ 7612 w 11184"/>
                  <a:gd name="T45" fmla="*/ 7058 h 11185"/>
                  <a:gd name="T46" fmla="*/ 7088 w 11184"/>
                  <a:gd name="T47" fmla="*/ 6769 h 11185"/>
                  <a:gd name="T48" fmla="*/ 7755 w 11184"/>
                  <a:gd name="T49" fmla="*/ 6556 h 11185"/>
                  <a:gd name="T50" fmla="*/ 6565 w 11184"/>
                  <a:gd name="T51" fmla="*/ 6732 h 11185"/>
                  <a:gd name="T52" fmla="*/ 7669 w 11184"/>
                  <a:gd name="T53" fmla="*/ 5267 h 11185"/>
                  <a:gd name="T54" fmla="*/ 6491 w 11184"/>
                  <a:gd name="T55" fmla="*/ 5003 h 11185"/>
                  <a:gd name="T56" fmla="*/ 7755 w 11184"/>
                  <a:gd name="T57" fmla="*/ 4464 h 11185"/>
                  <a:gd name="T58" fmla="*/ 8026 w 11184"/>
                  <a:gd name="T59" fmla="*/ 5003 h 11185"/>
                  <a:gd name="T60" fmla="*/ 8678 w 11184"/>
                  <a:gd name="T61" fmla="*/ 5267 h 11185"/>
                  <a:gd name="T62" fmla="*/ 8026 w 11184"/>
                  <a:gd name="T63" fmla="*/ 6655 h 11185"/>
                  <a:gd name="T64" fmla="*/ 8700 w 11184"/>
                  <a:gd name="T65" fmla="*/ 7373 h 11185"/>
                  <a:gd name="T66" fmla="*/ 8052 w 11184"/>
                  <a:gd name="T67" fmla="*/ 7069 h 11185"/>
                  <a:gd name="T68" fmla="*/ 8905 w 11184"/>
                  <a:gd name="T69" fmla="*/ 6827 h 11185"/>
                  <a:gd name="T70" fmla="*/ 7066 w 11184"/>
                  <a:gd name="T71" fmla="*/ 4285 h 11185"/>
                  <a:gd name="T72" fmla="*/ 9191 w 11184"/>
                  <a:gd name="T73" fmla="*/ 4010 h 11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184" h="11185">
                    <a:moveTo>
                      <a:pt x="5592" y="0"/>
                    </a:moveTo>
                    <a:cubicBezTo>
                      <a:pt x="2508" y="0"/>
                      <a:pt x="0" y="2509"/>
                      <a:pt x="0" y="5593"/>
                    </a:cubicBezTo>
                    <a:cubicBezTo>
                      <a:pt x="0" y="8676"/>
                      <a:pt x="2508" y="11185"/>
                      <a:pt x="5592" y="11185"/>
                    </a:cubicBezTo>
                    <a:cubicBezTo>
                      <a:pt x="8676" y="11185"/>
                      <a:pt x="11184" y="8676"/>
                      <a:pt x="11184" y="5593"/>
                    </a:cubicBezTo>
                    <a:cubicBezTo>
                      <a:pt x="11184" y="2509"/>
                      <a:pt x="8676" y="0"/>
                      <a:pt x="5592" y="0"/>
                    </a:cubicBezTo>
                    <a:close/>
                    <a:moveTo>
                      <a:pt x="6312" y="3779"/>
                    </a:moveTo>
                    <a:cubicBezTo>
                      <a:pt x="6517" y="3970"/>
                      <a:pt x="6702" y="4155"/>
                      <a:pt x="6869" y="4336"/>
                    </a:cubicBezTo>
                    <a:lnTo>
                      <a:pt x="6631" y="4541"/>
                    </a:lnTo>
                    <a:cubicBezTo>
                      <a:pt x="6460" y="4339"/>
                      <a:pt x="6284" y="4146"/>
                      <a:pt x="6103" y="3962"/>
                    </a:cubicBezTo>
                    <a:lnTo>
                      <a:pt x="6312" y="3779"/>
                    </a:lnTo>
                    <a:close/>
                    <a:moveTo>
                      <a:pt x="5326" y="7358"/>
                    </a:moveTo>
                    <a:cubicBezTo>
                      <a:pt x="4574" y="7065"/>
                      <a:pt x="4063" y="6625"/>
                      <a:pt x="3793" y="6036"/>
                    </a:cubicBezTo>
                    <a:cubicBezTo>
                      <a:pt x="3594" y="6607"/>
                      <a:pt x="3065" y="7064"/>
                      <a:pt x="2205" y="7406"/>
                    </a:cubicBezTo>
                    <a:cubicBezTo>
                      <a:pt x="2142" y="7323"/>
                      <a:pt x="2071" y="7235"/>
                      <a:pt x="1993" y="7142"/>
                    </a:cubicBezTo>
                    <a:cubicBezTo>
                      <a:pt x="2868" y="6831"/>
                      <a:pt x="3390" y="6383"/>
                      <a:pt x="3559" y="5798"/>
                    </a:cubicBezTo>
                    <a:lnTo>
                      <a:pt x="2066" y="5798"/>
                    </a:lnTo>
                    <a:lnTo>
                      <a:pt x="2066" y="5519"/>
                    </a:lnTo>
                    <a:lnTo>
                      <a:pt x="3612" y="5519"/>
                    </a:lnTo>
                    <a:cubicBezTo>
                      <a:pt x="3617" y="5467"/>
                      <a:pt x="3619" y="5234"/>
                      <a:pt x="3619" y="4820"/>
                    </a:cubicBezTo>
                    <a:lnTo>
                      <a:pt x="2282" y="4820"/>
                    </a:lnTo>
                    <a:lnTo>
                      <a:pt x="2282" y="4541"/>
                    </a:lnTo>
                    <a:lnTo>
                      <a:pt x="3161" y="4541"/>
                    </a:lnTo>
                    <a:cubicBezTo>
                      <a:pt x="2951" y="4310"/>
                      <a:pt x="2772" y="4125"/>
                      <a:pt x="2623" y="3984"/>
                    </a:cubicBezTo>
                    <a:lnTo>
                      <a:pt x="2835" y="3794"/>
                    </a:lnTo>
                    <a:cubicBezTo>
                      <a:pt x="3045" y="3982"/>
                      <a:pt x="3237" y="4162"/>
                      <a:pt x="3411" y="4332"/>
                    </a:cubicBezTo>
                    <a:lnTo>
                      <a:pt x="3176" y="4541"/>
                    </a:lnTo>
                    <a:lnTo>
                      <a:pt x="4050" y="4541"/>
                    </a:lnTo>
                    <a:cubicBezTo>
                      <a:pt x="4239" y="4274"/>
                      <a:pt x="4406" y="4024"/>
                      <a:pt x="4550" y="3790"/>
                    </a:cubicBezTo>
                    <a:lnTo>
                      <a:pt x="4854" y="3959"/>
                    </a:lnTo>
                    <a:cubicBezTo>
                      <a:pt x="4685" y="4174"/>
                      <a:pt x="4530" y="4368"/>
                      <a:pt x="4389" y="4541"/>
                    </a:cubicBezTo>
                    <a:lnTo>
                      <a:pt x="5315" y="4541"/>
                    </a:lnTo>
                    <a:lnTo>
                      <a:pt x="5315" y="4820"/>
                    </a:lnTo>
                    <a:lnTo>
                      <a:pt x="3931" y="4820"/>
                    </a:lnTo>
                    <a:cubicBezTo>
                      <a:pt x="3931" y="5179"/>
                      <a:pt x="3929" y="5412"/>
                      <a:pt x="3925" y="5519"/>
                    </a:cubicBezTo>
                    <a:lnTo>
                      <a:pt x="5532" y="5519"/>
                    </a:lnTo>
                    <a:lnTo>
                      <a:pt x="5532" y="5798"/>
                    </a:lnTo>
                    <a:lnTo>
                      <a:pt x="3977" y="5798"/>
                    </a:lnTo>
                    <a:cubicBezTo>
                      <a:pt x="4263" y="6412"/>
                      <a:pt x="4804" y="6833"/>
                      <a:pt x="5598" y="7062"/>
                    </a:cubicBezTo>
                    <a:cubicBezTo>
                      <a:pt x="5497" y="7164"/>
                      <a:pt x="5407" y="7263"/>
                      <a:pt x="5326" y="7358"/>
                    </a:cubicBezTo>
                    <a:close/>
                    <a:moveTo>
                      <a:pt x="6198" y="7373"/>
                    </a:moveTo>
                    <a:lnTo>
                      <a:pt x="5913" y="7373"/>
                    </a:lnTo>
                    <a:lnTo>
                      <a:pt x="5913" y="4486"/>
                    </a:lnTo>
                    <a:lnTo>
                      <a:pt x="6198" y="4486"/>
                    </a:lnTo>
                    <a:lnTo>
                      <a:pt x="6198" y="7373"/>
                    </a:lnTo>
                    <a:close/>
                    <a:moveTo>
                      <a:pt x="8026" y="6655"/>
                    </a:moveTo>
                    <a:cubicBezTo>
                      <a:pt x="8026" y="6924"/>
                      <a:pt x="7888" y="7058"/>
                      <a:pt x="7612" y="7058"/>
                    </a:cubicBezTo>
                    <a:cubicBezTo>
                      <a:pt x="7512" y="7058"/>
                      <a:pt x="7352" y="7055"/>
                      <a:pt x="7132" y="7051"/>
                    </a:cubicBezTo>
                    <a:cubicBezTo>
                      <a:pt x="7118" y="6938"/>
                      <a:pt x="7103" y="6844"/>
                      <a:pt x="7088" y="6769"/>
                    </a:cubicBezTo>
                    <a:cubicBezTo>
                      <a:pt x="7272" y="6781"/>
                      <a:pt x="7418" y="6788"/>
                      <a:pt x="7528" y="6791"/>
                    </a:cubicBezTo>
                    <a:cubicBezTo>
                      <a:pt x="7677" y="6791"/>
                      <a:pt x="7753" y="6712"/>
                      <a:pt x="7755" y="6556"/>
                    </a:cubicBezTo>
                    <a:lnTo>
                      <a:pt x="7755" y="5574"/>
                    </a:lnTo>
                    <a:cubicBezTo>
                      <a:pt x="7430" y="6007"/>
                      <a:pt x="7033" y="6392"/>
                      <a:pt x="6565" y="6732"/>
                    </a:cubicBezTo>
                    <a:cubicBezTo>
                      <a:pt x="6508" y="6659"/>
                      <a:pt x="6442" y="6585"/>
                      <a:pt x="6367" y="6512"/>
                    </a:cubicBezTo>
                    <a:cubicBezTo>
                      <a:pt x="6893" y="6148"/>
                      <a:pt x="7327" y="5733"/>
                      <a:pt x="7669" y="5267"/>
                    </a:cubicBezTo>
                    <a:lnTo>
                      <a:pt x="6491" y="5267"/>
                    </a:lnTo>
                    <a:lnTo>
                      <a:pt x="6491" y="5003"/>
                    </a:lnTo>
                    <a:lnTo>
                      <a:pt x="7755" y="5003"/>
                    </a:lnTo>
                    <a:lnTo>
                      <a:pt x="7755" y="4464"/>
                    </a:lnTo>
                    <a:lnTo>
                      <a:pt x="8026" y="4464"/>
                    </a:lnTo>
                    <a:lnTo>
                      <a:pt x="8026" y="5003"/>
                    </a:lnTo>
                    <a:lnTo>
                      <a:pt x="8678" y="5003"/>
                    </a:lnTo>
                    <a:lnTo>
                      <a:pt x="8678" y="5267"/>
                    </a:lnTo>
                    <a:lnTo>
                      <a:pt x="8026" y="5267"/>
                    </a:lnTo>
                    <a:lnTo>
                      <a:pt x="8026" y="6655"/>
                    </a:lnTo>
                    <a:close/>
                    <a:moveTo>
                      <a:pt x="9191" y="6842"/>
                    </a:moveTo>
                    <a:cubicBezTo>
                      <a:pt x="9191" y="7196"/>
                      <a:pt x="9027" y="7373"/>
                      <a:pt x="8700" y="7373"/>
                    </a:cubicBezTo>
                    <a:cubicBezTo>
                      <a:pt x="8537" y="7373"/>
                      <a:pt x="8340" y="7370"/>
                      <a:pt x="8110" y="7366"/>
                    </a:cubicBezTo>
                    <a:cubicBezTo>
                      <a:pt x="8101" y="7292"/>
                      <a:pt x="8081" y="7193"/>
                      <a:pt x="8052" y="7069"/>
                    </a:cubicBezTo>
                    <a:cubicBezTo>
                      <a:pt x="8254" y="7084"/>
                      <a:pt x="8447" y="7091"/>
                      <a:pt x="8631" y="7091"/>
                    </a:cubicBezTo>
                    <a:cubicBezTo>
                      <a:pt x="8814" y="7091"/>
                      <a:pt x="8905" y="7003"/>
                      <a:pt x="8905" y="6827"/>
                    </a:cubicBezTo>
                    <a:lnTo>
                      <a:pt x="8905" y="4285"/>
                    </a:lnTo>
                    <a:lnTo>
                      <a:pt x="7066" y="4285"/>
                    </a:lnTo>
                    <a:lnTo>
                      <a:pt x="7066" y="4010"/>
                    </a:lnTo>
                    <a:lnTo>
                      <a:pt x="9191" y="4010"/>
                    </a:lnTo>
                    <a:lnTo>
                      <a:pt x="9191" y="6842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45" name="Text3">
                <a:extLst>
                  <a:ext uri="{FF2B5EF4-FFF2-40B4-BE49-F238E27FC236}">
                    <a16:creationId xmlns:a16="http://schemas.microsoft.com/office/drawing/2014/main" id="{29E2925D-8DFF-4E55-92D1-97709B7A8F8E}"/>
                  </a:ext>
                </a:extLst>
              </p:cNvPr>
              <p:cNvSpPr/>
              <p:nvPr/>
            </p:nvSpPr>
            <p:spPr bwMode="auto">
              <a:xfrm>
                <a:off x="6424723" y="3644827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包括前期设计、特效制作、后期合成，需要跨部门紧密合作。</a:t>
                </a:r>
                <a:endParaRPr lang="en-US" dirty="0"/>
              </a:p>
            </p:txBody>
          </p:sp>
          <p:sp>
            <p:nvSpPr>
              <p:cNvPr id="46" name="Bullet3">
                <a:extLst>
                  <a:ext uri="{FF2B5EF4-FFF2-40B4-BE49-F238E27FC236}">
                    <a16:creationId xmlns:a16="http://schemas.microsoft.com/office/drawing/2014/main" id="{39A43D6D-8D92-4087-BFA1-F5CBC24432B2}"/>
                  </a:ext>
                </a:extLst>
              </p:cNvPr>
              <p:cNvSpPr txBox="1"/>
              <p:nvPr/>
            </p:nvSpPr>
            <p:spPr bwMode="auto">
              <a:xfrm>
                <a:off x="6424723" y="3320889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i="1" dirty="0"/>
                  <a:t>视觉特效的创作流程</a:t>
                </a:r>
                <a:endParaRPr lang="en-US" dirty="0"/>
              </a:p>
            </p:txBody>
          </p:sp>
        </p:grp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423F3605-4B51-D308-5AC3-3122617295E3}"/>
                </a:ext>
              </a:extLst>
            </p:cNvPr>
            <p:cNvGrpSpPr/>
            <p:nvPr/>
          </p:nvGrpSpPr>
          <p:grpSpPr>
            <a:xfrm>
              <a:off x="2665428" y="3725526"/>
              <a:ext cx="8853472" cy="954587"/>
              <a:chOff x="2665428" y="3725526"/>
              <a:chExt cx="8853472" cy="954587"/>
            </a:xfrm>
          </p:grpSpPr>
          <p:sp>
            <p:nvSpPr>
              <p:cNvPr id="36" name="Icon4">
                <a:extLst>
                  <a:ext uri="{FF2B5EF4-FFF2-40B4-BE49-F238E27FC236}">
                    <a16:creationId xmlns:a16="http://schemas.microsoft.com/office/drawing/2014/main" id="{ECD11856-2702-4139-9E24-5B1A5F183996}"/>
                  </a:ext>
                </a:extLst>
              </p:cNvPr>
              <p:cNvSpPr/>
              <p:nvPr/>
            </p:nvSpPr>
            <p:spPr bwMode="gray">
              <a:xfrm>
                <a:off x="2687486" y="3725257"/>
                <a:ext cx="308865" cy="352980"/>
              </a:xfrm>
              <a:custGeom>
                <a:avLst/>
                <a:gdLst>
                  <a:gd name="T0" fmla="*/ 3467 w 11200"/>
                  <a:gd name="T1" fmla="*/ 1257 h 12800"/>
                  <a:gd name="T2" fmla="*/ 3733 w 11200"/>
                  <a:gd name="T3" fmla="*/ 0 h 12800"/>
                  <a:gd name="T4" fmla="*/ 7733 w 11200"/>
                  <a:gd name="T5" fmla="*/ 267 h 12800"/>
                  <a:gd name="T6" fmla="*/ 10281 w 11200"/>
                  <a:gd name="T7" fmla="*/ 5333 h 12800"/>
                  <a:gd name="T8" fmla="*/ 11200 w 11200"/>
                  <a:gd name="T9" fmla="*/ 6133 h 12800"/>
                  <a:gd name="T10" fmla="*/ 10933 w 11200"/>
                  <a:gd name="T11" fmla="*/ 7467 h 12800"/>
                  <a:gd name="T12" fmla="*/ 0 w 11200"/>
                  <a:gd name="T13" fmla="*/ 7200 h 12800"/>
                  <a:gd name="T14" fmla="*/ 800 w 11200"/>
                  <a:gd name="T15" fmla="*/ 5333 h 12800"/>
                  <a:gd name="T16" fmla="*/ 10400 w 11200"/>
                  <a:gd name="T17" fmla="*/ 5867 h 12800"/>
                  <a:gd name="T18" fmla="*/ 533 w 11200"/>
                  <a:gd name="T19" fmla="*/ 6133 h 12800"/>
                  <a:gd name="T20" fmla="*/ 10667 w 11200"/>
                  <a:gd name="T21" fmla="*/ 6933 h 12800"/>
                  <a:gd name="T22" fmla="*/ 10400 w 11200"/>
                  <a:gd name="T23" fmla="*/ 5867 h 12800"/>
                  <a:gd name="T24" fmla="*/ 7200 w 11200"/>
                  <a:gd name="T25" fmla="*/ 533 h 12800"/>
                  <a:gd name="T26" fmla="*/ 4000 w 11200"/>
                  <a:gd name="T27" fmla="*/ 1067 h 12800"/>
                  <a:gd name="T28" fmla="*/ 1548 w 11200"/>
                  <a:gd name="T29" fmla="*/ 5333 h 12800"/>
                  <a:gd name="T30" fmla="*/ 7319 w 11200"/>
                  <a:gd name="T31" fmla="*/ 1600 h 12800"/>
                  <a:gd name="T32" fmla="*/ 1548 w 11200"/>
                  <a:gd name="T33" fmla="*/ 5333 h 12800"/>
                  <a:gd name="T34" fmla="*/ 4533 w 11200"/>
                  <a:gd name="T35" fmla="*/ 4800 h 12800"/>
                  <a:gd name="T36" fmla="*/ 4533 w 11200"/>
                  <a:gd name="T37" fmla="*/ 4267 h 12800"/>
                  <a:gd name="T38" fmla="*/ 6933 w 11200"/>
                  <a:gd name="T39" fmla="*/ 4533 h 12800"/>
                  <a:gd name="T40" fmla="*/ 5741 w 11200"/>
                  <a:gd name="T41" fmla="*/ 8840 h 12800"/>
                  <a:gd name="T42" fmla="*/ 8267 w 11200"/>
                  <a:gd name="T43" fmla="*/ 9867 h 12800"/>
                  <a:gd name="T44" fmla="*/ 8533 w 11200"/>
                  <a:gd name="T45" fmla="*/ 11200 h 12800"/>
                  <a:gd name="T46" fmla="*/ 4415 w 11200"/>
                  <a:gd name="T47" fmla="*/ 12800 h 12800"/>
                  <a:gd name="T48" fmla="*/ 2667 w 11200"/>
                  <a:gd name="T49" fmla="*/ 10133 h 12800"/>
                  <a:gd name="T50" fmla="*/ 4234 w 11200"/>
                  <a:gd name="T51" fmla="*/ 10166 h 12800"/>
                  <a:gd name="T52" fmla="*/ 5741 w 11200"/>
                  <a:gd name="T53" fmla="*/ 8841 h 12800"/>
                  <a:gd name="T54" fmla="*/ 4267 w 11200"/>
                  <a:gd name="T55" fmla="*/ 12259 h 12800"/>
                  <a:gd name="T56" fmla="*/ 4533 w 11200"/>
                  <a:gd name="T57" fmla="*/ 11733 h 12800"/>
                  <a:gd name="T58" fmla="*/ 4800 w 11200"/>
                  <a:gd name="T59" fmla="*/ 12267 h 12800"/>
                  <a:gd name="T60" fmla="*/ 5333 w 11200"/>
                  <a:gd name="T61" fmla="*/ 11733 h 12800"/>
                  <a:gd name="T62" fmla="*/ 5867 w 11200"/>
                  <a:gd name="T63" fmla="*/ 11733 h 12800"/>
                  <a:gd name="T64" fmla="*/ 6400 w 11200"/>
                  <a:gd name="T65" fmla="*/ 12267 h 12800"/>
                  <a:gd name="T66" fmla="*/ 6667 w 11200"/>
                  <a:gd name="T67" fmla="*/ 11733 h 12800"/>
                  <a:gd name="T68" fmla="*/ 6933 w 11200"/>
                  <a:gd name="T69" fmla="*/ 12259 h 12800"/>
                  <a:gd name="T70" fmla="*/ 8000 w 11200"/>
                  <a:gd name="T71" fmla="*/ 10410 h 12800"/>
                  <a:gd name="T72" fmla="*/ 6518 w 11200"/>
                  <a:gd name="T73" fmla="*/ 10668 h 12800"/>
                  <a:gd name="T74" fmla="*/ 4682 w 11200"/>
                  <a:gd name="T75" fmla="*/ 10668 h 12800"/>
                  <a:gd name="T76" fmla="*/ 3200 w 11200"/>
                  <a:gd name="T77" fmla="*/ 10410 h 12800"/>
                  <a:gd name="T78" fmla="*/ 4267 w 11200"/>
                  <a:gd name="T79" fmla="*/ 12259 h 12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1200" h="12800">
                    <a:moveTo>
                      <a:pt x="919" y="5333"/>
                    </a:moveTo>
                    <a:lnTo>
                      <a:pt x="3467" y="1257"/>
                    </a:lnTo>
                    <a:lnTo>
                      <a:pt x="3467" y="267"/>
                    </a:lnTo>
                    <a:cubicBezTo>
                      <a:pt x="3467" y="119"/>
                      <a:pt x="3586" y="0"/>
                      <a:pt x="3733" y="0"/>
                    </a:cubicBezTo>
                    <a:lnTo>
                      <a:pt x="7467" y="0"/>
                    </a:lnTo>
                    <a:cubicBezTo>
                      <a:pt x="7614" y="0"/>
                      <a:pt x="7733" y="119"/>
                      <a:pt x="7733" y="267"/>
                    </a:cubicBezTo>
                    <a:lnTo>
                      <a:pt x="7733" y="1257"/>
                    </a:lnTo>
                    <a:lnTo>
                      <a:pt x="10281" y="5333"/>
                    </a:lnTo>
                    <a:lnTo>
                      <a:pt x="10400" y="5333"/>
                    </a:lnTo>
                    <a:cubicBezTo>
                      <a:pt x="10842" y="5333"/>
                      <a:pt x="11200" y="5692"/>
                      <a:pt x="11200" y="6133"/>
                    </a:cubicBezTo>
                    <a:lnTo>
                      <a:pt x="11200" y="7200"/>
                    </a:lnTo>
                    <a:cubicBezTo>
                      <a:pt x="11200" y="7347"/>
                      <a:pt x="11081" y="7467"/>
                      <a:pt x="10933" y="7467"/>
                    </a:cubicBezTo>
                    <a:lnTo>
                      <a:pt x="267" y="7467"/>
                    </a:lnTo>
                    <a:cubicBezTo>
                      <a:pt x="119" y="7467"/>
                      <a:pt x="0" y="7347"/>
                      <a:pt x="0" y="7200"/>
                    </a:cubicBezTo>
                    <a:lnTo>
                      <a:pt x="0" y="6133"/>
                    </a:lnTo>
                    <a:cubicBezTo>
                      <a:pt x="0" y="5692"/>
                      <a:pt x="358" y="5333"/>
                      <a:pt x="800" y="5333"/>
                    </a:cubicBezTo>
                    <a:lnTo>
                      <a:pt x="919" y="5333"/>
                    </a:lnTo>
                    <a:close/>
                    <a:moveTo>
                      <a:pt x="10400" y="5867"/>
                    </a:moveTo>
                    <a:lnTo>
                      <a:pt x="800" y="5867"/>
                    </a:lnTo>
                    <a:cubicBezTo>
                      <a:pt x="653" y="5867"/>
                      <a:pt x="533" y="5986"/>
                      <a:pt x="533" y="6133"/>
                    </a:cubicBezTo>
                    <a:lnTo>
                      <a:pt x="533" y="6933"/>
                    </a:lnTo>
                    <a:lnTo>
                      <a:pt x="10667" y="6933"/>
                    </a:lnTo>
                    <a:lnTo>
                      <a:pt x="10667" y="6133"/>
                    </a:lnTo>
                    <a:cubicBezTo>
                      <a:pt x="10667" y="5986"/>
                      <a:pt x="10547" y="5867"/>
                      <a:pt x="10400" y="5867"/>
                    </a:cubicBezTo>
                    <a:close/>
                    <a:moveTo>
                      <a:pt x="7200" y="1067"/>
                    </a:moveTo>
                    <a:lnTo>
                      <a:pt x="7200" y="533"/>
                    </a:lnTo>
                    <a:lnTo>
                      <a:pt x="4000" y="533"/>
                    </a:lnTo>
                    <a:lnTo>
                      <a:pt x="4000" y="1067"/>
                    </a:lnTo>
                    <a:lnTo>
                      <a:pt x="7200" y="1067"/>
                    </a:lnTo>
                    <a:close/>
                    <a:moveTo>
                      <a:pt x="1548" y="5333"/>
                    </a:moveTo>
                    <a:lnTo>
                      <a:pt x="9652" y="5333"/>
                    </a:lnTo>
                    <a:lnTo>
                      <a:pt x="7319" y="1600"/>
                    </a:lnTo>
                    <a:lnTo>
                      <a:pt x="3881" y="1600"/>
                    </a:lnTo>
                    <a:lnTo>
                      <a:pt x="1548" y="5333"/>
                    </a:lnTo>
                    <a:close/>
                    <a:moveTo>
                      <a:pt x="6667" y="4800"/>
                    </a:moveTo>
                    <a:lnTo>
                      <a:pt x="4533" y="4800"/>
                    </a:lnTo>
                    <a:cubicBezTo>
                      <a:pt x="4386" y="4800"/>
                      <a:pt x="4267" y="4681"/>
                      <a:pt x="4267" y="4533"/>
                    </a:cubicBezTo>
                    <a:cubicBezTo>
                      <a:pt x="4267" y="4386"/>
                      <a:pt x="4386" y="4267"/>
                      <a:pt x="4533" y="4267"/>
                    </a:cubicBezTo>
                    <a:lnTo>
                      <a:pt x="6667" y="4267"/>
                    </a:lnTo>
                    <a:cubicBezTo>
                      <a:pt x="6814" y="4267"/>
                      <a:pt x="6933" y="4386"/>
                      <a:pt x="6933" y="4533"/>
                    </a:cubicBezTo>
                    <a:cubicBezTo>
                      <a:pt x="6933" y="4681"/>
                      <a:pt x="6814" y="4800"/>
                      <a:pt x="6667" y="4800"/>
                    </a:cubicBezTo>
                    <a:close/>
                    <a:moveTo>
                      <a:pt x="5741" y="8840"/>
                    </a:moveTo>
                    <a:cubicBezTo>
                      <a:pt x="6384" y="9241"/>
                      <a:pt x="6798" y="9682"/>
                      <a:pt x="6966" y="10166"/>
                    </a:cubicBezTo>
                    <a:cubicBezTo>
                      <a:pt x="7301" y="9965"/>
                      <a:pt x="7736" y="9867"/>
                      <a:pt x="8267" y="9867"/>
                    </a:cubicBezTo>
                    <a:cubicBezTo>
                      <a:pt x="8414" y="9867"/>
                      <a:pt x="8533" y="9986"/>
                      <a:pt x="8533" y="10133"/>
                    </a:cubicBezTo>
                    <a:lnTo>
                      <a:pt x="8533" y="11200"/>
                    </a:lnTo>
                    <a:cubicBezTo>
                      <a:pt x="8533" y="12090"/>
                      <a:pt x="7745" y="12800"/>
                      <a:pt x="6785" y="12800"/>
                    </a:cubicBezTo>
                    <a:lnTo>
                      <a:pt x="4415" y="12800"/>
                    </a:lnTo>
                    <a:cubicBezTo>
                      <a:pt x="3455" y="12800"/>
                      <a:pt x="2667" y="12090"/>
                      <a:pt x="2667" y="11200"/>
                    </a:cubicBezTo>
                    <a:lnTo>
                      <a:pt x="2667" y="10133"/>
                    </a:lnTo>
                    <a:cubicBezTo>
                      <a:pt x="2667" y="9986"/>
                      <a:pt x="2786" y="9867"/>
                      <a:pt x="2933" y="9867"/>
                    </a:cubicBezTo>
                    <a:cubicBezTo>
                      <a:pt x="3464" y="9867"/>
                      <a:pt x="3899" y="9965"/>
                      <a:pt x="4234" y="10166"/>
                    </a:cubicBezTo>
                    <a:cubicBezTo>
                      <a:pt x="4402" y="9682"/>
                      <a:pt x="4816" y="9241"/>
                      <a:pt x="5459" y="8841"/>
                    </a:cubicBezTo>
                    <a:cubicBezTo>
                      <a:pt x="5545" y="8787"/>
                      <a:pt x="5655" y="8787"/>
                      <a:pt x="5741" y="8841"/>
                    </a:cubicBezTo>
                    <a:lnTo>
                      <a:pt x="5741" y="8840"/>
                    </a:lnTo>
                    <a:close/>
                    <a:moveTo>
                      <a:pt x="4267" y="12259"/>
                    </a:moveTo>
                    <a:lnTo>
                      <a:pt x="4267" y="12000"/>
                    </a:lnTo>
                    <a:cubicBezTo>
                      <a:pt x="4267" y="11853"/>
                      <a:pt x="4386" y="11733"/>
                      <a:pt x="4533" y="11733"/>
                    </a:cubicBezTo>
                    <a:cubicBezTo>
                      <a:pt x="4681" y="11733"/>
                      <a:pt x="4800" y="11853"/>
                      <a:pt x="4800" y="12000"/>
                    </a:cubicBezTo>
                    <a:lnTo>
                      <a:pt x="4800" y="12267"/>
                    </a:lnTo>
                    <a:lnTo>
                      <a:pt x="5333" y="12267"/>
                    </a:lnTo>
                    <a:lnTo>
                      <a:pt x="5333" y="11733"/>
                    </a:lnTo>
                    <a:cubicBezTo>
                      <a:pt x="5333" y="11586"/>
                      <a:pt x="5453" y="11467"/>
                      <a:pt x="5600" y="11467"/>
                    </a:cubicBezTo>
                    <a:cubicBezTo>
                      <a:pt x="5747" y="11467"/>
                      <a:pt x="5867" y="11586"/>
                      <a:pt x="5867" y="11733"/>
                    </a:cubicBezTo>
                    <a:lnTo>
                      <a:pt x="5867" y="12267"/>
                    </a:lnTo>
                    <a:lnTo>
                      <a:pt x="6400" y="12267"/>
                    </a:lnTo>
                    <a:lnTo>
                      <a:pt x="6400" y="12000"/>
                    </a:lnTo>
                    <a:cubicBezTo>
                      <a:pt x="6400" y="11853"/>
                      <a:pt x="6519" y="11733"/>
                      <a:pt x="6667" y="11733"/>
                    </a:cubicBezTo>
                    <a:cubicBezTo>
                      <a:pt x="6814" y="11733"/>
                      <a:pt x="6933" y="11853"/>
                      <a:pt x="6933" y="12000"/>
                    </a:cubicBezTo>
                    <a:lnTo>
                      <a:pt x="6933" y="12259"/>
                    </a:lnTo>
                    <a:cubicBezTo>
                      <a:pt x="7539" y="12194"/>
                      <a:pt x="8000" y="11739"/>
                      <a:pt x="8000" y="11200"/>
                    </a:cubicBezTo>
                    <a:lnTo>
                      <a:pt x="8000" y="10410"/>
                    </a:lnTo>
                    <a:cubicBezTo>
                      <a:pt x="7523" y="10448"/>
                      <a:pt x="7191" y="10594"/>
                      <a:pt x="6991" y="10837"/>
                    </a:cubicBezTo>
                    <a:cubicBezTo>
                      <a:pt x="6832" y="11029"/>
                      <a:pt x="6519" y="10917"/>
                      <a:pt x="6518" y="10668"/>
                    </a:cubicBezTo>
                    <a:cubicBezTo>
                      <a:pt x="6517" y="10231"/>
                      <a:pt x="6221" y="9803"/>
                      <a:pt x="5600" y="9384"/>
                    </a:cubicBezTo>
                    <a:cubicBezTo>
                      <a:pt x="4979" y="9803"/>
                      <a:pt x="4683" y="10231"/>
                      <a:pt x="4682" y="10668"/>
                    </a:cubicBezTo>
                    <a:cubicBezTo>
                      <a:pt x="4681" y="10917"/>
                      <a:pt x="4368" y="11029"/>
                      <a:pt x="4209" y="10837"/>
                    </a:cubicBezTo>
                    <a:cubicBezTo>
                      <a:pt x="4009" y="10594"/>
                      <a:pt x="3677" y="10448"/>
                      <a:pt x="3200" y="10410"/>
                    </a:cubicBezTo>
                    <a:lnTo>
                      <a:pt x="3200" y="11200"/>
                    </a:lnTo>
                    <a:cubicBezTo>
                      <a:pt x="3200" y="11739"/>
                      <a:pt x="3661" y="12194"/>
                      <a:pt x="4267" y="122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43" name="Text4">
                <a:extLst>
                  <a:ext uri="{FF2B5EF4-FFF2-40B4-BE49-F238E27FC236}">
                    <a16:creationId xmlns:a16="http://schemas.microsoft.com/office/drawing/2014/main" id="{03DA205B-F0C5-4E34-A22D-3E5232577E93}"/>
                  </a:ext>
                </a:extLst>
              </p:cNvPr>
              <p:cNvSpPr/>
              <p:nvPr/>
            </p:nvSpPr>
            <p:spPr bwMode="auto">
              <a:xfrm>
                <a:off x="6424723" y="4356175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特效不仅是视觉奇观，也服务于情节发展，增强观众体验。</a:t>
                </a:r>
                <a:endParaRPr lang="en-US" dirty="0"/>
              </a:p>
            </p:txBody>
          </p:sp>
          <p:sp>
            <p:nvSpPr>
              <p:cNvPr id="44" name="Bullet4">
                <a:extLst>
                  <a:ext uri="{FF2B5EF4-FFF2-40B4-BE49-F238E27FC236}">
                    <a16:creationId xmlns:a16="http://schemas.microsoft.com/office/drawing/2014/main" id="{2524A2FC-C268-4615-9F33-7AB28452FBB5}"/>
                  </a:ext>
                </a:extLst>
              </p:cNvPr>
              <p:cNvSpPr txBox="1"/>
              <p:nvPr/>
            </p:nvSpPr>
            <p:spPr bwMode="auto">
              <a:xfrm>
                <a:off x="6424723" y="4032237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i="1" dirty="0"/>
                  <a:t>特效与故事叙述</a:t>
                </a:r>
                <a:endParaRPr lang="en-US" dirty="0"/>
              </a:p>
            </p:txBody>
          </p:sp>
        </p:grp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1A8F245D-82DD-9A0E-0087-4632C4E792A4}"/>
                </a:ext>
              </a:extLst>
            </p:cNvPr>
            <p:cNvGrpSpPr/>
            <p:nvPr/>
          </p:nvGrpSpPr>
          <p:grpSpPr>
            <a:xfrm>
              <a:off x="2650707" y="4404999"/>
              <a:ext cx="8868193" cy="999162"/>
              <a:chOff x="2650707" y="4404999"/>
              <a:chExt cx="8868193" cy="999162"/>
            </a:xfrm>
          </p:grpSpPr>
          <p:sp>
            <p:nvSpPr>
              <p:cNvPr id="37" name="Icon5">
                <a:extLst>
                  <a:ext uri="{FF2B5EF4-FFF2-40B4-BE49-F238E27FC236}">
                    <a16:creationId xmlns:a16="http://schemas.microsoft.com/office/drawing/2014/main" id="{03E994ED-FEBB-4F06-BF35-65840D5F7844}"/>
                  </a:ext>
                </a:extLst>
              </p:cNvPr>
              <p:cNvSpPr/>
              <p:nvPr/>
            </p:nvSpPr>
            <p:spPr bwMode="gray">
              <a:xfrm>
                <a:off x="2650707" y="4420220"/>
                <a:ext cx="382424" cy="351401"/>
              </a:xfrm>
              <a:custGeom>
                <a:avLst/>
                <a:gdLst>
                  <a:gd name="connsiteX0" fmla="*/ 153171 w 608909"/>
                  <a:gd name="connsiteY0" fmla="*/ 374387 h 559513"/>
                  <a:gd name="connsiteX1" fmla="*/ 153171 w 608909"/>
                  <a:gd name="connsiteY1" fmla="*/ 486338 h 559513"/>
                  <a:gd name="connsiteX2" fmla="*/ 455860 w 608909"/>
                  <a:gd name="connsiteY2" fmla="*/ 486338 h 559513"/>
                  <a:gd name="connsiteX3" fmla="*/ 455860 w 608909"/>
                  <a:gd name="connsiteY3" fmla="*/ 374387 h 559513"/>
                  <a:gd name="connsiteX4" fmla="*/ 104224 w 608909"/>
                  <a:gd name="connsiteY4" fmla="*/ 374387 h 559513"/>
                  <a:gd name="connsiteX5" fmla="*/ 104224 w 608909"/>
                  <a:gd name="connsiteY5" fmla="*/ 535202 h 559513"/>
                  <a:gd name="connsiteX6" fmla="*/ 504807 w 608909"/>
                  <a:gd name="connsiteY6" fmla="*/ 535202 h 559513"/>
                  <a:gd name="connsiteX7" fmla="*/ 504807 w 608909"/>
                  <a:gd name="connsiteY7" fmla="*/ 374387 h 559513"/>
                  <a:gd name="connsiteX8" fmla="*/ 480212 w 608909"/>
                  <a:gd name="connsiteY8" fmla="*/ 374387 h 559513"/>
                  <a:gd name="connsiteX9" fmla="*/ 480212 w 608909"/>
                  <a:gd name="connsiteY9" fmla="*/ 498493 h 559513"/>
                  <a:gd name="connsiteX10" fmla="*/ 468036 w 608909"/>
                  <a:gd name="connsiteY10" fmla="*/ 510649 h 559513"/>
                  <a:gd name="connsiteX11" fmla="*/ 140995 w 608909"/>
                  <a:gd name="connsiteY11" fmla="*/ 510649 h 559513"/>
                  <a:gd name="connsiteX12" fmla="*/ 128819 w 608909"/>
                  <a:gd name="connsiteY12" fmla="*/ 498493 h 559513"/>
                  <a:gd name="connsiteX13" fmla="*/ 128819 w 608909"/>
                  <a:gd name="connsiteY13" fmla="*/ 374387 h 559513"/>
                  <a:gd name="connsiteX14" fmla="*/ 24351 w 608909"/>
                  <a:gd name="connsiteY14" fmla="*/ 330749 h 559513"/>
                  <a:gd name="connsiteX15" fmla="*/ 24351 w 608909"/>
                  <a:gd name="connsiteY15" fmla="*/ 398576 h 559513"/>
                  <a:gd name="connsiteX16" fmla="*/ 79873 w 608909"/>
                  <a:gd name="connsiteY16" fmla="*/ 398576 h 559513"/>
                  <a:gd name="connsiteX17" fmla="*/ 79873 w 608909"/>
                  <a:gd name="connsiteY17" fmla="*/ 374387 h 559513"/>
                  <a:gd name="connsiteX18" fmla="*/ 54669 w 608909"/>
                  <a:gd name="connsiteY18" fmla="*/ 374387 h 559513"/>
                  <a:gd name="connsiteX19" fmla="*/ 42493 w 608909"/>
                  <a:gd name="connsiteY19" fmla="*/ 362231 h 559513"/>
                  <a:gd name="connsiteX20" fmla="*/ 54669 w 608909"/>
                  <a:gd name="connsiteY20" fmla="*/ 350076 h 559513"/>
                  <a:gd name="connsiteX21" fmla="*/ 554240 w 608909"/>
                  <a:gd name="connsiteY21" fmla="*/ 350076 h 559513"/>
                  <a:gd name="connsiteX22" fmla="*/ 566416 w 608909"/>
                  <a:gd name="connsiteY22" fmla="*/ 362231 h 559513"/>
                  <a:gd name="connsiteX23" fmla="*/ 554240 w 608909"/>
                  <a:gd name="connsiteY23" fmla="*/ 374387 h 559513"/>
                  <a:gd name="connsiteX24" fmla="*/ 529158 w 608909"/>
                  <a:gd name="connsiteY24" fmla="*/ 374387 h 559513"/>
                  <a:gd name="connsiteX25" fmla="*/ 529158 w 608909"/>
                  <a:gd name="connsiteY25" fmla="*/ 398576 h 559513"/>
                  <a:gd name="connsiteX26" fmla="*/ 584558 w 608909"/>
                  <a:gd name="connsiteY26" fmla="*/ 398576 h 559513"/>
                  <a:gd name="connsiteX27" fmla="*/ 584558 w 608909"/>
                  <a:gd name="connsiteY27" fmla="*/ 330749 h 559513"/>
                  <a:gd name="connsiteX28" fmla="*/ 496851 w 608909"/>
                  <a:gd name="connsiteY28" fmla="*/ 214288 h 559513"/>
                  <a:gd name="connsiteX29" fmla="*/ 477375 w 608909"/>
                  <a:gd name="connsiteY29" fmla="*/ 233748 h 559513"/>
                  <a:gd name="connsiteX30" fmla="*/ 496851 w 608909"/>
                  <a:gd name="connsiteY30" fmla="*/ 253209 h 559513"/>
                  <a:gd name="connsiteX31" fmla="*/ 516327 w 608909"/>
                  <a:gd name="connsiteY31" fmla="*/ 233748 h 559513"/>
                  <a:gd name="connsiteX32" fmla="*/ 496851 w 608909"/>
                  <a:gd name="connsiteY32" fmla="*/ 214288 h 559513"/>
                  <a:gd name="connsiteX33" fmla="*/ 112128 w 608909"/>
                  <a:gd name="connsiteY33" fmla="*/ 214288 h 559513"/>
                  <a:gd name="connsiteX34" fmla="*/ 92652 w 608909"/>
                  <a:gd name="connsiteY34" fmla="*/ 233748 h 559513"/>
                  <a:gd name="connsiteX35" fmla="*/ 112128 w 608909"/>
                  <a:gd name="connsiteY35" fmla="*/ 253209 h 559513"/>
                  <a:gd name="connsiteX36" fmla="*/ 131604 w 608909"/>
                  <a:gd name="connsiteY36" fmla="*/ 233748 h 559513"/>
                  <a:gd name="connsiteX37" fmla="*/ 112128 w 608909"/>
                  <a:gd name="connsiteY37" fmla="*/ 214288 h 559513"/>
                  <a:gd name="connsiteX38" fmla="*/ 496851 w 608909"/>
                  <a:gd name="connsiteY38" fmla="*/ 189962 h 559513"/>
                  <a:gd name="connsiteX39" fmla="*/ 540672 w 608909"/>
                  <a:gd name="connsiteY39" fmla="*/ 233748 h 559513"/>
                  <a:gd name="connsiteX40" fmla="*/ 496851 w 608909"/>
                  <a:gd name="connsiteY40" fmla="*/ 277534 h 559513"/>
                  <a:gd name="connsiteX41" fmla="*/ 453030 w 608909"/>
                  <a:gd name="connsiteY41" fmla="*/ 233748 h 559513"/>
                  <a:gd name="connsiteX42" fmla="*/ 496851 w 608909"/>
                  <a:gd name="connsiteY42" fmla="*/ 189962 h 559513"/>
                  <a:gd name="connsiteX43" fmla="*/ 112128 w 608909"/>
                  <a:gd name="connsiteY43" fmla="*/ 189962 h 559513"/>
                  <a:gd name="connsiteX44" fmla="*/ 155949 w 608909"/>
                  <a:gd name="connsiteY44" fmla="*/ 233748 h 559513"/>
                  <a:gd name="connsiteX45" fmla="*/ 112128 w 608909"/>
                  <a:gd name="connsiteY45" fmla="*/ 277534 h 559513"/>
                  <a:gd name="connsiteX46" fmla="*/ 68307 w 608909"/>
                  <a:gd name="connsiteY46" fmla="*/ 233748 h 559513"/>
                  <a:gd name="connsiteX47" fmla="*/ 112128 w 608909"/>
                  <a:gd name="connsiteY47" fmla="*/ 189962 h 559513"/>
                  <a:gd name="connsiteX48" fmla="*/ 304490 w 608909"/>
                  <a:gd name="connsiteY48" fmla="*/ 121768 h 559513"/>
                  <a:gd name="connsiteX49" fmla="*/ 259329 w 608909"/>
                  <a:gd name="connsiteY49" fmla="*/ 166756 h 559513"/>
                  <a:gd name="connsiteX50" fmla="*/ 304490 w 608909"/>
                  <a:gd name="connsiteY50" fmla="*/ 211866 h 559513"/>
                  <a:gd name="connsiteX51" fmla="*/ 349651 w 608909"/>
                  <a:gd name="connsiteY51" fmla="*/ 166756 h 559513"/>
                  <a:gd name="connsiteX52" fmla="*/ 304490 w 608909"/>
                  <a:gd name="connsiteY52" fmla="*/ 121768 h 559513"/>
                  <a:gd name="connsiteX53" fmla="*/ 304490 w 608909"/>
                  <a:gd name="connsiteY53" fmla="*/ 97451 h 559513"/>
                  <a:gd name="connsiteX54" fmla="*/ 373997 w 608909"/>
                  <a:gd name="connsiteY54" fmla="*/ 166756 h 559513"/>
                  <a:gd name="connsiteX55" fmla="*/ 304490 w 608909"/>
                  <a:gd name="connsiteY55" fmla="*/ 236183 h 559513"/>
                  <a:gd name="connsiteX56" fmla="*/ 234983 w 608909"/>
                  <a:gd name="connsiteY56" fmla="*/ 166756 h 559513"/>
                  <a:gd name="connsiteX57" fmla="*/ 304490 w 608909"/>
                  <a:gd name="connsiteY57" fmla="*/ 97451 h 559513"/>
                  <a:gd name="connsiteX58" fmla="*/ 304490 w 608909"/>
                  <a:gd name="connsiteY58" fmla="*/ 76107 h 559513"/>
                  <a:gd name="connsiteX59" fmla="*/ 213674 w 608909"/>
                  <a:gd name="connsiteY59" fmla="*/ 166791 h 559513"/>
                  <a:gd name="connsiteX60" fmla="*/ 304490 w 608909"/>
                  <a:gd name="connsiteY60" fmla="*/ 257597 h 559513"/>
                  <a:gd name="connsiteX61" fmla="*/ 395306 w 608909"/>
                  <a:gd name="connsiteY61" fmla="*/ 166791 h 559513"/>
                  <a:gd name="connsiteX62" fmla="*/ 304490 w 608909"/>
                  <a:gd name="connsiteY62" fmla="*/ 76107 h 559513"/>
                  <a:gd name="connsiteX63" fmla="*/ 449297 w 608909"/>
                  <a:gd name="connsiteY63" fmla="*/ 73635 h 559513"/>
                  <a:gd name="connsiteX64" fmla="*/ 449297 w 608909"/>
                  <a:gd name="connsiteY64" fmla="*/ 113504 h 559513"/>
                  <a:gd name="connsiteX65" fmla="*/ 543417 w 608909"/>
                  <a:gd name="connsiteY65" fmla="*/ 113504 h 559513"/>
                  <a:gd name="connsiteX66" fmla="*/ 543417 w 608909"/>
                  <a:gd name="connsiteY66" fmla="*/ 73635 h 559513"/>
                  <a:gd name="connsiteX67" fmla="*/ 304490 w 608909"/>
                  <a:gd name="connsiteY67" fmla="*/ 51795 h 559513"/>
                  <a:gd name="connsiteX68" fmla="*/ 419653 w 608909"/>
                  <a:gd name="connsiteY68" fmla="*/ 166791 h 559513"/>
                  <a:gd name="connsiteX69" fmla="*/ 304490 w 608909"/>
                  <a:gd name="connsiteY69" fmla="*/ 281909 h 559513"/>
                  <a:gd name="connsiteX70" fmla="*/ 189327 w 608909"/>
                  <a:gd name="connsiteY70" fmla="*/ 166791 h 559513"/>
                  <a:gd name="connsiteX71" fmla="*/ 304490 w 608909"/>
                  <a:gd name="connsiteY71" fmla="*/ 51795 h 559513"/>
                  <a:gd name="connsiteX72" fmla="*/ 437121 w 608909"/>
                  <a:gd name="connsiteY72" fmla="*/ 49325 h 559513"/>
                  <a:gd name="connsiteX73" fmla="*/ 555593 w 608909"/>
                  <a:gd name="connsiteY73" fmla="*/ 49325 h 559513"/>
                  <a:gd name="connsiteX74" fmla="*/ 567769 w 608909"/>
                  <a:gd name="connsiteY74" fmla="*/ 61480 h 559513"/>
                  <a:gd name="connsiteX75" fmla="*/ 567769 w 608909"/>
                  <a:gd name="connsiteY75" fmla="*/ 125659 h 559513"/>
                  <a:gd name="connsiteX76" fmla="*/ 555593 w 608909"/>
                  <a:gd name="connsiteY76" fmla="*/ 137814 h 559513"/>
                  <a:gd name="connsiteX77" fmla="*/ 437121 w 608909"/>
                  <a:gd name="connsiteY77" fmla="*/ 137814 h 559513"/>
                  <a:gd name="connsiteX78" fmla="*/ 424945 w 608909"/>
                  <a:gd name="connsiteY78" fmla="*/ 125659 h 559513"/>
                  <a:gd name="connsiteX79" fmla="*/ 424945 w 608909"/>
                  <a:gd name="connsiteY79" fmla="*/ 61480 h 559513"/>
                  <a:gd name="connsiteX80" fmla="*/ 437121 w 608909"/>
                  <a:gd name="connsiteY80" fmla="*/ 49325 h 559513"/>
                  <a:gd name="connsiteX81" fmla="*/ 24351 w 608909"/>
                  <a:gd name="connsiteY81" fmla="*/ 24311 h 559513"/>
                  <a:gd name="connsiteX82" fmla="*/ 24351 w 608909"/>
                  <a:gd name="connsiteY82" fmla="*/ 306438 h 559513"/>
                  <a:gd name="connsiteX83" fmla="*/ 584558 w 608909"/>
                  <a:gd name="connsiteY83" fmla="*/ 306438 h 559513"/>
                  <a:gd name="connsiteX84" fmla="*/ 584558 w 608909"/>
                  <a:gd name="connsiteY84" fmla="*/ 24311 h 559513"/>
                  <a:gd name="connsiteX85" fmla="*/ 12176 w 608909"/>
                  <a:gd name="connsiteY85" fmla="*/ 0 h 559513"/>
                  <a:gd name="connsiteX86" fmla="*/ 596733 w 608909"/>
                  <a:gd name="connsiteY86" fmla="*/ 0 h 559513"/>
                  <a:gd name="connsiteX87" fmla="*/ 608909 w 608909"/>
                  <a:gd name="connsiteY87" fmla="*/ 12155 h 559513"/>
                  <a:gd name="connsiteX88" fmla="*/ 608909 w 608909"/>
                  <a:gd name="connsiteY88" fmla="*/ 410731 h 559513"/>
                  <a:gd name="connsiteX89" fmla="*/ 596733 w 608909"/>
                  <a:gd name="connsiteY89" fmla="*/ 422887 h 559513"/>
                  <a:gd name="connsiteX90" fmla="*/ 529158 w 608909"/>
                  <a:gd name="connsiteY90" fmla="*/ 422887 h 559513"/>
                  <a:gd name="connsiteX91" fmla="*/ 529158 w 608909"/>
                  <a:gd name="connsiteY91" fmla="*/ 547358 h 559513"/>
                  <a:gd name="connsiteX92" fmla="*/ 516982 w 608909"/>
                  <a:gd name="connsiteY92" fmla="*/ 559513 h 559513"/>
                  <a:gd name="connsiteX93" fmla="*/ 92049 w 608909"/>
                  <a:gd name="connsiteY93" fmla="*/ 559513 h 559513"/>
                  <a:gd name="connsiteX94" fmla="*/ 79873 w 608909"/>
                  <a:gd name="connsiteY94" fmla="*/ 547358 h 559513"/>
                  <a:gd name="connsiteX95" fmla="*/ 79873 w 608909"/>
                  <a:gd name="connsiteY95" fmla="*/ 422887 h 559513"/>
                  <a:gd name="connsiteX96" fmla="*/ 12176 w 608909"/>
                  <a:gd name="connsiteY96" fmla="*/ 422887 h 559513"/>
                  <a:gd name="connsiteX97" fmla="*/ 0 w 608909"/>
                  <a:gd name="connsiteY97" fmla="*/ 410731 h 559513"/>
                  <a:gd name="connsiteX98" fmla="*/ 0 w 608909"/>
                  <a:gd name="connsiteY98" fmla="*/ 12155 h 559513"/>
                  <a:gd name="connsiteX99" fmla="*/ 12176 w 608909"/>
                  <a:gd name="connsiteY99" fmla="*/ 0 h 559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</a:cxnLst>
                <a:rect l="l" t="t" r="r" b="b"/>
                <a:pathLst>
                  <a:path w="608909" h="559513">
                    <a:moveTo>
                      <a:pt x="153171" y="374387"/>
                    </a:moveTo>
                    <a:lnTo>
                      <a:pt x="153171" y="486338"/>
                    </a:lnTo>
                    <a:lnTo>
                      <a:pt x="455860" y="486338"/>
                    </a:lnTo>
                    <a:lnTo>
                      <a:pt x="455860" y="374387"/>
                    </a:lnTo>
                    <a:close/>
                    <a:moveTo>
                      <a:pt x="104224" y="374387"/>
                    </a:moveTo>
                    <a:lnTo>
                      <a:pt x="104224" y="535202"/>
                    </a:lnTo>
                    <a:lnTo>
                      <a:pt x="504807" y="535202"/>
                    </a:lnTo>
                    <a:lnTo>
                      <a:pt x="504807" y="374387"/>
                    </a:lnTo>
                    <a:lnTo>
                      <a:pt x="480212" y="374387"/>
                    </a:lnTo>
                    <a:lnTo>
                      <a:pt x="480212" y="498493"/>
                    </a:lnTo>
                    <a:cubicBezTo>
                      <a:pt x="480212" y="505300"/>
                      <a:pt x="474732" y="510649"/>
                      <a:pt x="468036" y="510649"/>
                    </a:cubicBezTo>
                    <a:lnTo>
                      <a:pt x="140995" y="510649"/>
                    </a:lnTo>
                    <a:cubicBezTo>
                      <a:pt x="134177" y="510649"/>
                      <a:pt x="128819" y="505300"/>
                      <a:pt x="128819" y="498493"/>
                    </a:cubicBezTo>
                    <a:lnTo>
                      <a:pt x="128819" y="374387"/>
                    </a:lnTo>
                    <a:close/>
                    <a:moveTo>
                      <a:pt x="24351" y="330749"/>
                    </a:moveTo>
                    <a:lnTo>
                      <a:pt x="24351" y="398576"/>
                    </a:lnTo>
                    <a:lnTo>
                      <a:pt x="79873" y="398576"/>
                    </a:lnTo>
                    <a:lnTo>
                      <a:pt x="79873" y="374387"/>
                    </a:lnTo>
                    <a:lnTo>
                      <a:pt x="54669" y="374387"/>
                    </a:lnTo>
                    <a:cubicBezTo>
                      <a:pt x="47972" y="374387"/>
                      <a:pt x="42493" y="369038"/>
                      <a:pt x="42493" y="362231"/>
                    </a:cubicBezTo>
                    <a:cubicBezTo>
                      <a:pt x="42493" y="355546"/>
                      <a:pt x="47972" y="350076"/>
                      <a:pt x="54669" y="350076"/>
                    </a:cubicBezTo>
                    <a:lnTo>
                      <a:pt x="554240" y="350076"/>
                    </a:lnTo>
                    <a:cubicBezTo>
                      <a:pt x="561058" y="350076"/>
                      <a:pt x="566416" y="355546"/>
                      <a:pt x="566416" y="362231"/>
                    </a:cubicBezTo>
                    <a:cubicBezTo>
                      <a:pt x="566416" y="369038"/>
                      <a:pt x="561058" y="374387"/>
                      <a:pt x="554240" y="374387"/>
                    </a:cubicBezTo>
                    <a:lnTo>
                      <a:pt x="529158" y="374387"/>
                    </a:lnTo>
                    <a:lnTo>
                      <a:pt x="529158" y="398576"/>
                    </a:lnTo>
                    <a:lnTo>
                      <a:pt x="584558" y="398576"/>
                    </a:lnTo>
                    <a:lnTo>
                      <a:pt x="584558" y="330749"/>
                    </a:lnTo>
                    <a:close/>
                    <a:moveTo>
                      <a:pt x="496851" y="214288"/>
                    </a:moveTo>
                    <a:cubicBezTo>
                      <a:pt x="486018" y="214288"/>
                      <a:pt x="477375" y="223045"/>
                      <a:pt x="477375" y="233748"/>
                    </a:cubicBezTo>
                    <a:cubicBezTo>
                      <a:pt x="477375" y="244573"/>
                      <a:pt x="486018" y="253209"/>
                      <a:pt x="496851" y="253209"/>
                    </a:cubicBezTo>
                    <a:cubicBezTo>
                      <a:pt x="507563" y="253209"/>
                      <a:pt x="516327" y="244573"/>
                      <a:pt x="516327" y="233748"/>
                    </a:cubicBezTo>
                    <a:cubicBezTo>
                      <a:pt x="516327" y="223045"/>
                      <a:pt x="507563" y="214288"/>
                      <a:pt x="496851" y="214288"/>
                    </a:cubicBezTo>
                    <a:close/>
                    <a:moveTo>
                      <a:pt x="112128" y="214288"/>
                    </a:moveTo>
                    <a:cubicBezTo>
                      <a:pt x="101416" y="214288"/>
                      <a:pt x="92652" y="223045"/>
                      <a:pt x="92652" y="233748"/>
                    </a:cubicBezTo>
                    <a:cubicBezTo>
                      <a:pt x="92652" y="244573"/>
                      <a:pt x="101416" y="253209"/>
                      <a:pt x="112128" y="253209"/>
                    </a:cubicBezTo>
                    <a:cubicBezTo>
                      <a:pt x="122840" y="253209"/>
                      <a:pt x="131604" y="244573"/>
                      <a:pt x="131604" y="233748"/>
                    </a:cubicBezTo>
                    <a:cubicBezTo>
                      <a:pt x="131604" y="223045"/>
                      <a:pt x="122840" y="214288"/>
                      <a:pt x="112128" y="214288"/>
                    </a:cubicBezTo>
                    <a:close/>
                    <a:moveTo>
                      <a:pt x="496851" y="189962"/>
                    </a:moveTo>
                    <a:cubicBezTo>
                      <a:pt x="520953" y="189962"/>
                      <a:pt x="540672" y="209666"/>
                      <a:pt x="540672" y="233748"/>
                    </a:cubicBezTo>
                    <a:cubicBezTo>
                      <a:pt x="540672" y="257952"/>
                      <a:pt x="520953" y="277534"/>
                      <a:pt x="496851" y="277534"/>
                    </a:cubicBezTo>
                    <a:cubicBezTo>
                      <a:pt x="472628" y="277534"/>
                      <a:pt x="453030" y="257952"/>
                      <a:pt x="453030" y="233748"/>
                    </a:cubicBezTo>
                    <a:cubicBezTo>
                      <a:pt x="453030" y="209666"/>
                      <a:pt x="472628" y="189962"/>
                      <a:pt x="496851" y="189962"/>
                    </a:cubicBezTo>
                    <a:close/>
                    <a:moveTo>
                      <a:pt x="112128" y="189962"/>
                    </a:moveTo>
                    <a:cubicBezTo>
                      <a:pt x="136229" y="189962"/>
                      <a:pt x="155949" y="209666"/>
                      <a:pt x="155949" y="233748"/>
                    </a:cubicBezTo>
                    <a:cubicBezTo>
                      <a:pt x="155949" y="257952"/>
                      <a:pt x="136229" y="277534"/>
                      <a:pt x="112128" y="277534"/>
                    </a:cubicBezTo>
                    <a:cubicBezTo>
                      <a:pt x="87905" y="277534"/>
                      <a:pt x="68307" y="257952"/>
                      <a:pt x="68307" y="233748"/>
                    </a:cubicBezTo>
                    <a:cubicBezTo>
                      <a:pt x="68307" y="209666"/>
                      <a:pt x="87905" y="189962"/>
                      <a:pt x="112128" y="189962"/>
                    </a:cubicBezTo>
                    <a:close/>
                    <a:moveTo>
                      <a:pt x="304490" y="121768"/>
                    </a:moveTo>
                    <a:cubicBezTo>
                      <a:pt x="279536" y="121768"/>
                      <a:pt x="259329" y="141952"/>
                      <a:pt x="259329" y="166756"/>
                    </a:cubicBezTo>
                    <a:cubicBezTo>
                      <a:pt x="259329" y="191682"/>
                      <a:pt x="279536" y="211866"/>
                      <a:pt x="304490" y="211866"/>
                    </a:cubicBezTo>
                    <a:cubicBezTo>
                      <a:pt x="329322" y="211866"/>
                      <a:pt x="349651" y="191682"/>
                      <a:pt x="349651" y="166756"/>
                    </a:cubicBezTo>
                    <a:cubicBezTo>
                      <a:pt x="349651" y="141952"/>
                      <a:pt x="329322" y="121768"/>
                      <a:pt x="304490" y="121768"/>
                    </a:cubicBezTo>
                    <a:close/>
                    <a:moveTo>
                      <a:pt x="304490" y="97451"/>
                    </a:moveTo>
                    <a:cubicBezTo>
                      <a:pt x="342834" y="97451"/>
                      <a:pt x="373997" y="128577"/>
                      <a:pt x="373997" y="166756"/>
                    </a:cubicBezTo>
                    <a:cubicBezTo>
                      <a:pt x="373997" y="205057"/>
                      <a:pt x="342834" y="236183"/>
                      <a:pt x="304490" y="236183"/>
                    </a:cubicBezTo>
                    <a:cubicBezTo>
                      <a:pt x="266145" y="236183"/>
                      <a:pt x="234983" y="205057"/>
                      <a:pt x="234983" y="166756"/>
                    </a:cubicBezTo>
                    <a:cubicBezTo>
                      <a:pt x="234983" y="128577"/>
                      <a:pt x="266145" y="97451"/>
                      <a:pt x="304490" y="97451"/>
                    </a:cubicBezTo>
                    <a:close/>
                    <a:moveTo>
                      <a:pt x="304490" y="76107"/>
                    </a:moveTo>
                    <a:cubicBezTo>
                      <a:pt x="254334" y="76107"/>
                      <a:pt x="213674" y="116830"/>
                      <a:pt x="213674" y="166791"/>
                    </a:cubicBezTo>
                    <a:cubicBezTo>
                      <a:pt x="213674" y="216874"/>
                      <a:pt x="254334" y="257597"/>
                      <a:pt x="304490" y="257597"/>
                    </a:cubicBezTo>
                    <a:cubicBezTo>
                      <a:pt x="354524" y="257597"/>
                      <a:pt x="395306" y="216874"/>
                      <a:pt x="395306" y="166791"/>
                    </a:cubicBezTo>
                    <a:cubicBezTo>
                      <a:pt x="395306" y="116830"/>
                      <a:pt x="354524" y="76107"/>
                      <a:pt x="304490" y="76107"/>
                    </a:cubicBezTo>
                    <a:close/>
                    <a:moveTo>
                      <a:pt x="449297" y="73635"/>
                    </a:moveTo>
                    <a:lnTo>
                      <a:pt x="449297" y="113504"/>
                    </a:lnTo>
                    <a:lnTo>
                      <a:pt x="543417" y="113504"/>
                    </a:lnTo>
                    <a:lnTo>
                      <a:pt x="543417" y="73635"/>
                    </a:lnTo>
                    <a:close/>
                    <a:moveTo>
                      <a:pt x="304490" y="51795"/>
                    </a:moveTo>
                    <a:cubicBezTo>
                      <a:pt x="367915" y="51795"/>
                      <a:pt x="419653" y="103458"/>
                      <a:pt x="419653" y="166791"/>
                    </a:cubicBezTo>
                    <a:cubicBezTo>
                      <a:pt x="419653" y="230246"/>
                      <a:pt x="367915" y="281909"/>
                      <a:pt x="304490" y="281909"/>
                    </a:cubicBezTo>
                    <a:cubicBezTo>
                      <a:pt x="240943" y="281909"/>
                      <a:pt x="189327" y="230246"/>
                      <a:pt x="189327" y="166791"/>
                    </a:cubicBezTo>
                    <a:cubicBezTo>
                      <a:pt x="189327" y="103458"/>
                      <a:pt x="240943" y="51795"/>
                      <a:pt x="304490" y="51795"/>
                    </a:cubicBezTo>
                    <a:close/>
                    <a:moveTo>
                      <a:pt x="437121" y="49325"/>
                    </a:moveTo>
                    <a:lnTo>
                      <a:pt x="555593" y="49325"/>
                    </a:lnTo>
                    <a:cubicBezTo>
                      <a:pt x="562290" y="49325"/>
                      <a:pt x="567769" y="54673"/>
                      <a:pt x="567769" y="61480"/>
                    </a:cubicBezTo>
                    <a:lnTo>
                      <a:pt x="567769" y="125659"/>
                    </a:lnTo>
                    <a:cubicBezTo>
                      <a:pt x="567769" y="132466"/>
                      <a:pt x="562290" y="137814"/>
                      <a:pt x="555593" y="137814"/>
                    </a:cubicBezTo>
                    <a:lnTo>
                      <a:pt x="437121" y="137814"/>
                    </a:lnTo>
                    <a:cubicBezTo>
                      <a:pt x="430424" y="137814"/>
                      <a:pt x="424945" y="132466"/>
                      <a:pt x="424945" y="125659"/>
                    </a:cubicBezTo>
                    <a:lnTo>
                      <a:pt x="424945" y="61480"/>
                    </a:lnTo>
                    <a:cubicBezTo>
                      <a:pt x="424945" y="54673"/>
                      <a:pt x="430424" y="49325"/>
                      <a:pt x="437121" y="49325"/>
                    </a:cubicBezTo>
                    <a:close/>
                    <a:moveTo>
                      <a:pt x="24351" y="24311"/>
                    </a:moveTo>
                    <a:lnTo>
                      <a:pt x="24351" y="306438"/>
                    </a:lnTo>
                    <a:lnTo>
                      <a:pt x="584558" y="306438"/>
                    </a:lnTo>
                    <a:lnTo>
                      <a:pt x="584558" y="24311"/>
                    </a:lnTo>
                    <a:close/>
                    <a:moveTo>
                      <a:pt x="12176" y="0"/>
                    </a:moveTo>
                    <a:lnTo>
                      <a:pt x="596733" y="0"/>
                    </a:lnTo>
                    <a:cubicBezTo>
                      <a:pt x="603552" y="0"/>
                      <a:pt x="608909" y="5470"/>
                      <a:pt x="608909" y="12155"/>
                    </a:cubicBezTo>
                    <a:lnTo>
                      <a:pt x="608909" y="410731"/>
                    </a:lnTo>
                    <a:cubicBezTo>
                      <a:pt x="608909" y="417417"/>
                      <a:pt x="603552" y="422887"/>
                      <a:pt x="596733" y="422887"/>
                    </a:cubicBezTo>
                    <a:lnTo>
                      <a:pt x="529158" y="422887"/>
                    </a:lnTo>
                    <a:lnTo>
                      <a:pt x="529158" y="547358"/>
                    </a:lnTo>
                    <a:cubicBezTo>
                      <a:pt x="529158" y="554165"/>
                      <a:pt x="523679" y="559513"/>
                      <a:pt x="516982" y="559513"/>
                    </a:cubicBezTo>
                    <a:lnTo>
                      <a:pt x="92049" y="559513"/>
                    </a:lnTo>
                    <a:cubicBezTo>
                      <a:pt x="85230" y="559513"/>
                      <a:pt x="79873" y="554165"/>
                      <a:pt x="79873" y="547358"/>
                    </a:cubicBezTo>
                    <a:lnTo>
                      <a:pt x="79873" y="422887"/>
                    </a:lnTo>
                    <a:lnTo>
                      <a:pt x="12176" y="422887"/>
                    </a:lnTo>
                    <a:cubicBezTo>
                      <a:pt x="5479" y="422887"/>
                      <a:pt x="0" y="417417"/>
                      <a:pt x="0" y="410731"/>
                    </a:cubicBezTo>
                    <a:lnTo>
                      <a:pt x="0" y="12155"/>
                    </a:lnTo>
                    <a:cubicBezTo>
                      <a:pt x="0" y="5470"/>
                      <a:pt x="5479" y="0"/>
                      <a:pt x="12176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41" name="Text5">
                <a:extLst>
                  <a:ext uri="{FF2B5EF4-FFF2-40B4-BE49-F238E27FC236}">
                    <a16:creationId xmlns:a16="http://schemas.microsoft.com/office/drawing/2014/main" id="{906E899B-9348-441E-ABF0-CC314AACFE5B}"/>
                  </a:ext>
                </a:extLst>
              </p:cNvPr>
              <p:cNvSpPr/>
              <p:nvPr/>
            </p:nvSpPr>
            <p:spPr bwMode="auto">
              <a:xfrm>
                <a:off x="6424723" y="5080223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国产影片逐渐重视特效，提升作品的观赏性和艺术表现力。</a:t>
                </a:r>
                <a:endParaRPr lang="en-US" dirty="0"/>
              </a:p>
            </p:txBody>
          </p:sp>
          <p:sp>
            <p:nvSpPr>
              <p:cNvPr id="42" name="Bullet5">
                <a:extLst>
                  <a:ext uri="{FF2B5EF4-FFF2-40B4-BE49-F238E27FC236}">
                    <a16:creationId xmlns:a16="http://schemas.microsoft.com/office/drawing/2014/main" id="{493D19BE-A61E-4755-9D5F-795573836EB9}"/>
                  </a:ext>
                </a:extLst>
              </p:cNvPr>
              <p:cNvSpPr txBox="1"/>
              <p:nvPr/>
            </p:nvSpPr>
            <p:spPr bwMode="auto">
              <a:xfrm>
                <a:off x="6424723" y="4756285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i="1" dirty="0"/>
                  <a:t>特效在国产影片中的应用</a:t>
                </a:r>
                <a:endParaRPr lang="en-US" dirty="0"/>
              </a:p>
            </p:txBody>
          </p:sp>
        </p:grp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53426C2C-30C2-8D52-EA19-583FF9D5DD4F}"/>
                </a:ext>
              </a:extLst>
            </p:cNvPr>
            <p:cNvGrpSpPr/>
            <p:nvPr/>
          </p:nvGrpSpPr>
          <p:grpSpPr>
            <a:xfrm>
              <a:off x="2638906" y="5171613"/>
              <a:ext cx="8879994" cy="943894"/>
              <a:chOff x="2638906" y="5171613"/>
              <a:chExt cx="8879994" cy="943894"/>
            </a:xfrm>
          </p:grpSpPr>
          <p:sp>
            <p:nvSpPr>
              <p:cNvPr id="38" name="Icon6">
                <a:extLst>
                  <a:ext uri="{FF2B5EF4-FFF2-40B4-BE49-F238E27FC236}">
                    <a16:creationId xmlns:a16="http://schemas.microsoft.com/office/drawing/2014/main" id="{2E63EBF4-7E8D-4BF0-BB16-78683DBFA5FB}"/>
                  </a:ext>
                </a:extLst>
              </p:cNvPr>
              <p:cNvSpPr/>
              <p:nvPr/>
            </p:nvSpPr>
            <p:spPr bwMode="gray">
              <a:xfrm>
                <a:off x="2638906" y="5211002"/>
                <a:ext cx="415012" cy="335603"/>
              </a:xfrm>
              <a:custGeom>
                <a:avLst/>
                <a:gdLst>
                  <a:gd name="T0" fmla="*/ 121763 h 600884"/>
                  <a:gd name="T1" fmla="*/ 121763 h 600884"/>
                  <a:gd name="T2" fmla="*/ 121763 h 600884"/>
                  <a:gd name="T3" fmla="*/ 121763 h 600884"/>
                  <a:gd name="T4" fmla="*/ 121763 h 600884"/>
                  <a:gd name="T5" fmla="*/ 121763 h 600884"/>
                  <a:gd name="T6" fmla="*/ 121763 h 600884"/>
                  <a:gd name="T7" fmla="*/ 121763 h 600884"/>
                  <a:gd name="T8" fmla="*/ 121763 h 600884"/>
                  <a:gd name="T9" fmla="*/ 121763 h 600884"/>
                  <a:gd name="T10" fmla="*/ 121763 h 600884"/>
                  <a:gd name="T11" fmla="*/ 121763 h 600884"/>
                  <a:gd name="T12" fmla="*/ 121763 h 600884"/>
                  <a:gd name="T13" fmla="*/ 121763 h 600884"/>
                  <a:gd name="T14" fmla="*/ 121763 h 600884"/>
                  <a:gd name="T15" fmla="*/ 121763 h 600884"/>
                  <a:gd name="T16" fmla="*/ 121763 h 600884"/>
                  <a:gd name="T17" fmla="*/ 121763 h 600884"/>
                  <a:gd name="T18" fmla="*/ 121763 h 600884"/>
                  <a:gd name="T19" fmla="*/ 121763 h 600884"/>
                  <a:gd name="T20" fmla="*/ 121763 h 600884"/>
                  <a:gd name="T21" fmla="*/ 121763 h 600884"/>
                  <a:gd name="T22" fmla="*/ 121763 h 600884"/>
                  <a:gd name="T23" fmla="*/ 121763 h 600884"/>
                  <a:gd name="T24" fmla="*/ 121763 h 600884"/>
                  <a:gd name="T25" fmla="*/ 121763 h 600884"/>
                  <a:gd name="T26" fmla="*/ 121763 h 600884"/>
                  <a:gd name="T27" fmla="*/ 121763 h 600884"/>
                  <a:gd name="T28" fmla="*/ 121763 h 600884"/>
                  <a:gd name="T29" fmla="*/ 121763 h 600884"/>
                  <a:gd name="T30" fmla="*/ 121763 h 600884"/>
                  <a:gd name="T31" fmla="*/ 121763 h 600884"/>
                  <a:gd name="T32" fmla="*/ 121763 h 600884"/>
                  <a:gd name="T33" fmla="*/ 121763 h 600884"/>
                  <a:gd name="T34" fmla="*/ 121763 h 600884"/>
                  <a:gd name="T35" fmla="*/ 121763 h 600884"/>
                  <a:gd name="T36" fmla="*/ 121763 h 600884"/>
                  <a:gd name="T37" fmla="*/ 121763 h 600884"/>
                  <a:gd name="T38" fmla="*/ 121763 h 600884"/>
                  <a:gd name="T39" fmla="*/ 121763 h 600884"/>
                  <a:gd name="T40" fmla="*/ 121763 h 600884"/>
                  <a:gd name="T41" fmla="*/ 121763 h 600884"/>
                  <a:gd name="T42" fmla="*/ 121763 h 600884"/>
                  <a:gd name="T43" fmla="*/ 121763 h 600884"/>
                  <a:gd name="T44" fmla="*/ 121763 h 600884"/>
                  <a:gd name="T45" fmla="*/ 121763 h 600884"/>
                  <a:gd name="T46" fmla="*/ 121763 h 600884"/>
                  <a:gd name="T47" fmla="*/ 121763 h 600884"/>
                  <a:gd name="T48" fmla="*/ 121763 h 600884"/>
                  <a:gd name="T49" fmla="*/ 121763 h 600884"/>
                  <a:gd name="T50" fmla="*/ 121763 h 600884"/>
                  <a:gd name="T51" fmla="*/ 121763 h 600884"/>
                  <a:gd name="T52" fmla="*/ 121763 h 600884"/>
                  <a:gd name="T53" fmla="*/ 121763 h 600884"/>
                  <a:gd name="T54" fmla="*/ 121763 h 600884"/>
                  <a:gd name="T55" fmla="*/ 121763 h 600884"/>
                  <a:gd name="T56" fmla="*/ 121763 h 600884"/>
                  <a:gd name="T57" fmla="*/ 121763 h 600884"/>
                  <a:gd name="T58" fmla="*/ 121763 h 600884"/>
                  <a:gd name="T59" fmla="*/ 121763 h 600884"/>
                  <a:gd name="T60" fmla="*/ 121763 h 600884"/>
                  <a:gd name="T61" fmla="*/ 121763 h 600884"/>
                  <a:gd name="T62" fmla="*/ 121763 h 600884"/>
                  <a:gd name="T63" fmla="*/ 121763 h 600884"/>
                  <a:gd name="T64" fmla="*/ 121763 h 600884"/>
                  <a:gd name="T65" fmla="*/ 121763 h 600884"/>
                  <a:gd name="T66" fmla="*/ 121763 h 600884"/>
                  <a:gd name="T67" fmla="*/ 121763 h 600884"/>
                  <a:gd name="T68" fmla="*/ 121763 h 600884"/>
                  <a:gd name="T69" fmla="*/ 121763 h 600884"/>
                  <a:gd name="T70" fmla="*/ 121763 h 600884"/>
                  <a:gd name="T71" fmla="*/ 121763 h 600884"/>
                  <a:gd name="T72" fmla="*/ 121763 h 600884"/>
                  <a:gd name="T73" fmla="*/ 121763 h 600884"/>
                  <a:gd name="T74" fmla="*/ 121763 h 600884"/>
                  <a:gd name="T75" fmla="*/ 121763 h 600884"/>
                  <a:gd name="T76" fmla="*/ 121763 h 600884"/>
                  <a:gd name="T77" fmla="*/ 121763 h 600884"/>
                  <a:gd name="T78" fmla="*/ 121763 h 600884"/>
                  <a:gd name="T79" fmla="*/ 121763 h 600884"/>
                  <a:gd name="T80" fmla="*/ 121763 h 600884"/>
                  <a:gd name="T81" fmla="*/ 121763 h 600884"/>
                  <a:gd name="T82" fmla="*/ 121763 h 600884"/>
                  <a:gd name="T83" fmla="*/ 121763 h 600884"/>
                  <a:gd name="T84" fmla="*/ 121763 h 600884"/>
                  <a:gd name="T85" fmla="*/ 121763 h 600884"/>
                  <a:gd name="T86" fmla="*/ 121763 h 600884"/>
                  <a:gd name="T87" fmla="*/ 121763 h 600884"/>
                  <a:gd name="T88" fmla="*/ 121763 h 600884"/>
                  <a:gd name="T89" fmla="*/ 121763 h 600884"/>
                  <a:gd name="T90" fmla="*/ 121763 h 600884"/>
                  <a:gd name="T91" fmla="*/ 121763 h 600884"/>
                  <a:gd name="T92" fmla="*/ 121763 h 600884"/>
                  <a:gd name="T93" fmla="*/ 121763 h 600884"/>
                  <a:gd name="T94" fmla="*/ 121763 h 600884"/>
                  <a:gd name="T95" fmla="*/ 121763 h 600884"/>
                  <a:gd name="T96" fmla="*/ 121763 h 600884"/>
                  <a:gd name="T97" fmla="*/ 121763 h 600884"/>
                  <a:gd name="T98" fmla="*/ 121763 h 600884"/>
                  <a:gd name="T99" fmla="*/ 121763 h 600884"/>
                  <a:gd name="T100" fmla="*/ 121763 h 600884"/>
                  <a:gd name="T101" fmla="*/ 121763 h 600884"/>
                  <a:gd name="T102" fmla="*/ 121763 h 600884"/>
                  <a:gd name="T103" fmla="*/ 121763 h 600884"/>
                  <a:gd name="T104" fmla="*/ 121763 h 600884"/>
                  <a:gd name="T105" fmla="*/ 121763 h 600884"/>
                  <a:gd name="T106" fmla="*/ 121763 h 600884"/>
                  <a:gd name="T107" fmla="*/ 121763 h 600884"/>
                  <a:gd name="T108" fmla="*/ 121763 h 600884"/>
                  <a:gd name="T109" fmla="*/ 121763 h 600884"/>
                  <a:gd name="T110" fmla="*/ 121763 h 600884"/>
                  <a:gd name="T111" fmla="*/ 121763 h 600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671" h="5403">
                    <a:moveTo>
                      <a:pt x="6268" y="2061"/>
                    </a:moveTo>
                    <a:lnTo>
                      <a:pt x="404" y="2061"/>
                    </a:lnTo>
                    <a:cubicBezTo>
                      <a:pt x="181" y="2061"/>
                      <a:pt x="0" y="2241"/>
                      <a:pt x="0" y="2464"/>
                    </a:cubicBezTo>
                    <a:lnTo>
                      <a:pt x="0" y="5000"/>
                    </a:lnTo>
                    <a:cubicBezTo>
                      <a:pt x="0" y="5223"/>
                      <a:pt x="181" y="5403"/>
                      <a:pt x="404" y="5403"/>
                    </a:cubicBezTo>
                    <a:lnTo>
                      <a:pt x="6268" y="5403"/>
                    </a:lnTo>
                    <a:cubicBezTo>
                      <a:pt x="6491" y="5403"/>
                      <a:pt x="6671" y="5223"/>
                      <a:pt x="6671" y="5000"/>
                    </a:cubicBezTo>
                    <a:lnTo>
                      <a:pt x="6671" y="2464"/>
                    </a:lnTo>
                    <a:cubicBezTo>
                      <a:pt x="6671" y="2241"/>
                      <a:pt x="6491" y="2061"/>
                      <a:pt x="6268" y="2061"/>
                    </a:cubicBezTo>
                    <a:close/>
                    <a:moveTo>
                      <a:pt x="4988" y="2461"/>
                    </a:moveTo>
                    <a:lnTo>
                      <a:pt x="5471" y="2461"/>
                    </a:lnTo>
                    <a:lnTo>
                      <a:pt x="5471" y="2642"/>
                    </a:lnTo>
                    <a:lnTo>
                      <a:pt x="4988" y="2642"/>
                    </a:lnTo>
                    <a:lnTo>
                      <a:pt x="4988" y="2461"/>
                    </a:lnTo>
                    <a:close/>
                    <a:moveTo>
                      <a:pt x="5754" y="3551"/>
                    </a:moveTo>
                    <a:lnTo>
                      <a:pt x="5754" y="4034"/>
                    </a:lnTo>
                    <a:lnTo>
                      <a:pt x="5270" y="4034"/>
                    </a:lnTo>
                    <a:lnTo>
                      <a:pt x="5270" y="3551"/>
                    </a:lnTo>
                    <a:lnTo>
                      <a:pt x="5754" y="3551"/>
                    </a:lnTo>
                    <a:close/>
                    <a:moveTo>
                      <a:pt x="3433" y="2687"/>
                    </a:moveTo>
                    <a:lnTo>
                      <a:pt x="3916" y="2687"/>
                    </a:lnTo>
                    <a:lnTo>
                      <a:pt x="3916" y="3170"/>
                    </a:lnTo>
                    <a:lnTo>
                      <a:pt x="3433" y="3170"/>
                    </a:lnTo>
                    <a:lnTo>
                      <a:pt x="3433" y="2687"/>
                    </a:lnTo>
                    <a:close/>
                    <a:moveTo>
                      <a:pt x="3096" y="3448"/>
                    </a:moveTo>
                    <a:lnTo>
                      <a:pt x="3579" y="3448"/>
                    </a:lnTo>
                    <a:lnTo>
                      <a:pt x="3579" y="3931"/>
                    </a:lnTo>
                    <a:lnTo>
                      <a:pt x="3096" y="3931"/>
                    </a:lnTo>
                    <a:lnTo>
                      <a:pt x="3096" y="3448"/>
                    </a:lnTo>
                    <a:close/>
                    <a:moveTo>
                      <a:pt x="2554" y="2687"/>
                    </a:moveTo>
                    <a:lnTo>
                      <a:pt x="3037" y="2687"/>
                    </a:lnTo>
                    <a:lnTo>
                      <a:pt x="3037" y="3170"/>
                    </a:lnTo>
                    <a:lnTo>
                      <a:pt x="2554" y="3170"/>
                    </a:lnTo>
                    <a:lnTo>
                      <a:pt x="2554" y="2687"/>
                    </a:lnTo>
                    <a:close/>
                    <a:moveTo>
                      <a:pt x="2218" y="3448"/>
                    </a:moveTo>
                    <a:lnTo>
                      <a:pt x="2701" y="3448"/>
                    </a:lnTo>
                    <a:lnTo>
                      <a:pt x="2701" y="3931"/>
                    </a:lnTo>
                    <a:lnTo>
                      <a:pt x="2218" y="3931"/>
                    </a:lnTo>
                    <a:lnTo>
                      <a:pt x="2218" y="3448"/>
                    </a:lnTo>
                    <a:close/>
                    <a:moveTo>
                      <a:pt x="1690" y="2687"/>
                    </a:moveTo>
                    <a:lnTo>
                      <a:pt x="2174" y="2687"/>
                    </a:lnTo>
                    <a:lnTo>
                      <a:pt x="2174" y="3170"/>
                    </a:lnTo>
                    <a:lnTo>
                      <a:pt x="1690" y="3170"/>
                    </a:lnTo>
                    <a:lnTo>
                      <a:pt x="1690" y="2687"/>
                    </a:lnTo>
                    <a:lnTo>
                      <a:pt x="1690" y="2687"/>
                    </a:lnTo>
                    <a:close/>
                    <a:moveTo>
                      <a:pt x="1354" y="3448"/>
                    </a:moveTo>
                    <a:lnTo>
                      <a:pt x="1837" y="3448"/>
                    </a:lnTo>
                    <a:lnTo>
                      <a:pt x="1837" y="3931"/>
                    </a:lnTo>
                    <a:lnTo>
                      <a:pt x="1354" y="3931"/>
                    </a:lnTo>
                    <a:lnTo>
                      <a:pt x="1354" y="3448"/>
                    </a:lnTo>
                    <a:close/>
                    <a:moveTo>
                      <a:pt x="797" y="2687"/>
                    </a:moveTo>
                    <a:lnTo>
                      <a:pt x="1281" y="2687"/>
                    </a:lnTo>
                    <a:lnTo>
                      <a:pt x="1281" y="3170"/>
                    </a:lnTo>
                    <a:lnTo>
                      <a:pt x="797" y="3170"/>
                    </a:lnTo>
                    <a:lnTo>
                      <a:pt x="797" y="2687"/>
                    </a:lnTo>
                    <a:close/>
                    <a:moveTo>
                      <a:pt x="461" y="3448"/>
                    </a:moveTo>
                    <a:lnTo>
                      <a:pt x="944" y="3448"/>
                    </a:lnTo>
                    <a:lnTo>
                      <a:pt x="944" y="3931"/>
                    </a:lnTo>
                    <a:lnTo>
                      <a:pt x="461" y="3931"/>
                    </a:lnTo>
                    <a:lnTo>
                      <a:pt x="461" y="3448"/>
                    </a:lnTo>
                    <a:close/>
                    <a:moveTo>
                      <a:pt x="1383" y="4670"/>
                    </a:moveTo>
                    <a:lnTo>
                      <a:pt x="900" y="4670"/>
                    </a:lnTo>
                    <a:lnTo>
                      <a:pt x="900" y="4187"/>
                    </a:lnTo>
                    <a:lnTo>
                      <a:pt x="1383" y="4187"/>
                    </a:lnTo>
                    <a:lnTo>
                      <a:pt x="1383" y="4670"/>
                    </a:lnTo>
                    <a:close/>
                    <a:moveTo>
                      <a:pt x="2276" y="4670"/>
                    </a:moveTo>
                    <a:lnTo>
                      <a:pt x="1793" y="4670"/>
                    </a:lnTo>
                    <a:lnTo>
                      <a:pt x="1793" y="4187"/>
                    </a:lnTo>
                    <a:lnTo>
                      <a:pt x="2276" y="4187"/>
                    </a:lnTo>
                    <a:lnTo>
                      <a:pt x="2276" y="4670"/>
                    </a:lnTo>
                    <a:close/>
                    <a:moveTo>
                      <a:pt x="3140" y="4670"/>
                    </a:moveTo>
                    <a:lnTo>
                      <a:pt x="2657" y="4670"/>
                    </a:lnTo>
                    <a:lnTo>
                      <a:pt x="2657" y="4187"/>
                    </a:lnTo>
                    <a:lnTo>
                      <a:pt x="3140" y="4187"/>
                    </a:lnTo>
                    <a:lnTo>
                      <a:pt x="3140" y="4670"/>
                    </a:lnTo>
                    <a:close/>
                    <a:moveTo>
                      <a:pt x="4019" y="4670"/>
                    </a:moveTo>
                    <a:lnTo>
                      <a:pt x="3535" y="4670"/>
                    </a:lnTo>
                    <a:lnTo>
                      <a:pt x="3535" y="4187"/>
                    </a:lnTo>
                    <a:lnTo>
                      <a:pt x="4019" y="4187"/>
                    </a:lnTo>
                    <a:lnTo>
                      <a:pt x="4019" y="4670"/>
                    </a:lnTo>
                    <a:close/>
                    <a:moveTo>
                      <a:pt x="4010" y="3911"/>
                    </a:moveTo>
                    <a:lnTo>
                      <a:pt x="4010" y="3428"/>
                    </a:lnTo>
                    <a:lnTo>
                      <a:pt x="4494" y="3428"/>
                    </a:lnTo>
                    <a:lnTo>
                      <a:pt x="4494" y="3011"/>
                    </a:lnTo>
                    <a:lnTo>
                      <a:pt x="4977" y="3011"/>
                    </a:lnTo>
                    <a:lnTo>
                      <a:pt x="4977" y="3428"/>
                    </a:lnTo>
                    <a:lnTo>
                      <a:pt x="4977" y="3494"/>
                    </a:lnTo>
                    <a:lnTo>
                      <a:pt x="4977" y="3911"/>
                    </a:lnTo>
                    <a:lnTo>
                      <a:pt x="4494" y="3911"/>
                    </a:lnTo>
                    <a:lnTo>
                      <a:pt x="4010" y="3911"/>
                    </a:lnTo>
                    <a:close/>
                    <a:moveTo>
                      <a:pt x="5340" y="4669"/>
                    </a:moveTo>
                    <a:lnTo>
                      <a:pt x="4857" y="4669"/>
                    </a:lnTo>
                    <a:lnTo>
                      <a:pt x="4857" y="4186"/>
                    </a:lnTo>
                    <a:lnTo>
                      <a:pt x="5340" y="4186"/>
                    </a:lnTo>
                    <a:lnTo>
                      <a:pt x="5340" y="4669"/>
                    </a:lnTo>
                    <a:close/>
                    <a:moveTo>
                      <a:pt x="6127" y="4690"/>
                    </a:moveTo>
                    <a:lnTo>
                      <a:pt x="5644" y="4690"/>
                    </a:lnTo>
                    <a:lnTo>
                      <a:pt x="5644" y="4206"/>
                    </a:lnTo>
                    <a:lnTo>
                      <a:pt x="6127" y="4206"/>
                    </a:lnTo>
                    <a:lnTo>
                      <a:pt x="6127" y="4690"/>
                    </a:lnTo>
                    <a:close/>
                    <a:moveTo>
                      <a:pt x="6177" y="2642"/>
                    </a:moveTo>
                    <a:lnTo>
                      <a:pt x="5694" y="2642"/>
                    </a:lnTo>
                    <a:lnTo>
                      <a:pt x="5694" y="2461"/>
                    </a:lnTo>
                    <a:lnTo>
                      <a:pt x="6177" y="2461"/>
                    </a:lnTo>
                    <a:lnTo>
                      <a:pt x="6177" y="2642"/>
                    </a:lnTo>
                    <a:close/>
                    <a:moveTo>
                      <a:pt x="1480" y="1826"/>
                    </a:moveTo>
                    <a:cubicBezTo>
                      <a:pt x="1478" y="1473"/>
                      <a:pt x="1491" y="1201"/>
                      <a:pt x="1745" y="935"/>
                    </a:cubicBezTo>
                    <a:cubicBezTo>
                      <a:pt x="1829" y="847"/>
                      <a:pt x="1993" y="843"/>
                      <a:pt x="2050" y="741"/>
                    </a:cubicBezTo>
                    <a:cubicBezTo>
                      <a:pt x="2158" y="546"/>
                      <a:pt x="2127" y="319"/>
                      <a:pt x="2125" y="104"/>
                    </a:cubicBezTo>
                    <a:cubicBezTo>
                      <a:pt x="2124" y="0"/>
                      <a:pt x="2285" y="0"/>
                      <a:pt x="2287" y="104"/>
                    </a:cubicBezTo>
                    <a:cubicBezTo>
                      <a:pt x="2289" y="350"/>
                      <a:pt x="2347" y="868"/>
                      <a:pt x="2026" y="967"/>
                    </a:cubicBezTo>
                    <a:cubicBezTo>
                      <a:pt x="1641" y="1085"/>
                      <a:pt x="1640" y="1490"/>
                      <a:pt x="1641" y="1826"/>
                    </a:cubicBezTo>
                    <a:cubicBezTo>
                      <a:pt x="1641" y="1930"/>
                      <a:pt x="1480" y="1930"/>
                      <a:pt x="1480" y="1826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39" name="Text6">
                <a:extLst>
                  <a:ext uri="{FF2B5EF4-FFF2-40B4-BE49-F238E27FC236}">
                    <a16:creationId xmlns:a16="http://schemas.microsoft.com/office/drawing/2014/main" id="{B1F77B92-DDCC-4142-8EAF-5B10C57FD827}"/>
                  </a:ext>
                </a:extLst>
              </p:cNvPr>
              <p:cNvSpPr/>
              <p:nvPr/>
            </p:nvSpPr>
            <p:spPr bwMode="auto">
              <a:xfrm>
                <a:off x="6424723" y="5791569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特效技术力求真实感，让观众难辨真假，提升沉浸感。</a:t>
                </a:r>
                <a:endParaRPr lang="en-US" dirty="0"/>
              </a:p>
            </p:txBody>
          </p:sp>
          <p:sp>
            <p:nvSpPr>
              <p:cNvPr id="40" name="Bullet6">
                <a:extLst>
                  <a:ext uri="{FF2B5EF4-FFF2-40B4-BE49-F238E27FC236}">
                    <a16:creationId xmlns:a16="http://schemas.microsoft.com/office/drawing/2014/main" id="{709FD637-BE06-43EA-BF00-973A57A2E2A3}"/>
                  </a:ext>
                </a:extLst>
              </p:cNvPr>
              <p:cNvSpPr txBox="1"/>
              <p:nvPr/>
            </p:nvSpPr>
            <p:spPr bwMode="auto">
              <a:xfrm>
                <a:off x="6424723" y="5467631"/>
                <a:ext cx="5094177" cy="323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i="1" dirty="0"/>
                  <a:t>特效与现实生活的融合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影视作品分析</a:t>
            </a:r>
            <a:endParaRPr lang="en-US" dirty="0"/>
          </a:p>
        </p:txBody>
      </p:sp>
      <p:grpSp>
        <p:nvGrpSpPr>
          <p:cNvPr id="4" name="1eb76efd-3e26-466f-bf8a-9c743030d3eb.source.4.zh-Hans.pptx">
            <a:extLst>
              <a:ext uri="{FF2B5EF4-FFF2-40B4-BE49-F238E27FC236}">
                <a16:creationId xmlns:a16="http://schemas.microsoft.com/office/drawing/2014/main" id="{CAA66156-8C83-AAD4-5058-15BE34DE816F}"/>
              </a:ext>
            </a:extLst>
          </p:cNvPr>
          <p:cNvGrpSpPr/>
          <p:nvPr/>
        </p:nvGrpSpPr>
        <p:grpSpPr>
          <a:xfrm>
            <a:off x="660400" y="1130300"/>
            <a:ext cx="10858500" cy="4902202"/>
            <a:chOff x="660400" y="1130300"/>
            <a:chExt cx="10858500" cy="4902202"/>
          </a:xfrm>
        </p:grpSpPr>
        <p:sp>
          <p:nvSpPr>
            <p:cNvPr id="27" name="Title">
              <a:extLst>
                <a:ext uri="{FF2B5EF4-FFF2-40B4-BE49-F238E27FC236}">
                  <a16:creationId xmlns:a16="http://schemas.microsoft.com/office/drawing/2014/main" id="{FFB14A4C-B5AD-2DA0-F011-152EAB58B556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461665"/>
            </a:xfrm>
            <a:prstGeom prst="rect">
              <a:avLst/>
            </a:prstGeom>
            <a:noFill/>
          </p:spPr>
          <p:txBody>
            <a:bodyPr vert="horz" wrap="square" rtlCol="0" anchor="t" anchorCtr="0">
              <a:normAutofit/>
            </a:bodyPr>
            <a:lstStyle/>
            <a:p>
              <a:pPr algn="ctr"/>
              <a:r>
                <a:rPr lang="zh-CN" altLang="en-US" sz="2400" b="1" dirty="0">
                  <a:cs typeface="+mn-ea"/>
                  <a:sym typeface="+mn-lt"/>
                </a:rPr>
                <a:t>深入剖析经典影视作品的内涵与价值</a:t>
              </a:r>
              <a:endParaRPr lang="en-US" dirty="0"/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5C5B89FB-BE13-6222-2566-5C2438CF1394}"/>
                </a:ext>
              </a:extLst>
            </p:cNvPr>
            <p:cNvGrpSpPr/>
            <p:nvPr/>
          </p:nvGrpSpPr>
          <p:grpSpPr>
            <a:xfrm>
              <a:off x="786805" y="1852187"/>
              <a:ext cx="2556151" cy="4180315"/>
              <a:chOff x="786805" y="1852187"/>
              <a:chExt cx="2556151" cy="4180315"/>
            </a:xfrm>
          </p:grpSpPr>
          <p:sp>
            <p:nvSpPr>
              <p:cNvPr id="42" name="ComponentBackground1">
                <a:extLst>
                  <a:ext uri="{FF2B5EF4-FFF2-40B4-BE49-F238E27FC236}">
                    <a16:creationId xmlns:a16="http://schemas.microsoft.com/office/drawing/2014/main" id="{FD46C8B3-3058-F889-F7EA-549FB074B577}"/>
                  </a:ext>
                </a:extLst>
              </p:cNvPr>
              <p:cNvSpPr/>
              <p:nvPr/>
            </p:nvSpPr>
            <p:spPr>
              <a:xfrm>
                <a:off x="786805" y="2470191"/>
                <a:ext cx="2556151" cy="3562311"/>
              </a:xfrm>
              <a:prstGeom prst="roundRect">
                <a:avLst>
                  <a:gd name="adj" fmla="val 8000"/>
                </a:avLst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" name="IconBackground1">
                <a:extLst>
                  <a:ext uri="{FF2B5EF4-FFF2-40B4-BE49-F238E27FC236}">
                    <a16:creationId xmlns:a16="http://schemas.microsoft.com/office/drawing/2014/main" id="{FB34852F-A85F-60B7-EB47-45B09475998A}"/>
                  </a:ext>
                </a:extLst>
              </p:cNvPr>
              <p:cNvSpPr/>
              <p:nvPr/>
            </p:nvSpPr>
            <p:spPr>
              <a:xfrm>
                <a:off x="1431198" y="1852187"/>
                <a:ext cx="1267367" cy="1236010"/>
              </a:xfrm>
              <a:custGeom>
                <a:avLst/>
                <a:gdLst>
                  <a:gd name="connsiteX0" fmla="*/ 775238 w 1550475"/>
                  <a:gd name="connsiteY0" fmla="*/ 0 h 1550476"/>
                  <a:gd name="connsiteX1" fmla="*/ 840306 w 1550475"/>
                  <a:gd name="connsiteY1" fmla="*/ 26953 h 1550476"/>
                  <a:gd name="connsiteX2" fmla="*/ 1523523 w 1550475"/>
                  <a:gd name="connsiteY2" fmla="*/ 710170 h 1550476"/>
                  <a:gd name="connsiteX3" fmla="*/ 1523523 w 1550475"/>
                  <a:gd name="connsiteY3" fmla="*/ 840307 h 1550476"/>
                  <a:gd name="connsiteX4" fmla="*/ 840306 w 1550475"/>
                  <a:gd name="connsiteY4" fmla="*/ 1523524 h 1550476"/>
                  <a:gd name="connsiteX5" fmla="*/ 710169 w 1550475"/>
                  <a:gd name="connsiteY5" fmla="*/ 1523524 h 1550476"/>
                  <a:gd name="connsiteX6" fmla="*/ 26952 w 1550475"/>
                  <a:gd name="connsiteY6" fmla="*/ 840307 h 1550476"/>
                  <a:gd name="connsiteX7" fmla="*/ 26952 w 1550475"/>
                  <a:gd name="connsiteY7" fmla="*/ 710170 h 1550476"/>
                  <a:gd name="connsiteX8" fmla="*/ 710169 w 1550475"/>
                  <a:gd name="connsiteY8" fmla="*/ 26953 h 1550476"/>
                  <a:gd name="connsiteX9" fmla="*/ 775238 w 1550475"/>
                  <a:gd name="connsiteY9" fmla="*/ 0 h 1550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50475" h="1550476">
                    <a:moveTo>
                      <a:pt x="775238" y="0"/>
                    </a:moveTo>
                    <a:cubicBezTo>
                      <a:pt x="798788" y="0"/>
                      <a:pt x="822338" y="8984"/>
                      <a:pt x="840306" y="26953"/>
                    </a:cubicBezTo>
                    <a:lnTo>
                      <a:pt x="1523523" y="710170"/>
                    </a:lnTo>
                    <a:cubicBezTo>
                      <a:pt x="1559460" y="746107"/>
                      <a:pt x="1559460" y="804371"/>
                      <a:pt x="1523523" y="840307"/>
                    </a:cubicBezTo>
                    <a:lnTo>
                      <a:pt x="840306" y="1523524"/>
                    </a:lnTo>
                    <a:cubicBezTo>
                      <a:pt x="804370" y="1559461"/>
                      <a:pt x="746106" y="1559461"/>
                      <a:pt x="710169" y="1523524"/>
                    </a:cubicBezTo>
                    <a:lnTo>
                      <a:pt x="26952" y="840307"/>
                    </a:lnTo>
                    <a:cubicBezTo>
                      <a:pt x="-8985" y="804371"/>
                      <a:pt x="-8985" y="746107"/>
                      <a:pt x="26952" y="710170"/>
                    </a:cubicBezTo>
                    <a:lnTo>
                      <a:pt x="710169" y="26953"/>
                    </a:lnTo>
                    <a:cubicBezTo>
                      <a:pt x="728137" y="8984"/>
                      <a:pt x="751687" y="0"/>
                      <a:pt x="77523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" name="Icon1">
                <a:extLst>
                  <a:ext uri="{FF2B5EF4-FFF2-40B4-BE49-F238E27FC236}">
                    <a16:creationId xmlns:a16="http://schemas.microsoft.com/office/drawing/2014/main" id="{D759C52F-75F6-6037-F228-ACD182447A44}"/>
                  </a:ext>
                </a:extLst>
              </p:cNvPr>
              <p:cNvSpPr/>
              <p:nvPr/>
            </p:nvSpPr>
            <p:spPr>
              <a:xfrm>
                <a:off x="1815701" y="2269543"/>
                <a:ext cx="498360" cy="401299"/>
              </a:xfrm>
              <a:custGeom>
                <a:avLst/>
                <a:gdLst>
                  <a:gd name="connsiteX0" fmla="*/ 373273 h 605239"/>
                  <a:gd name="connsiteY0" fmla="*/ 373273 h 605239"/>
                  <a:gd name="connsiteX1" fmla="*/ 373273 h 605239"/>
                  <a:gd name="connsiteY1" fmla="*/ 373273 h 605239"/>
                  <a:gd name="connsiteX2" fmla="*/ 373273 h 605239"/>
                  <a:gd name="connsiteY2" fmla="*/ 373273 h 605239"/>
                  <a:gd name="connsiteX3" fmla="*/ 373273 h 605239"/>
                  <a:gd name="connsiteY3" fmla="*/ 373273 h 605239"/>
                  <a:gd name="connsiteX4" fmla="*/ 373273 h 605239"/>
                  <a:gd name="connsiteY4" fmla="*/ 373273 h 605239"/>
                  <a:gd name="connsiteX5" fmla="*/ 373273 h 605239"/>
                  <a:gd name="connsiteY5" fmla="*/ 373273 h 605239"/>
                  <a:gd name="connsiteX6" fmla="*/ 373273 h 605239"/>
                  <a:gd name="connsiteY6" fmla="*/ 373273 h 605239"/>
                  <a:gd name="connsiteX7" fmla="*/ 373273 h 605239"/>
                  <a:gd name="connsiteY7" fmla="*/ 373273 h 605239"/>
                  <a:gd name="connsiteX8" fmla="*/ 373273 h 605239"/>
                  <a:gd name="connsiteY8" fmla="*/ 373273 h 605239"/>
                  <a:gd name="connsiteX9" fmla="*/ 373273 h 605239"/>
                  <a:gd name="connsiteY9" fmla="*/ 373273 h 605239"/>
                  <a:gd name="connsiteX10" fmla="*/ 373273 h 605239"/>
                  <a:gd name="connsiteY10" fmla="*/ 373273 h 605239"/>
                  <a:gd name="connsiteX11" fmla="*/ 373273 h 605239"/>
                  <a:gd name="connsiteY11" fmla="*/ 373273 h 605239"/>
                  <a:gd name="connsiteX12" fmla="*/ 373273 h 605239"/>
                  <a:gd name="connsiteY12" fmla="*/ 373273 h 605239"/>
                  <a:gd name="connsiteX13" fmla="*/ 373273 h 605239"/>
                  <a:gd name="connsiteY13" fmla="*/ 373273 h 605239"/>
                  <a:gd name="connsiteX14" fmla="*/ 373273 h 605239"/>
                  <a:gd name="connsiteY14" fmla="*/ 373273 h 605239"/>
                  <a:gd name="connsiteX15" fmla="*/ 373273 h 605239"/>
                  <a:gd name="connsiteY15" fmla="*/ 373273 h 605239"/>
                  <a:gd name="connsiteX16" fmla="*/ 373273 h 605239"/>
                  <a:gd name="connsiteY16" fmla="*/ 373273 h 605239"/>
                  <a:gd name="connsiteX17" fmla="*/ 373273 h 605239"/>
                  <a:gd name="connsiteY17" fmla="*/ 373273 h 605239"/>
                  <a:gd name="connsiteX18" fmla="*/ 373273 h 605239"/>
                  <a:gd name="connsiteY18" fmla="*/ 373273 h 605239"/>
                  <a:gd name="connsiteX19" fmla="*/ 373273 h 605239"/>
                  <a:gd name="connsiteY19" fmla="*/ 373273 h 605239"/>
                  <a:gd name="connsiteX20" fmla="*/ 373273 h 605239"/>
                  <a:gd name="connsiteY20" fmla="*/ 373273 h 605239"/>
                  <a:gd name="connsiteX21" fmla="*/ 373273 h 605239"/>
                  <a:gd name="connsiteY21" fmla="*/ 373273 h 605239"/>
                  <a:gd name="connsiteX22" fmla="*/ 373273 h 605239"/>
                  <a:gd name="connsiteY22" fmla="*/ 373273 h 605239"/>
                  <a:gd name="connsiteX23" fmla="*/ 373273 h 605239"/>
                  <a:gd name="connsiteY23" fmla="*/ 373273 h 605239"/>
                  <a:gd name="connsiteX24" fmla="*/ 373273 h 605239"/>
                  <a:gd name="connsiteY24" fmla="*/ 373273 h 605239"/>
                  <a:gd name="connsiteX25" fmla="*/ 373273 h 605239"/>
                  <a:gd name="connsiteY25" fmla="*/ 373273 h 605239"/>
                  <a:gd name="connsiteX26" fmla="*/ 373273 h 605239"/>
                  <a:gd name="connsiteY26" fmla="*/ 373273 h 605239"/>
                  <a:gd name="connsiteX27" fmla="*/ 373273 h 605239"/>
                  <a:gd name="connsiteY27" fmla="*/ 373273 h 605239"/>
                  <a:gd name="connsiteX28" fmla="*/ 373273 h 605239"/>
                  <a:gd name="connsiteY28" fmla="*/ 373273 h 605239"/>
                  <a:gd name="connsiteX29" fmla="*/ 373273 h 605239"/>
                  <a:gd name="connsiteY29" fmla="*/ 373273 h 605239"/>
                  <a:gd name="connsiteX30" fmla="*/ 373273 h 605239"/>
                  <a:gd name="connsiteY30" fmla="*/ 373273 h 605239"/>
                  <a:gd name="connsiteX31" fmla="*/ 373273 h 605239"/>
                  <a:gd name="connsiteY31" fmla="*/ 373273 h 605239"/>
                  <a:gd name="connsiteX32" fmla="*/ 373273 h 605239"/>
                  <a:gd name="connsiteY32" fmla="*/ 373273 h 605239"/>
                  <a:gd name="connsiteX33" fmla="*/ 373273 h 605239"/>
                  <a:gd name="connsiteY33" fmla="*/ 373273 h 605239"/>
                  <a:gd name="connsiteX34" fmla="*/ 373273 h 605239"/>
                  <a:gd name="connsiteY34" fmla="*/ 373273 h 605239"/>
                  <a:gd name="connsiteX35" fmla="*/ 373273 h 605239"/>
                  <a:gd name="connsiteY35" fmla="*/ 373273 h 605239"/>
                  <a:gd name="connsiteX36" fmla="*/ 373273 h 605239"/>
                  <a:gd name="connsiteY36" fmla="*/ 373273 h 605239"/>
                  <a:gd name="connsiteX37" fmla="*/ 373273 h 605239"/>
                  <a:gd name="connsiteY37" fmla="*/ 373273 h 60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603264" h="485772">
                    <a:moveTo>
                      <a:pt x="267673" y="339760"/>
                    </a:moveTo>
                    <a:cubicBezTo>
                      <a:pt x="259321" y="339760"/>
                      <a:pt x="252488" y="346431"/>
                      <a:pt x="252488" y="354921"/>
                    </a:cubicBezTo>
                    <a:cubicBezTo>
                      <a:pt x="252488" y="363260"/>
                      <a:pt x="259321" y="370082"/>
                      <a:pt x="267673" y="370082"/>
                    </a:cubicBezTo>
                    <a:cubicBezTo>
                      <a:pt x="276025" y="370082"/>
                      <a:pt x="282858" y="363260"/>
                      <a:pt x="282858" y="354921"/>
                    </a:cubicBezTo>
                    <a:cubicBezTo>
                      <a:pt x="282858" y="346431"/>
                      <a:pt x="276025" y="339760"/>
                      <a:pt x="267673" y="339760"/>
                    </a:cubicBezTo>
                    <a:close/>
                    <a:moveTo>
                      <a:pt x="28394" y="233783"/>
                    </a:moveTo>
                    <a:lnTo>
                      <a:pt x="188586" y="233783"/>
                    </a:lnTo>
                    <a:cubicBezTo>
                      <a:pt x="181146" y="267594"/>
                      <a:pt x="180387" y="291853"/>
                      <a:pt x="180539" y="301253"/>
                    </a:cubicBezTo>
                    <a:cubicBezTo>
                      <a:pt x="180691" y="332031"/>
                      <a:pt x="190409" y="361294"/>
                      <a:pt x="207567" y="383885"/>
                    </a:cubicBezTo>
                    <a:cubicBezTo>
                      <a:pt x="226698" y="408750"/>
                      <a:pt x="254182" y="424367"/>
                      <a:pt x="285157" y="427702"/>
                    </a:cubicBezTo>
                    <a:cubicBezTo>
                      <a:pt x="289561" y="428157"/>
                      <a:pt x="293812" y="428460"/>
                      <a:pt x="298216" y="428460"/>
                    </a:cubicBezTo>
                    <a:cubicBezTo>
                      <a:pt x="358496" y="428460"/>
                      <a:pt x="408908" y="383278"/>
                      <a:pt x="415437" y="323389"/>
                    </a:cubicBezTo>
                    <a:cubicBezTo>
                      <a:pt x="418929" y="291701"/>
                      <a:pt x="412855" y="262136"/>
                      <a:pt x="405263" y="233783"/>
                    </a:cubicBezTo>
                    <a:lnTo>
                      <a:pt x="575022" y="233783"/>
                    </a:lnTo>
                    <a:cubicBezTo>
                      <a:pt x="590661" y="233783"/>
                      <a:pt x="603264" y="246367"/>
                      <a:pt x="603264" y="261984"/>
                    </a:cubicBezTo>
                    <a:lnTo>
                      <a:pt x="603264" y="457419"/>
                    </a:lnTo>
                    <a:cubicBezTo>
                      <a:pt x="603264" y="473036"/>
                      <a:pt x="590661" y="485772"/>
                      <a:pt x="575022" y="485772"/>
                    </a:cubicBezTo>
                    <a:lnTo>
                      <a:pt x="28394" y="485772"/>
                    </a:lnTo>
                    <a:cubicBezTo>
                      <a:pt x="12755" y="485772"/>
                      <a:pt x="0" y="473036"/>
                      <a:pt x="0" y="457419"/>
                    </a:cubicBezTo>
                    <a:lnTo>
                      <a:pt x="0" y="261984"/>
                    </a:lnTo>
                    <a:cubicBezTo>
                      <a:pt x="0" y="246367"/>
                      <a:pt x="12755" y="233783"/>
                      <a:pt x="28394" y="233783"/>
                    </a:cubicBezTo>
                    <a:close/>
                    <a:moveTo>
                      <a:pt x="256588" y="232723"/>
                    </a:moveTo>
                    <a:cubicBezTo>
                      <a:pt x="248540" y="230448"/>
                      <a:pt x="240188" y="235148"/>
                      <a:pt x="237911" y="243335"/>
                    </a:cubicBezTo>
                    <a:cubicBezTo>
                      <a:pt x="237303" y="245458"/>
                      <a:pt x="226370" y="285938"/>
                      <a:pt x="235329" y="323083"/>
                    </a:cubicBezTo>
                    <a:cubicBezTo>
                      <a:pt x="237455" y="331724"/>
                      <a:pt x="246718" y="336576"/>
                      <a:pt x="255070" y="333544"/>
                    </a:cubicBezTo>
                    <a:lnTo>
                      <a:pt x="255373" y="333392"/>
                    </a:lnTo>
                    <a:cubicBezTo>
                      <a:pt x="262510" y="330815"/>
                      <a:pt x="266610" y="323386"/>
                      <a:pt x="264788" y="315957"/>
                    </a:cubicBezTo>
                    <a:cubicBezTo>
                      <a:pt x="259018" y="292306"/>
                      <a:pt x="263877" y="263196"/>
                      <a:pt x="267218" y="251371"/>
                    </a:cubicBezTo>
                    <a:cubicBezTo>
                      <a:pt x="269343" y="243335"/>
                      <a:pt x="264636" y="234997"/>
                      <a:pt x="256588" y="232723"/>
                    </a:cubicBezTo>
                    <a:close/>
                    <a:moveTo>
                      <a:pt x="376852" y="0"/>
                    </a:moveTo>
                    <a:cubicBezTo>
                      <a:pt x="380193" y="0"/>
                      <a:pt x="383382" y="1061"/>
                      <a:pt x="385963" y="3487"/>
                    </a:cubicBezTo>
                    <a:cubicBezTo>
                      <a:pt x="390974" y="8035"/>
                      <a:pt x="392037" y="15464"/>
                      <a:pt x="388393" y="21074"/>
                    </a:cubicBezTo>
                    <a:cubicBezTo>
                      <a:pt x="307913" y="147366"/>
                      <a:pt x="395378" y="228023"/>
                      <a:pt x="385204" y="320050"/>
                    </a:cubicBezTo>
                    <a:cubicBezTo>
                      <a:pt x="380345" y="364927"/>
                      <a:pt x="342383" y="398130"/>
                      <a:pt x="298195" y="398130"/>
                    </a:cubicBezTo>
                    <a:cubicBezTo>
                      <a:pt x="295006" y="398130"/>
                      <a:pt x="291665" y="397978"/>
                      <a:pt x="288476" y="397675"/>
                    </a:cubicBezTo>
                    <a:cubicBezTo>
                      <a:pt x="240340" y="392369"/>
                      <a:pt x="211185" y="349311"/>
                      <a:pt x="210882" y="300947"/>
                    </a:cubicBezTo>
                    <a:cubicBezTo>
                      <a:pt x="210426" y="246822"/>
                      <a:pt x="238366" y="105673"/>
                      <a:pt x="368349" y="2881"/>
                    </a:cubicBezTo>
                    <a:cubicBezTo>
                      <a:pt x="370778" y="910"/>
                      <a:pt x="373815" y="0"/>
                      <a:pt x="3768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45" name="Text1">
                <a:extLst>
                  <a:ext uri="{FF2B5EF4-FFF2-40B4-BE49-F238E27FC236}">
                    <a16:creationId xmlns:a16="http://schemas.microsoft.com/office/drawing/2014/main" id="{3A560173-832E-8088-DF97-E3134B0238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1774" y="3958994"/>
                <a:ext cx="2226215" cy="104814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i="0" dirty="0">
                    <a:solidFill>
                      <a:schemeClr val="tx1"/>
                    </a:solidFill>
                    <a:effectLst/>
                    <a:cs typeface="+mn-ea"/>
                    <a:sym typeface="+mn-lt"/>
                  </a:rPr>
                  <a:t>分析故事情节的布局和进展</a:t>
                </a:r>
                <a:endParaRPr lang="en-US" dirty="0"/>
              </a:p>
            </p:txBody>
          </p:sp>
          <p:sp>
            <p:nvSpPr>
              <p:cNvPr id="46" name="Bullet1">
                <a:extLst>
                  <a:ext uri="{FF2B5EF4-FFF2-40B4-BE49-F238E27FC236}">
                    <a16:creationId xmlns:a16="http://schemas.microsoft.com/office/drawing/2014/main" id="{D488522B-588F-E548-2B64-B60F93A548D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51773" y="3301352"/>
                <a:ext cx="2226215" cy="65764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rmAutofit/>
              </a:bodyPr>
              <a:lstStyle/>
              <a:p>
                <a:r>
                  <a:rPr kumimoji="1" lang="zh-CN" altLang="en-US" b="1" dirty="0">
                    <a:solidFill>
                      <a:schemeClr val="tx1"/>
                    </a:solidFill>
                    <a:cs typeface="+mn-ea"/>
                    <a:sym typeface="+mn-lt"/>
                  </a:rPr>
                  <a:t>剧情构造</a:t>
                </a:r>
                <a:endParaRPr lang="en-US" dirty="0"/>
              </a:p>
            </p:txBody>
          </p:sp>
          <p:sp>
            <p:nvSpPr>
              <p:cNvPr id="47" name="Number1">
                <a:extLst>
                  <a:ext uri="{FF2B5EF4-FFF2-40B4-BE49-F238E27FC236}">
                    <a16:creationId xmlns:a16="http://schemas.microsoft.com/office/drawing/2014/main" id="{ADF82C27-062F-8C88-39F4-D6B4B861586B}"/>
                  </a:ext>
                </a:extLst>
              </p:cNvPr>
              <p:cNvSpPr/>
              <p:nvPr/>
            </p:nvSpPr>
            <p:spPr>
              <a:xfrm>
                <a:off x="1229490" y="5243344"/>
                <a:ext cx="1670780" cy="421435"/>
              </a:xfrm>
              <a:prstGeom prst="roundRect">
                <a:avLst>
                  <a:gd name="adj" fmla="val 8000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altLang="zh-CN" b="1" dirty="0">
                    <a:cs typeface="+mn-ea"/>
                    <a:sym typeface="+mn-lt"/>
                  </a:rPr>
                  <a:t>01</a:t>
                </a:r>
                <a:endParaRPr lang="zh-CN" altLang="en-US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8E99909B-0B26-6ADF-5874-5D349489AF7C}"/>
                </a:ext>
              </a:extLst>
            </p:cNvPr>
            <p:cNvGrpSpPr/>
            <p:nvPr/>
          </p:nvGrpSpPr>
          <p:grpSpPr>
            <a:xfrm>
              <a:off x="3469985" y="1852187"/>
              <a:ext cx="2556151" cy="4180315"/>
              <a:chOff x="3469985" y="1852187"/>
              <a:chExt cx="2556151" cy="4180315"/>
            </a:xfrm>
          </p:grpSpPr>
          <p:sp>
            <p:nvSpPr>
              <p:cNvPr id="36" name="ComponentBackground2">
                <a:extLst>
                  <a:ext uri="{FF2B5EF4-FFF2-40B4-BE49-F238E27FC236}">
                    <a16:creationId xmlns:a16="http://schemas.microsoft.com/office/drawing/2014/main" id="{2BC20BC3-7E42-4E0C-3867-C7AD2232267A}"/>
                  </a:ext>
                </a:extLst>
              </p:cNvPr>
              <p:cNvSpPr/>
              <p:nvPr/>
            </p:nvSpPr>
            <p:spPr>
              <a:xfrm>
                <a:off x="3469985" y="2470191"/>
                <a:ext cx="2556151" cy="3562311"/>
              </a:xfrm>
              <a:prstGeom prst="roundRect">
                <a:avLst>
                  <a:gd name="adj" fmla="val 8000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" name="IconBackground2">
                <a:extLst>
                  <a:ext uri="{FF2B5EF4-FFF2-40B4-BE49-F238E27FC236}">
                    <a16:creationId xmlns:a16="http://schemas.microsoft.com/office/drawing/2014/main" id="{7BD7D56E-64CD-51C7-5453-2C4A753D280F}"/>
                  </a:ext>
                </a:extLst>
              </p:cNvPr>
              <p:cNvSpPr/>
              <p:nvPr/>
            </p:nvSpPr>
            <p:spPr>
              <a:xfrm>
                <a:off x="4114378" y="1852187"/>
                <a:ext cx="1267367" cy="1236010"/>
              </a:xfrm>
              <a:custGeom>
                <a:avLst/>
                <a:gdLst>
                  <a:gd name="connsiteX0" fmla="*/ 775238 w 1550475"/>
                  <a:gd name="connsiteY0" fmla="*/ 0 h 1550476"/>
                  <a:gd name="connsiteX1" fmla="*/ 840306 w 1550475"/>
                  <a:gd name="connsiteY1" fmla="*/ 26953 h 1550476"/>
                  <a:gd name="connsiteX2" fmla="*/ 1523523 w 1550475"/>
                  <a:gd name="connsiteY2" fmla="*/ 710170 h 1550476"/>
                  <a:gd name="connsiteX3" fmla="*/ 1523523 w 1550475"/>
                  <a:gd name="connsiteY3" fmla="*/ 840307 h 1550476"/>
                  <a:gd name="connsiteX4" fmla="*/ 840306 w 1550475"/>
                  <a:gd name="connsiteY4" fmla="*/ 1523524 h 1550476"/>
                  <a:gd name="connsiteX5" fmla="*/ 710169 w 1550475"/>
                  <a:gd name="connsiteY5" fmla="*/ 1523524 h 1550476"/>
                  <a:gd name="connsiteX6" fmla="*/ 26952 w 1550475"/>
                  <a:gd name="connsiteY6" fmla="*/ 840307 h 1550476"/>
                  <a:gd name="connsiteX7" fmla="*/ 26952 w 1550475"/>
                  <a:gd name="connsiteY7" fmla="*/ 710170 h 1550476"/>
                  <a:gd name="connsiteX8" fmla="*/ 710169 w 1550475"/>
                  <a:gd name="connsiteY8" fmla="*/ 26953 h 1550476"/>
                  <a:gd name="connsiteX9" fmla="*/ 775238 w 1550475"/>
                  <a:gd name="connsiteY9" fmla="*/ 0 h 1550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50475" h="1550476">
                    <a:moveTo>
                      <a:pt x="775238" y="0"/>
                    </a:moveTo>
                    <a:cubicBezTo>
                      <a:pt x="798788" y="0"/>
                      <a:pt x="822338" y="8984"/>
                      <a:pt x="840306" y="26953"/>
                    </a:cubicBezTo>
                    <a:lnTo>
                      <a:pt x="1523523" y="710170"/>
                    </a:lnTo>
                    <a:cubicBezTo>
                      <a:pt x="1559460" y="746107"/>
                      <a:pt x="1559460" y="804371"/>
                      <a:pt x="1523523" y="840307"/>
                    </a:cubicBezTo>
                    <a:lnTo>
                      <a:pt x="840306" y="1523524"/>
                    </a:lnTo>
                    <a:cubicBezTo>
                      <a:pt x="804370" y="1559461"/>
                      <a:pt x="746106" y="1559461"/>
                      <a:pt x="710169" y="1523524"/>
                    </a:cubicBezTo>
                    <a:lnTo>
                      <a:pt x="26952" y="840307"/>
                    </a:lnTo>
                    <a:cubicBezTo>
                      <a:pt x="-8985" y="804371"/>
                      <a:pt x="-8985" y="746107"/>
                      <a:pt x="26952" y="710170"/>
                    </a:cubicBezTo>
                    <a:lnTo>
                      <a:pt x="710169" y="26953"/>
                    </a:lnTo>
                    <a:cubicBezTo>
                      <a:pt x="728137" y="8984"/>
                      <a:pt x="751687" y="0"/>
                      <a:pt x="77523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" name="Icon2">
                <a:extLst>
                  <a:ext uri="{FF2B5EF4-FFF2-40B4-BE49-F238E27FC236}">
                    <a16:creationId xmlns:a16="http://schemas.microsoft.com/office/drawing/2014/main" id="{D22DBE94-2F3E-D2AA-5C03-FB3144465966}"/>
                  </a:ext>
                </a:extLst>
              </p:cNvPr>
              <p:cNvSpPr/>
              <p:nvPr/>
            </p:nvSpPr>
            <p:spPr>
              <a:xfrm>
                <a:off x="4498881" y="2221012"/>
                <a:ext cx="498360" cy="498360"/>
              </a:xfrm>
              <a:custGeom>
                <a:avLst/>
                <a:gdLst>
                  <a:gd name="T0" fmla="*/ 10711 w 11150"/>
                  <a:gd name="T1" fmla="*/ 3405 h 11151"/>
                  <a:gd name="T2" fmla="*/ 9516 w 11150"/>
                  <a:gd name="T3" fmla="*/ 1632 h 11151"/>
                  <a:gd name="T4" fmla="*/ 7744 w 11150"/>
                  <a:gd name="T5" fmla="*/ 437 h 11151"/>
                  <a:gd name="T6" fmla="*/ 5575 w 11150"/>
                  <a:gd name="T7" fmla="*/ 0 h 11151"/>
                  <a:gd name="T8" fmla="*/ 3405 w 11150"/>
                  <a:gd name="T9" fmla="*/ 439 h 11151"/>
                  <a:gd name="T10" fmla="*/ 1632 w 11150"/>
                  <a:gd name="T11" fmla="*/ 1634 h 11151"/>
                  <a:gd name="T12" fmla="*/ 437 w 11150"/>
                  <a:gd name="T13" fmla="*/ 3406 h 11151"/>
                  <a:gd name="T14" fmla="*/ 0 w 11150"/>
                  <a:gd name="T15" fmla="*/ 5575 h 11151"/>
                  <a:gd name="T16" fmla="*/ 439 w 11150"/>
                  <a:gd name="T17" fmla="*/ 7745 h 11151"/>
                  <a:gd name="T18" fmla="*/ 1634 w 11150"/>
                  <a:gd name="T19" fmla="*/ 9518 h 11151"/>
                  <a:gd name="T20" fmla="*/ 3406 w 11150"/>
                  <a:gd name="T21" fmla="*/ 10713 h 11151"/>
                  <a:gd name="T22" fmla="*/ 5576 w 11150"/>
                  <a:gd name="T23" fmla="*/ 11151 h 11151"/>
                  <a:gd name="T24" fmla="*/ 7401 w 11150"/>
                  <a:gd name="T25" fmla="*/ 10845 h 11151"/>
                  <a:gd name="T26" fmla="*/ 7724 w 11150"/>
                  <a:gd name="T27" fmla="*/ 10723 h 11151"/>
                  <a:gd name="T28" fmla="*/ 7885 w 11150"/>
                  <a:gd name="T29" fmla="*/ 10330 h 11151"/>
                  <a:gd name="T30" fmla="*/ 7493 w 11150"/>
                  <a:gd name="T31" fmla="*/ 10169 h 11151"/>
                  <a:gd name="T32" fmla="*/ 7205 w 11150"/>
                  <a:gd name="T33" fmla="*/ 10279 h 11151"/>
                  <a:gd name="T34" fmla="*/ 5575 w 11150"/>
                  <a:gd name="T35" fmla="*/ 10550 h 11151"/>
                  <a:gd name="T36" fmla="*/ 600 w 11150"/>
                  <a:gd name="T37" fmla="*/ 5575 h 11151"/>
                  <a:gd name="T38" fmla="*/ 5575 w 11150"/>
                  <a:gd name="T39" fmla="*/ 600 h 11151"/>
                  <a:gd name="T40" fmla="*/ 10550 w 11150"/>
                  <a:gd name="T41" fmla="*/ 5575 h 11151"/>
                  <a:gd name="T42" fmla="*/ 8729 w 11150"/>
                  <a:gd name="T43" fmla="*/ 9424 h 11151"/>
                  <a:gd name="T44" fmla="*/ 8524 w 11150"/>
                  <a:gd name="T45" fmla="*/ 9584 h 11151"/>
                  <a:gd name="T46" fmla="*/ 8460 w 11150"/>
                  <a:gd name="T47" fmla="*/ 10004 h 11151"/>
                  <a:gd name="T48" fmla="*/ 8880 w 11150"/>
                  <a:gd name="T49" fmla="*/ 10068 h 11151"/>
                  <a:gd name="T50" fmla="*/ 9110 w 11150"/>
                  <a:gd name="T51" fmla="*/ 9889 h 11151"/>
                  <a:gd name="T52" fmla="*/ 11150 w 11150"/>
                  <a:gd name="T53" fmla="*/ 5575 h 11151"/>
                  <a:gd name="T54" fmla="*/ 10711 w 11150"/>
                  <a:gd name="T55" fmla="*/ 3405 h 11151"/>
                  <a:gd name="T56" fmla="*/ 4985 w 11150"/>
                  <a:gd name="T57" fmla="*/ 7406 h 11151"/>
                  <a:gd name="T58" fmla="*/ 4985 w 11150"/>
                  <a:gd name="T59" fmla="*/ 7830 h 11151"/>
                  <a:gd name="T60" fmla="*/ 5198 w 11150"/>
                  <a:gd name="T61" fmla="*/ 7918 h 11151"/>
                  <a:gd name="T62" fmla="*/ 5410 w 11150"/>
                  <a:gd name="T63" fmla="*/ 7830 h 11151"/>
                  <a:gd name="T64" fmla="*/ 7091 w 11150"/>
                  <a:gd name="T65" fmla="*/ 6149 h 11151"/>
                  <a:gd name="T66" fmla="*/ 7091 w 11150"/>
                  <a:gd name="T67" fmla="*/ 5000 h 11151"/>
                  <a:gd name="T68" fmla="*/ 5409 w 11150"/>
                  <a:gd name="T69" fmla="*/ 3319 h 11151"/>
                  <a:gd name="T70" fmla="*/ 4985 w 11150"/>
                  <a:gd name="T71" fmla="*/ 3319 h 11151"/>
                  <a:gd name="T72" fmla="*/ 4985 w 11150"/>
                  <a:gd name="T73" fmla="*/ 3743 h 11151"/>
                  <a:gd name="T74" fmla="*/ 6666 w 11150"/>
                  <a:gd name="T75" fmla="*/ 5425 h 11151"/>
                  <a:gd name="T76" fmla="*/ 6666 w 11150"/>
                  <a:gd name="T77" fmla="*/ 5725 h 11151"/>
                  <a:gd name="T78" fmla="*/ 4985 w 11150"/>
                  <a:gd name="T79" fmla="*/ 7406 h 11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1150" h="11151">
                    <a:moveTo>
                      <a:pt x="10711" y="3405"/>
                    </a:moveTo>
                    <a:cubicBezTo>
                      <a:pt x="10430" y="2741"/>
                      <a:pt x="10029" y="2145"/>
                      <a:pt x="9516" y="1632"/>
                    </a:cubicBezTo>
                    <a:cubicBezTo>
                      <a:pt x="9004" y="1120"/>
                      <a:pt x="8409" y="719"/>
                      <a:pt x="7744" y="437"/>
                    </a:cubicBezTo>
                    <a:cubicBezTo>
                      <a:pt x="7058" y="148"/>
                      <a:pt x="6328" y="0"/>
                      <a:pt x="5575" y="0"/>
                    </a:cubicBezTo>
                    <a:cubicBezTo>
                      <a:pt x="4822" y="0"/>
                      <a:pt x="4093" y="148"/>
                      <a:pt x="3405" y="439"/>
                    </a:cubicBezTo>
                    <a:cubicBezTo>
                      <a:pt x="2741" y="720"/>
                      <a:pt x="2145" y="1121"/>
                      <a:pt x="1632" y="1634"/>
                    </a:cubicBezTo>
                    <a:cubicBezTo>
                      <a:pt x="1120" y="2146"/>
                      <a:pt x="719" y="2741"/>
                      <a:pt x="437" y="3406"/>
                    </a:cubicBezTo>
                    <a:cubicBezTo>
                      <a:pt x="148" y="4093"/>
                      <a:pt x="0" y="4823"/>
                      <a:pt x="0" y="5575"/>
                    </a:cubicBezTo>
                    <a:cubicBezTo>
                      <a:pt x="0" y="6328"/>
                      <a:pt x="148" y="7058"/>
                      <a:pt x="439" y="7745"/>
                    </a:cubicBezTo>
                    <a:cubicBezTo>
                      <a:pt x="720" y="8409"/>
                      <a:pt x="1121" y="9005"/>
                      <a:pt x="1634" y="9518"/>
                    </a:cubicBezTo>
                    <a:cubicBezTo>
                      <a:pt x="2146" y="10030"/>
                      <a:pt x="2741" y="10431"/>
                      <a:pt x="3406" y="10713"/>
                    </a:cubicBezTo>
                    <a:cubicBezTo>
                      <a:pt x="4094" y="11004"/>
                      <a:pt x="4824" y="11151"/>
                      <a:pt x="5576" y="11151"/>
                    </a:cubicBezTo>
                    <a:cubicBezTo>
                      <a:pt x="6201" y="11151"/>
                      <a:pt x="6816" y="11049"/>
                      <a:pt x="7401" y="10845"/>
                    </a:cubicBezTo>
                    <a:cubicBezTo>
                      <a:pt x="7509" y="10808"/>
                      <a:pt x="7618" y="10766"/>
                      <a:pt x="7724" y="10723"/>
                    </a:cubicBezTo>
                    <a:cubicBezTo>
                      <a:pt x="7876" y="10659"/>
                      <a:pt x="7949" y="10483"/>
                      <a:pt x="7885" y="10330"/>
                    </a:cubicBezTo>
                    <a:cubicBezTo>
                      <a:pt x="7821" y="10178"/>
                      <a:pt x="7645" y="10105"/>
                      <a:pt x="7493" y="10169"/>
                    </a:cubicBezTo>
                    <a:cubicBezTo>
                      <a:pt x="7399" y="10209"/>
                      <a:pt x="7301" y="10245"/>
                      <a:pt x="7205" y="10279"/>
                    </a:cubicBezTo>
                    <a:cubicBezTo>
                      <a:pt x="6681" y="10459"/>
                      <a:pt x="6134" y="10550"/>
                      <a:pt x="5575" y="10550"/>
                    </a:cubicBezTo>
                    <a:cubicBezTo>
                      <a:pt x="2831" y="10550"/>
                      <a:pt x="600" y="8319"/>
                      <a:pt x="600" y="5575"/>
                    </a:cubicBezTo>
                    <a:cubicBezTo>
                      <a:pt x="600" y="2831"/>
                      <a:pt x="2831" y="600"/>
                      <a:pt x="5575" y="600"/>
                    </a:cubicBezTo>
                    <a:cubicBezTo>
                      <a:pt x="8319" y="600"/>
                      <a:pt x="10550" y="2831"/>
                      <a:pt x="10550" y="5575"/>
                    </a:cubicBezTo>
                    <a:cubicBezTo>
                      <a:pt x="10550" y="7071"/>
                      <a:pt x="9886" y="8474"/>
                      <a:pt x="8729" y="9424"/>
                    </a:cubicBezTo>
                    <a:cubicBezTo>
                      <a:pt x="8663" y="9479"/>
                      <a:pt x="8593" y="9533"/>
                      <a:pt x="8524" y="9584"/>
                    </a:cubicBezTo>
                    <a:cubicBezTo>
                      <a:pt x="8390" y="9682"/>
                      <a:pt x="8363" y="9870"/>
                      <a:pt x="8460" y="10004"/>
                    </a:cubicBezTo>
                    <a:cubicBezTo>
                      <a:pt x="8559" y="10138"/>
                      <a:pt x="8746" y="10165"/>
                      <a:pt x="8880" y="10068"/>
                    </a:cubicBezTo>
                    <a:cubicBezTo>
                      <a:pt x="8958" y="10010"/>
                      <a:pt x="9035" y="9950"/>
                      <a:pt x="9110" y="9889"/>
                    </a:cubicBezTo>
                    <a:cubicBezTo>
                      <a:pt x="10406" y="8823"/>
                      <a:pt x="11150" y="7251"/>
                      <a:pt x="11150" y="5575"/>
                    </a:cubicBezTo>
                    <a:cubicBezTo>
                      <a:pt x="11150" y="4823"/>
                      <a:pt x="11003" y="4093"/>
                      <a:pt x="10711" y="3405"/>
                    </a:cubicBezTo>
                    <a:close/>
                    <a:moveTo>
                      <a:pt x="4985" y="7406"/>
                    </a:moveTo>
                    <a:cubicBezTo>
                      <a:pt x="4868" y="7524"/>
                      <a:pt x="4868" y="7714"/>
                      <a:pt x="4985" y="7830"/>
                    </a:cubicBezTo>
                    <a:cubicBezTo>
                      <a:pt x="5044" y="7889"/>
                      <a:pt x="5120" y="7918"/>
                      <a:pt x="5198" y="7918"/>
                    </a:cubicBezTo>
                    <a:cubicBezTo>
                      <a:pt x="5274" y="7918"/>
                      <a:pt x="5351" y="7889"/>
                      <a:pt x="5410" y="7830"/>
                    </a:cubicBezTo>
                    <a:lnTo>
                      <a:pt x="7091" y="6149"/>
                    </a:lnTo>
                    <a:cubicBezTo>
                      <a:pt x="7407" y="5833"/>
                      <a:pt x="7407" y="5318"/>
                      <a:pt x="7091" y="5000"/>
                    </a:cubicBezTo>
                    <a:lnTo>
                      <a:pt x="5409" y="3319"/>
                    </a:lnTo>
                    <a:cubicBezTo>
                      <a:pt x="5291" y="3201"/>
                      <a:pt x="5101" y="3201"/>
                      <a:pt x="4985" y="3319"/>
                    </a:cubicBezTo>
                    <a:cubicBezTo>
                      <a:pt x="4868" y="3436"/>
                      <a:pt x="4868" y="3626"/>
                      <a:pt x="4985" y="3743"/>
                    </a:cubicBezTo>
                    <a:lnTo>
                      <a:pt x="6666" y="5425"/>
                    </a:lnTo>
                    <a:cubicBezTo>
                      <a:pt x="6749" y="5508"/>
                      <a:pt x="6749" y="5643"/>
                      <a:pt x="6666" y="5725"/>
                    </a:cubicBezTo>
                    <a:lnTo>
                      <a:pt x="4985" y="740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9" name="Text2">
                <a:extLst>
                  <a:ext uri="{FF2B5EF4-FFF2-40B4-BE49-F238E27FC236}">
                    <a16:creationId xmlns:a16="http://schemas.microsoft.com/office/drawing/2014/main" id="{EBAB5508-7D40-D3D0-4E4F-AB6758BB4B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34954" y="3958994"/>
                <a:ext cx="2226215" cy="104814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i="0" dirty="0">
                    <a:solidFill>
                      <a:schemeClr val="tx1"/>
                    </a:solidFill>
                    <a:effectLst/>
                    <a:cs typeface="+mn-ea"/>
                    <a:sym typeface="+mn-lt"/>
                  </a:rPr>
                  <a:t>探讨人物性格与行为动机</a:t>
                </a:r>
                <a:endParaRPr lang="en-US" dirty="0"/>
              </a:p>
            </p:txBody>
          </p:sp>
          <p:sp>
            <p:nvSpPr>
              <p:cNvPr id="40" name="Bullet2">
                <a:extLst>
                  <a:ext uri="{FF2B5EF4-FFF2-40B4-BE49-F238E27FC236}">
                    <a16:creationId xmlns:a16="http://schemas.microsoft.com/office/drawing/2014/main" id="{DF1339EA-E94D-DF15-C16F-12F093C16D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634953" y="3301352"/>
                <a:ext cx="2226215" cy="65764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rmAutofit/>
              </a:bodyPr>
              <a:lstStyle/>
              <a:p>
                <a:r>
                  <a:rPr kumimoji="1" lang="zh-CN" altLang="en-US" b="1" dirty="0">
                    <a:solidFill>
                      <a:schemeClr val="tx1"/>
                    </a:solidFill>
                    <a:cs typeface="+mn-ea"/>
                    <a:sym typeface="+mn-lt"/>
                  </a:rPr>
                  <a:t>角色塑造</a:t>
                </a:r>
                <a:endParaRPr lang="en-US" dirty="0"/>
              </a:p>
            </p:txBody>
          </p:sp>
          <p:sp>
            <p:nvSpPr>
              <p:cNvPr id="41" name="Number2">
                <a:extLst>
                  <a:ext uri="{FF2B5EF4-FFF2-40B4-BE49-F238E27FC236}">
                    <a16:creationId xmlns:a16="http://schemas.microsoft.com/office/drawing/2014/main" id="{40283AB1-D63C-4CA1-AD5B-9FD6056744A9}"/>
                  </a:ext>
                </a:extLst>
              </p:cNvPr>
              <p:cNvSpPr/>
              <p:nvPr/>
            </p:nvSpPr>
            <p:spPr>
              <a:xfrm>
                <a:off x="3912670" y="5243344"/>
                <a:ext cx="1670780" cy="421435"/>
              </a:xfrm>
              <a:prstGeom prst="roundRect">
                <a:avLst>
                  <a:gd name="adj" fmla="val 8000"/>
                </a:avLst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cs typeface="+mn-ea"/>
                    <a:sym typeface="+mn-lt"/>
                  </a:rPr>
                  <a:t>02</a:t>
                </a:r>
                <a:endParaRPr lang="zh-CN" altLang="en-US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8A0743BA-D489-9F7A-92B3-CFDE556A59F6}"/>
                </a:ext>
              </a:extLst>
            </p:cNvPr>
            <p:cNvGrpSpPr/>
            <p:nvPr/>
          </p:nvGrpSpPr>
          <p:grpSpPr>
            <a:xfrm>
              <a:off x="6153165" y="1852187"/>
              <a:ext cx="2556151" cy="4180315"/>
              <a:chOff x="6153165" y="1852187"/>
              <a:chExt cx="2556151" cy="4180315"/>
            </a:xfrm>
          </p:grpSpPr>
          <p:sp>
            <p:nvSpPr>
              <p:cNvPr id="30" name="ComponentBackground3">
                <a:extLst>
                  <a:ext uri="{FF2B5EF4-FFF2-40B4-BE49-F238E27FC236}">
                    <a16:creationId xmlns:a16="http://schemas.microsoft.com/office/drawing/2014/main" id="{41617A41-C38D-A519-7B47-F78C76C1FB59}"/>
                  </a:ext>
                </a:extLst>
              </p:cNvPr>
              <p:cNvSpPr/>
              <p:nvPr/>
            </p:nvSpPr>
            <p:spPr>
              <a:xfrm>
                <a:off x="6153165" y="2470191"/>
                <a:ext cx="2556151" cy="3562311"/>
              </a:xfrm>
              <a:prstGeom prst="roundRect">
                <a:avLst>
                  <a:gd name="adj" fmla="val 8000"/>
                </a:avLst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" name="IconBackground3">
                <a:extLst>
                  <a:ext uri="{FF2B5EF4-FFF2-40B4-BE49-F238E27FC236}">
                    <a16:creationId xmlns:a16="http://schemas.microsoft.com/office/drawing/2014/main" id="{0365ACFF-07B1-454C-891F-927ECD0F8695}"/>
                  </a:ext>
                </a:extLst>
              </p:cNvPr>
              <p:cNvSpPr/>
              <p:nvPr/>
            </p:nvSpPr>
            <p:spPr>
              <a:xfrm>
                <a:off x="6797558" y="1852187"/>
                <a:ext cx="1267367" cy="1236010"/>
              </a:xfrm>
              <a:custGeom>
                <a:avLst/>
                <a:gdLst>
                  <a:gd name="connsiteX0" fmla="*/ 775238 w 1550475"/>
                  <a:gd name="connsiteY0" fmla="*/ 0 h 1550476"/>
                  <a:gd name="connsiteX1" fmla="*/ 840306 w 1550475"/>
                  <a:gd name="connsiteY1" fmla="*/ 26953 h 1550476"/>
                  <a:gd name="connsiteX2" fmla="*/ 1523523 w 1550475"/>
                  <a:gd name="connsiteY2" fmla="*/ 710170 h 1550476"/>
                  <a:gd name="connsiteX3" fmla="*/ 1523523 w 1550475"/>
                  <a:gd name="connsiteY3" fmla="*/ 840307 h 1550476"/>
                  <a:gd name="connsiteX4" fmla="*/ 840306 w 1550475"/>
                  <a:gd name="connsiteY4" fmla="*/ 1523524 h 1550476"/>
                  <a:gd name="connsiteX5" fmla="*/ 710169 w 1550475"/>
                  <a:gd name="connsiteY5" fmla="*/ 1523524 h 1550476"/>
                  <a:gd name="connsiteX6" fmla="*/ 26952 w 1550475"/>
                  <a:gd name="connsiteY6" fmla="*/ 840307 h 1550476"/>
                  <a:gd name="connsiteX7" fmla="*/ 26952 w 1550475"/>
                  <a:gd name="connsiteY7" fmla="*/ 710170 h 1550476"/>
                  <a:gd name="connsiteX8" fmla="*/ 710169 w 1550475"/>
                  <a:gd name="connsiteY8" fmla="*/ 26953 h 1550476"/>
                  <a:gd name="connsiteX9" fmla="*/ 775238 w 1550475"/>
                  <a:gd name="connsiteY9" fmla="*/ 0 h 1550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50475" h="1550476">
                    <a:moveTo>
                      <a:pt x="775238" y="0"/>
                    </a:moveTo>
                    <a:cubicBezTo>
                      <a:pt x="798788" y="0"/>
                      <a:pt x="822338" y="8984"/>
                      <a:pt x="840306" y="26953"/>
                    </a:cubicBezTo>
                    <a:lnTo>
                      <a:pt x="1523523" y="710170"/>
                    </a:lnTo>
                    <a:cubicBezTo>
                      <a:pt x="1559460" y="746107"/>
                      <a:pt x="1559460" y="804371"/>
                      <a:pt x="1523523" y="840307"/>
                    </a:cubicBezTo>
                    <a:lnTo>
                      <a:pt x="840306" y="1523524"/>
                    </a:lnTo>
                    <a:cubicBezTo>
                      <a:pt x="804370" y="1559461"/>
                      <a:pt x="746106" y="1559461"/>
                      <a:pt x="710169" y="1523524"/>
                    </a:cubicBezTo>
                    <a:lnTo>
                      <a:pt x="26952" y="840307"/>
                    </a:lnTo>
                    <a:cubicBezTo>
                      <a:pt x="-8985" y="804371"/>
                      <a:pt x="-8985" y="746107"/>
                      <a:pt x="26952" y="710170"/>
                    </a:cubicBezTo>
                    <a:lnTo>
                      <a:pt x="710169" y="26953"/>
                    </a:lnTo>
                    <a:cubicBezTo>
                      <a:pt x="728137" y="8984"/>
                      <a:pt x="751687" y="0"/>
                      <a:pt x="77523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" name="Icon3">
                <a:extLst>
                  <a:ext uri="{FF2B5EF4-FFF2-40B4-BE49-F238E27FC236}">
                    <a16:creationId xmlns:a16="http://schemas.microsoft.com/office/drawing/2014/main" id="{24273908-A347-DBE3-224E-E7A4F1EC45CA}"/>
                  </a:ext>
                </a:extLst>
              </p:cNvPr>
              <p:cNvSpPr/>
              <p:nvPr/>
            </p:nvSpPr>
            <p:spPr>
              <a:xfrm>
                <a:off x="7182061" y="2345646"/>
                <a:ext cx="498360" cy="249092"/>
              </a:xfrm>
              <a:custGeom>
                <a:avLst/>
                <a:gdLst>
                  <a:gd name="connsiteX0" fmla="*/ 373273 h 605239"/>
                  <a:gd name="connsiteY0" fmla="*/ 373273 h 605239"/>
                  <a:gd name="connsiteX1" fmla="*/ 373273 h 605239"/>
                  <a:gd name="connsiteY1" fmla="*/ 373273 h 605239"/>
                  <a:gd name="connsiteX2" fmla="*/ 373273 h 605239"/>
                  <a:gd name="connsiteY2" fmla="*/ 373273 h 605239"/>
                  <a:gd name="connsiteX3" fmla="*/ 373273 h 605239"/>
                  <a:gd name="connsiteY3" fmla="*/ 373273 h 605239"/>
                  <a:gd name="connsiteX4" fmla="*/ 373273 h 605239"/>
                  <a:gd name="connsiteY4" fmla="*/ 373273 h 605239"/>
                  <a:gd name="connsiteX5" fmla="*/ 373273 h 605239"/>
                  <a:gd name="connsiteY5" fmla="*/ 373273 h 605239"/>
                  <a:gd name="connsiteX6" fmla="*/ 373273 h 605239"/>
                  <a:gd name="connsiteY6" fmla="*/ 373273 h 605239"/>
                  <a:gd name="connsiteX7" fmla="*/ 373273 h 605239"/>
                  <a:gd name="connsiteY7" fmla="*/ 373273 h 605239"/>
                  <a:gd name="connsiteX8" fmla="*/ 373273 h 605239"/>
                  <a:gd name="connsiteY8" fmla="*/ 373273 h 605239"/>
                  <a:gd name="connsiteX9" fmla="*/ 373273 h 605239"/>
                  <a:gd name="connsiteY9" fmla="*/ 373273 h 605239"/>
                  <a:gd name="connsiteX10" fmla="*/ 373273 h 605239"/>
                  <a:gd name="connsiteY10" fmla="*/ 373273 h 605239"/>
                  <a:gd name="connsiteX11" fmla="*/ 373273 h 605239"/>
                  <a:gd name="connsiteY11" fmla="*/ 373273 h 605239"/>
                  <a:gd name="connsiteX12" fmla="*/ 373273 h 605239"/>
                  <a:gd name="connsiteY12" fmla="*/ 373273 h 605239"/>
                  <a:gd name="connsiteX13" fmla="*/ 373273 h 605239"/>
                  <a:gd name="connsiteY13" fmla="*/ 373273 h 605239"/>
                  <a:gd name="connsiteX14" fmla="*/ 373273 h 605239"/>
                  <a:gd name="connsiteY14" fmla="*/ 373273 h 605239"/>
                  <a:gd name="connsiteX15" fmla="*/ 373273 h 605239"/>
                  <a:gd name="connsiteY15" fmla="*/ 373273 h 605239"/>
                  <a:gd name="connsiteX16" fmla="*/ 373273 h 605239"/>
                  <a:gd name="connsiteY16" fmla="*/ 373273 h 605239"/>
                  <a:gd name="connsiteX17" fmla="*/ 373273 h 605239"/>
                  <a:gd name="connsiteY17" fmla="*/ 373273 h 605239"/>
                  <a:gd name="connsiteX18" fmla="*/ 373273 h 605239"/>
                  <a:gd name="connsiteY18" fmla="*/ 373273 h 605239"/>
                  <a:gd name="connsiteX19" fmla="*/ 373273 h 605239"/>
                  <a:gd name="connsiteY19" fmla="*/ 373273 h 605239"/>
                  <a:gd name="connsiteX20" fmla="*/ 373273 h 605239"/>
                  <a:gd name="connsiteY20" fmla="*/ 373273 h 605239"/>
                  <a:gd name="connsiteX21" fmla="*/ 373273 h 605239"/>
                  <a:gd name="connsiteY21" fmla="*/ 373273 h 605239"/>
                  <a:gd name="connsiteX22" fmla="*/ 373273 h 605239"/>
                  <a:gd name="connsiteY22" fmla="*/ 373273 h 605239"/>
                  <a:gd name="connsiteX23" fmla="*/ 373273 h 605239"/>
                  <a:gd name="connsiteY23" fmla="*/ 373273 h 605239"/>
                  <a:gd name="connsiteX24" fmla="*/ 373273 h 605239"/>
                  <a:gd name="connsiteY24" fmla="*/ 373273 h 605239"/>
                  <a:gd name="connsiteX25" fmla="*/ 373273 h 605239"/>
                  <a:gd name="connsiteY25" fmla="*/ 373273 h 605239"/>
                  <a:gd name="connsiteX26" fmla="*/ 373273 h 605239"/>
                  <a:gd name="connsiteY26" fmla="*/ 373273 h 605239"/>
                  <a:gd name="connsiteX27" fmla="*/ 373273 h 605239"/>
                  <a:gd name="connsiteY27" fmla="*/ 373273 h 605239"/>
                  <a:gd name="connsiteX28" fmla="*/ 373273 h 605239"/>
                  <a:gd name="connsiteY28" fmla="*/ 373273 h 605239"/>
                  <a:gd name="connsiteX29" fmla="*/ 373273 h 605239"/>
                  <a:gd name="connsiteY29" fmla="*/ 373273 h 605239"/>
                  <a:gd name="connsiteX30" fmla="*/ 373273 h 605239"/>
                  <a:gd name="connsiteY30" fmla="*/ 373273 h 605239"/>
                  <a:gd name="connsiteX31" fmla="*/ 373273 h 605239"/>
                  <a:gd name="connsiteY31" fmla="*/ 373273 h 605239"/>
                  <a:gd name="connsiteX32" fmla="*/ 373273 h 605239"/>
                  <a:gd name="connsiteY32" fmla="*/ 373273 h 60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05098" h="302443">
                    <a:moveTo>
                      <a:pt x="59336" y="120676"/>
                    </a:moveTo>
                    <a:cubicBezTo>
                      <a:pt x="49950" y="120676"/>
                      <a:pt x="42575" y="128208"/>
                      <a:pt x="42575" y="137413"/>
                    </a:cubicBezTo>
                    <a:cubicBezTo>
                      <a:pt x="42575" y="146786"/>
                      <a:pt x="49950" y="154151"/>
                      <a:pt x="59336" y="154151"/>
                    </a:cubicBezTo>
                    <a:cubicBezTo>
                      <a:pt x="68555" y="154151"/>
                      <a:pt x="76098" y="146786"/>
                      <a:pt x="76098" y="137413"/>
                    </a:cubicBezTo>
                    <a:cubicBezTo>
                      <a:pt x="76098" y="128208"/>
                      <a:pt x="68555" y="120676"/>
                      <a:pt x="59336" y="120676"/>
                    </a:cubicBezTo>
                    <a:close/>
                    <a:moveTo>
                      <a:pt x="302655" y="112481"/>
                    </a:moveTo>
                    <a:cubicBezTo>
                      <a:pt x="324090" y="112481"/>
                      <a:pt x="341466" y="129826"/>
                      <a:pt x="341466" y="151222"/>
                    </a:cubicBezTo>
                    <a:cubicBezTo>
                      <a:pt x="341466" y="172618"/>
                      <a:pt x="324090" y="189963"/>
                      <a:pt x="302655" y="189963"/>
                    </a:cubicBezTo>
                    <a:cubicBezTo>
                      <a:pt x="281220" y="189963"/>
                      <a:pt x="263844" y="172618"/>
                      <a:pt x="263844" y="151222"/>
                    </a:cubicBezTo>
                    <a:cubicBezTo>
                      <a:pt x="263844" y="129826"/>
                      <a:pt x="281220" y="112481"/>
                      <a:pt x="302655" y="112481"/>
                    </a:cubicBezTo>
                    <a:close/>
                    <a:moveTo>
                      <a:pt x="173651" y="53622"/>
                    </a:moveTo>
                    <a:cubicBezTo>
                      <a:pt x="169587" y="52262"/>
                      <a:pt x="165019" y="52472"/>
                      <a:pt x="160913" y="54564"/>
                    </a:cubicBezTo>
                    <a:cubicBezTo>
                      <a:pt x="126383" y="71803"/>
                      <a:pt x="92525" y="94733"/>
                      <a:pt x="91184" y="95570"/>
                    </a:cubicBezTo>
                    <a:cubicBezTo>
                      <a:pt x="83473" y="100759"/>
                      <a:pt x="81462" y="111136"/>
                      <a:pt x="86658" y="118835"/>
                    </a:cubicBezTo>
                    <a:cubicBezTo>
                      <a:pt x="89843" y="123689"/>
                      <a:pt x="95207" y="126199"/>
                      <a:pt x="100570" y="126199"/>
                    </a:cubicBezTo>
                    <a:cubicBezTo>
                      <a:pt x="103755" y="126199"/>
                      <a:pt x="107107" y="125195"/>
                      <a:pt x="109957" y="123354"/>
                    </a:cubicBezTo>
                    <a:cubicBezTo>
                      <a:pt x="110292" y="123019"/>
                      <a:pt x="143313" y="100759"/>
                      <a:pt x="175830" y="84523"/>
                    </a:cubicBezTo>
                    <a:cubicBezTo>
                      <a:pt x="184211" y="80339"/>
                      <a:pt x="187564" y="70297"/>
                      <a:pt x="183373" y="62095"/>
                    </a:cubicBezTo>
                    <a:cubicBezTo>
                      <a:pt x="181278" y="57911"/>
                      <a:pt x="177716" y="54982"/>
                      <a:pt x="173651" y="53622"/>
                    </a:cubicBezTo>
                    <a:close/>
                    <a:moveTo>
                      <a:pt x="302549" y="44856"/>
                    </a:moveTo>
                    <a:cubicBezTo>
                      <a:pt x="243715" y="44856"/>
                      <a:pt x="196112" y="92390"/>
                      <a:pt x="196112" y="151138"/>
                    </a:cubicBezTo>
                    <a:cubicBezTo>
                      <a:pt x="196112" y="209886"/>
                      <a:pt x="243715" y="257420"/>
                      <a:pt x="302549" y="257420"/>
                    </a:cubicBezTo>
                    <a:cubicBezTo>
                      <a:pt x="361383" y="257420"/>
                      <a:pt x="408986" y="209886"/>
                      <a:pt x="408986" y="151138"/>
                    </a:cubicBezTo>
                    <a:cubicBezTo>
                      <a:pt x="408986" y="92390"/>
                      <a:pt x="361383" y="44856"/>
                      <a:pt x="302549" y="44856"/>
                    </a:cubicBezTo>
                    <a:close/>
                    <a:moveTo>
                      <a:pt x="302549" y="0"/>
                    </a:moveTo>
                    <a:cubicBezTo>
                      <a:pt x="443850" y="0"/>
                      <a:pt x="563194" y="103437"/>
                      <a:pt x="600070" y="139254"/>
                    </a:cubicBezTo>
                    <a:cubicBezTo>
                      <a:pt x="603254" y="142267"/>
                      <a:pt x="605098" y="146619"/>
                      <a:pt x="605098" y="151138"/>
                    </a:cubicBezTo>
                    <a:cubicBezTo>
                      <a:pt x="605098" y="155657"/>
                      <a:pt x="603422" y="160009"/>
                      <a:pt x="600070" y="163189"/>
                    </a:cubicBezTo>
                    <a:cubicBezTo>
                      <a:pt x="563194" y="198839"/>
                      <a:pt x="444018" y="302443"/>
                      <a:pt x="302549" y="302443"/>
                    </a:cubicBezTo>
                    <a:cubicBezTo>
                      <a:pt x="161248" y="302443"/>
                      <a:pt x="42072" y="198839"/>
                      <a:pt x="5029" y="163189"/>
                    </a:cubicBezTo>
                    <a:cubicBezTo>
                      <a:pt x="1844" y="160009"/>
                      <a:pt x="0" y="155657"/>
                      <a:pt x="0" y="151138"/>
                    </a:cubicBezTo>
                    <a:cubicBezTo>
                      <a:pt x="0" y="146619"/>
                      <a:pt x="1844" y="142267"/>
                      <a:pt x="5029" y="139254"/>
                    </a:cubicBezTo>
                    <a:cubicBezTo>
                      <a:pt x="42072" y="103437"/>
                      <a:pt x="161248" y="0"/>
                      <a:pt x="3025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3" name="Text3">
                <a:extLst>
                  <a:ext uri="{FF2B5EF4-FFF2-40B4-BE49-F238E27FC236}">
                    <a16:creationId xmlns:a16="http://schemas.microsoft.com/office/drawing/2014/main" id="{B0A5F1CE-27BA-249E-93BE-144BBC1079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18134" y="3958994"/>
                <a:ext cx="2226215" cy="104814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i="0" dirty="0">
                    <a:solidFill>
                      <a:schemeClr val="tx1"/>
                    </a:solidFill>
                    <a:effectLst/>
                    <a:cs typeface="+mn-ea"/>
                    <a:sym typeface="+mn-lt"/>
                  </a:rPr>
                  <a:t>解析影视作品的视觉和声音元素</a:t>
                </a:r>
                <a:endParaRPr lang="en-US" dirty="0"/>
              </a:p>
            </p:txBody>
          </p:sp>
          <p:sp>
            <p:nvSpPr>
              <p:cNvPr id="34" name="Bullet3">
                <a:extLst>
                  <a:ext uri="{FF2B5EF4-FFF2-40B4-BE49-F238E27FC236}">
                    <a16:creationId xmlns:a16="http://schemas.microsoft.com/office/drawing/2014/main" id="{719B320F-C59A-19D3-5ECE-2C337C0770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318133" y="3301352"/>
                <a:ext cx="2226215" cy="65764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rmAutofit/>
              </a:bodyPr>
              <a:lstStyle/>
              <a:p>
                <a:r>
                  <a:rPr kumimoji="1" lang="zh-CN" altLang="en-US" b="1" dirty="0">
                    <a:solidFill>
                      <a:schemeClr val="tx1"/>
                    </a:solidFill>
                    <a:cs typeface="+mn-ea"/>
                    <a:sym typeface="+mn-lt"/>
                  </a:rPr>
                  <a:t>视听语言</a:t>
                </a:r>
                <a:endParaRPr lang="en-US" dirty="0"/>
              </a:p>
            </p:txBody>
          </p:sp>
          <p:sp>
            <p:nvSpPr>
              <p:cNvPr id="35" name="Number3">
                <a:extLst>
                  <a:ext uri="{FF2B5EF4-FFF2-40B4-BE49-F238E27FC236}">
                    <a16:creationId xmlns:a16="http://schemas.microsoft.com/office/drawing/2014/main" id="{A1E7A459-4937-F6D2-C8DF-F9DB5C296C83}"/>
                  </a:ext>
                </a:extLst>
              </p:cNvPr>
              <p:cNvSpPr/>
              <p:nvPr/>
            </p:nvSpPr>
            <p:spPr>
              <a:xfrm>
                <a:off x="6595850" y="5243344"/>
                <a:ext cx="1670780" cy="421435"/>
              </a:xfrm>
              <a:prstGeom prst="roundRect">
                <a:avLst>
                  <a:gd name="adj" fmla="val 8000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altLang="zh-CN" b="1" dirty="0">
                    <a:cs typeface="+mn-ea"/>
                    <a:sym typeface="+mn-lt"/>
                  </a:rPr>
                  <a:t>03</a:t>
                </a:r>
                <a:endParaRPr lang="zh-CN" altLang="en-US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B299A93B-E34A-7D7E-874F-694D35E0AB07}"/>
                </a:ext>
              </a:extLst>
            </p:cNvPr>
            <p:cNvGrpSpPr/>
            <p:nvPr/>
          </p:nvGrpSpPr>
          <p:grpSpPr>
            <a:xfrm>
              <a:off x="8836344" y="1852187"/>
              <a:ext cx="2556151" cy="4180315"/>
              <a:chOff x="8836344" y="1852187"/>
              <a:chExt cx="2556151" cy="4180315"/>
            </a:xfrm>
          </p:grpSpPr>
          <p:sp>
            <p:nvSpPr>
              <p:cNvPr id="49" name="ComponentBackground4">
                <a:extLst>
                  <a:ext uri="{FF2B5EF4-FFF2-40B4-BE49-F238E27FC236}">
                    <a16:creationId xmlns:a16="http://schemas.microsoft.com/office/drawing/2014/main" id="{D2FD06CD-6986-4E3B-BF26-B58FD3CF06F4}"/>
                  </a:ext>
                </a:extLst>
              </p:cNvPr>
              <p:cNvSpPr/>
              <p:nvPr/>
            </p:nvSpPr>
            <p:spPr>
              <a:xfrm>
                <a:off x="8836344" y="2470191"/>
                <a:ext cx="2556151" cy="3562311"/>
              </a:xfrm>
              <a:prstGeom prst="roundRect">
                <a:avLst>
                  <a:gd name="adj" fmla="val 8000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0" name="IconBackground4">
                <a:extLst>
                  <a:ext uri="{FF2B5EF4-FFF2-40B4-BE49-F238E27FC236}">
                    <a16:creationId xmlns:a16="http://schemas.microsoft.com/office/drawing/2014/main" id="{0546C739-502E-19DD-1508-E295BEBFD4DF}"/>
                  </a:ext>
                </a:extLst>
              </p:cNvPr>
              <p:cNvSpPr/>
              <p:nvPr/>
            </p:nvSpPr>
            <p:spPr>
              <a:xfrm>
                <a:off x="9480737" y="1852187"/>
                <a:ext cx="1267367" cy="1236010"/>
              </a:xfrm>
              <a:custGeom>
                <a:avLst/>
                <a:gdLst>
                  <a:gd name="connsiteX0" fmla="*/ 775238 w 1550475"/>
                  <a:gd name="connsiteY0" fmla="*/ 0 h 1550476"/>
                  <a:gd name="connsiteX1" fmla="*/ 840306 w 1550475"/>
                  <a:gd name="connsiteY1" fmla="*/ 26953 h 1550476"/>
                  <a:gd name="connsiteX2" fmla="*/ 1523523 w 1550475"/>
                  <a:gd name="connsiteY2" fmla="*/ 710170 h 1550476"/>
                  <a:gd name="connsiteX3" fmla="*/ 1523523 w 1550475"/>
                  <a:gd name="connsiteY3" fmla="*/ 840307 h 1550476"/>
                  <a:gd name="connsiteX4" fmla="*/ 840306 w 1550475"/>
                  <a:gd name="connsiteY4" fmla="*/ 1523524 h 1550476"/>
                  <a:gd name="connsiteX5" fmla="*/ 710169 w 1550475"/>
                  <a:gd name="connsiteY5" fmla="*/ 1523524 h 1550476"/>
                  <a:gd name="connsiteX6" fmla="*/ 26952 w 1550475"/>
                  <a:gd name="connsiteY6" fmla="*/ 840307 h 1550476"/>
                  <a:gd name="connsiteX7" fmla="*/ 26952 w 1550475"/>
                  <a:gd name="connsiteY7" fmla="*/ 710170 h 1550476"/>
                  <a:gd name="connsiteX8" fmla="*/ 710169 w 1550475"/>
                  <a:gd name="connsiteY8" fmla="*/ 26953 h 1550476"/>
                  <a:gd name="connsiteX9" fmla="*/ 775238 w 1550475"/>
                  <a:gd name="connsiteY9" fmla="*/ 0 h 1550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50475" h="1550476">
                    <a:moveTo>
                      <a:pt x="775238" y="0"/>
                    </a:moveTo>
                    <a:cubicBezTo>
                      <a:pt x="798788" y="0"/>
                      <a:pt x="822338" y="8984"/>
                      <a:pt x="840306" y="26953"/>
                    </a:cubicBezTo>
                    <a:lnTo>
                      <a:pt x="1523523" y="710170"/>
                    </a:lnTo>
                    <a:cubicBezTo>
                      <a:pt x="1559460" y="746107"/>
                      <a:pt x="1559460" y="804371"/>
                      <a:pt x="1523523" y="840307"/>
                    </a:cubicBezTo>
                    <a:lnTo>
                      <a:pt x="840306" y="1523524"/>
                    </a:lnTo>
                    <a:cubicBezTo>
                      <a:pt x="804370" y="1559461"/>
                      <a:pt x="746106" y="1559461"/>
                      <a:pt x="710169" y="1523524"/>
                    </a:cubicBezTo>
                    <a:lnTo>
                      <a:pt x="26952" y="840307"/>
                    </a:lnTo>
                    <a:cubicBezTo>
                      <a:pt x="-8985" y="804371"/>
                      <a:pt x="-8985" y="746107"/>
                      <a:pt x="26952" y="710170"/>
                    </a:cubicBezTo>
                    <a:lnTo>
                      <a:pt x="710169" y="26953"/>
                    </a:lnTo>
                    <a:cubicBezTo>
                      <a:pt x="728137" y="8984"/>
                      <a:pt x="751687" y="0"/>
                      <a:pt x="77523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1" name="Icon4">
                <a:extLst>
                  <a:ext uri="{FF2B5EF4-FFF2-40B4-BE49-F238E27FC236}">
                    <a16:creationId xmlns:a16="http://schemas.microsoft.com/office/drawing/2014/main" id="{8E06DDD3-7636-5586-3EFE-42F359101AAD}"/>
                  </a:ext>
                </a:extLst>
              </p:cNvPr>
              <p:cNvSpPr/>
              <p:nvPr/>
            </p:nvSpPr>
            <p:spPr>
              <a:xfrm>
                <a:off x="9865240" y="2237218"/>
                <a:ext cx="498360" cy="465949"/>
              </a:xfrm>
              <a:custGeom>
                <a:avLst/>
                <a:gdLst>
                  <a:gd name="T0" fmla="*/ 8539 w 11148"/>
                  <a:gd name="T1" fmla="*/ 10423 h 10423"/>
                  <a:gd name="T2" fmla="*/ 6938 w 11148"/>
                  <a:gd name="T3" fmla="*/ 10423 h 10423"/>
                  <a:gd name="T4" fmla="*/ 6467 w 11148"/>
                  <a:gd name="T5" fmla="*/ 9952 h 10423"/>
                  <a:gd name="T6" fmla="*/ 6467 w 11148"/>
                  <a:gd name="T7" fmla="*/ 8001 h 10423"/>
                  <a:gd name="T8" fmla="*/ 5575 w 11148"/>
                  <a:gd name="T9" fmla="*/ 7109 h 10423"/>
                  <a:gd name="T10" fmla="*/ 4684 w 11148"/>
                  <a:gd name="T11" fmla="*/ 8001 h 10423"/>
                  <a:gd name="T12" fmla="*/ 4684 w 11148"/>
                  <a:gd name="T13" fmla="*/ 9952 h 10423"/>
                  <a:gd name="T14" fmla="*/ 4213 w 11148"/>
                  <a:gd name="T15" fmla="*/ 10423 h 10423"/>
                  <a:gd name="T16" fmla="*/ 2610 w 11148"/>
                  <a:gd name="T17" fmla="*/ 10423 h 10423"/>
                  <a:gd name="T18" fmla="*/ 844 w 11148"/>
                  <a:gd name="T19" fmla="*/ 8773 h 10423"/>
                  <a:gd name="T20" fmla="*/ 844 w 11148"/>
                  <a:gd name="T21" fmla="*/ 4823 h 10423"/>
                  <a:gd name="T22" fmla="*/ 1144 w 11148"/>
                  <a:gd name="T23" fmla="*/ 4523 h 10423"/>
                  <a:gd name="T24" fmla="*/ 1444 w 11148"/>
                  <a:gd name="T25" fmla="*/ 4823 h 10423"/>
                  <a:gd name="T26" fmla="*/ 1444 w 11148"/>
                  <a:gd name="T27" fmla="*/ 8774 h 10423"/>
                  <a:gd name="T28" fmla="*/ 2610 w 11148"/>
                  <a:gd name="T29" fmla="*/ 9824 h 10423"/>
                  <a:gd name="T30" fmla="*/ 4083 w 11148"/>
                  <a:gd name="T31" fmla="*/ 9824 h 10423"/>
                  <a:gd name="T32" fmla="*/ 4083 w 11148"/>
                  <a:gd name="T33" fmla="*/ 8001 h 10423"/>
                  <a:gd name="T34" fmla="*/ 5574 w 11148"/>
                  <a:gd name="T35" fmla="*/ 6509 h 10423"/>
                  <a:gd name="T36" fmla="*/ 7067 w 11148"/>
                  <a:gd name="T37" fmla="*/ 8001 h 10423"/>
                  <a:gd name="T38" fmla="*/ 7067 w 11148"/>
                  <a:gd name="T39" fmla="*/ 9823 h 10423"/>
                  <a:gd name="T40" fmla="*/ 8539 w 11148"/>
                  <a:gd name="T41" fmla="*/ 9823 h 10423"/>
                  <a:gd name="T42" fmla="*/ 9705 w 11148"/>
                  <a:gd name="T43" fmla="*/ 8773 h 10423"/>
                  <a:gd name="T44" fmla="*/ 9705 w 11148"/>
                  <a:gd name="T45" fmla="*/ 4823 h 10423"/>
                  <a:gd name="T46" fmla="*/ 10005 w 11148"/>
                  <a:gd name="T47" fmla="*/ 4523 h 10423"/>
                  <a:gd name="T48" fmla="*/ 10305 w 11148"/>
                  <a:gd name="T49" fmla="*/ 4823 h 10423"/>
                  <a:gd name="T50" fmla="*/ 10305 w 11148"/>
                  <a:gd name="T51" fmla="*/ 8774 h 10423"/>
                  <a:gd name="T52" fmla="*/ 8539 w 11148"/>
                  <a:gd name="T53" fmla="*/ 10423 h 10423"/>
                  <a:gd name="T54" fmla="*/ 10812 w 11148"/>
                  <a:gd name="T55" fmla="*/ 4411 h 10423"/>
                  <a:gd name="T56" fmla="*/ 10623 w 11148"/>
                  <a:gd name="T57" fmla="*/ 4344 h 10423"/>
                  <a:gd name="T58" fmla="*/ 6321 w 11148"/>
                  <a:gd name="T59" fmla="*/ 866 h 10423"/>
                  <a:gd name="T60" fmla="*/ 4826 w 11148"/>
                  <a:gd name="T61" fmla="*/ 866 h 10423"/>
                  <a:gd name="T62" fmla="*/ 526 w 11148"/>
                  <a:gd name="T63" fmla="*/ 4343 h 10423"/>
                  <a:gd name="T64" fmla="*/ 104 w 11148"/>
                  <a:gd name="T65" fmla="*/ 4298 h 10423"/>
                  <a:gd name="T66" fmla="*/ 149 w 11148"/>
                  <a:gd name="T67" fmla="*/ 3875 h 10423"/>
                  <a:gd name="T68" fmla="*/ 4449 w 11148"/>
                  <a:gd name="T69" fmla="*/ 398 h 10423"/>
                  <a:gd name="T70" fmla="*/ 5574 w 11148"/>
                  <a:gd name="T71" fmla="*/ 0 h 10423"/>
                  <a:gd name="T72" fmla="*/ 6699 w 11148"/>
                  <a:gd name="T73" fmla="*/ 398 h 10423"/>
                  <a:gd name="T74" fmla="*/ 10999 w 11148"/>
                  <a:gd name="T75" fmla="*/ 3875 h 10423"/>
                  <a:gd name="T76" fmla="*/ 11044 w 11148"/>
                  <a:gd name="T77" fmla="*/ 4298 h 10423"/>
                  <a:gd name="T78" fmla="*/ 10812 w 11148"/>
                  <a:gd name="T79" fmla="*/ 4411 h 10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1148" h="10423">
                    <a:moveTo>
                      <a:pt x="8539" y="10423"/>
                    </a:moveTo>
                    <a:lnTo>
                      <a:pt x="6938" y="10423"/>
                    </a:lnTo>
                    <a:cubicBezTo>
                      <a:pt x="6678" y="10423"/>
                      <a:pt x="6467" y="10212"/>
                      <a:pt x="6467" y="9952"/>
                    </a:cubicBezTo>
                    <a:lnTo>
                      <a:pt x="6467" y="8001"/>
                    </a:lnTo>
                    <a:cubicBezTo>
                      <a:pt x="6467" y="7509"/>
                      <a:pt x="6067" y="7109"/>
                      <a:pt x="5575" y="7109"/>
                    </a:cubicBezTo>
                    <a:cubicBezTo>
                      <a:pt x="5084" y="7109"/>
                      <a:pt x="4684" y="7509"/>
                      <a:pt x="4684" y="8001"/>
                    </a:cubicBezTo>
                    <a:lnTo>
                      <a:pt x="4684" y="9952"/>
                    </a:lnTo>
                    <a:cubicBezTo>
                      <a:pt x="4684" y="10212"/>
                      <a:pt x="4473" y="10423"/>
                      <a:pt x="4213" y="10423"/>
                    </a:cubicBezTo>
                    <a:lnTo>
                      <a:pt x="2610" y="10423"/>
                    </a:lnTo>
                    <a:cubicBezTo>
                      <a:pt x="1636" y="10423"/>
                      <a:pt x="844" y="9683"/>
                      <a:pt x="844" y="8773"/>
                    </a:cubicBezTo>
                    <a:lnTo>
                      <a:pt x="844" y="4823"/>
                    </a:lnTo>
                    <a:cubicBezTo>
                      <a:pt x="844" y="4657"/>
                      <a:pt x="978" y="4523"/>
                      <a:pt x="1144" y="4523"/>
                    </a:cubicBezTo>
                    <a:cubicBezTo>
                      <a:pt x="1310" y="4523"/>
                      <a:pt x="1444" y="4657"/>
                      <a:pt x="1444" y="4823"/>
                    </a:cubicBezTo>
                    <a:lnTo>
                      <a:pt x="1444" y="8774"/>
                    </a:lnTo>
                    <a:cubicBezTo>
                      <a:pt x="1444" y="9353"/>
                      <a:pt x="1966" y="9824"/>
                      <a:pt x="2610" y="9824"/>
                    </a:cubicBezTo>
                    <a:lnTo>
                      <a:pt x="4083" y="9824"/>
                    </a:lnTo>
                    <a:lnTo>
                      <a:pt x="4083" y="8001"/>
                    </a:lnTo>
                    <a:cubicBezTo>
                      <a:pt x="4083" y="7178"/>
                      <a:pt x="4752" y="6509"/>
                      <a:pt x="5574" y="6509"/>
                    </a:cubicBezTo>
                    <a:cubicBezTo>
                      <a:pt x="6396" y="6509"/>
                      <a:pt x="7067" y="7178"/>
                      <a:pt x="7067" y="8001"/>
                    </a:cubicBezTo>
                    <a:lnTo>
                      <a:pt x="7067" y="9823"/>
                    </a:lnTo>
                    <a:lnTo>
                      <a:pt x="8539" y="9823"/>
                    </a:lnTo>
                    <a:cubicBezTo>
                      <a:pt x="9181" y="9823"/>
                      <a:pt x="9705" y="9352"/>
                      <a:pt x="9705" y="8773"/>
                    </a:cubicBezTo>
                    <a:lnTo>
                      <a:pt x="9705" y="4823"/>
                    </a:lnTo>
                    <a:cubicBezTo>
                      <a:pt x="9705" y="4657"/>
                      <a:pt x="9839" y="4523"/>
                      <a:pt x="10005" y="4523"/>
                    </a:cubicBezTo>
                    <a:cubicBezTo>
                      <a:pt x="10171" y="4523"/>
                      <a:pt x="10305" y="4657"/>
                      <a:pt x="10305" y="4823"/>
                    </a:cubicBezTo>
                    <a:lnTo>
                      <a:pt x="10305" y="8774"/>
                    </a:lnTo>
                    <a:cubicBezTo>
                      <a:pt x="10305" y="9683"/>
                      <a:pt x="9513" y="10423"/>
                      <a:pt x="8539" y="10423"/>
                    </a:cubicBezTo>
                    <a:close/>
                    <a:moveTo>
                      <a:pt x="10812" y="4411"/>
                    </a:moveTo>
                    <a:cubicBezTo>
                      <a:pt x="10745" y="4411"/>
                      <a:pt x="10679" y="4389"/>
                      <a:pt x="10623" y="4344"/>
                    </a:cubicBezTo>
                    <a:lnTo>
                      <a:pt x="6321" y="866"/>
                    </a:lnTo>
                    <a:cubicBezTo>
                      <a:pt x="5888" y="516"/>
                      <a:pt x="5259" y="516"/>
                      <a:pt x="4826" y="866"/>
                    </a:cubicBezTo>
                    <a:lnTo>
                      <a:pt x="526" y="4343"/>
                    </a:lnTo>
                    <a:cubicBezTo>
                      <a:pt x="398" y="4447"/>
                      <a:pt x="209" y="4427"/>
                      <a:pt x="104" y="4298"/>
                    </a:cubicBezTo>
                    <a:cubicBezTo>
                      <a:pt x="0" y="4169"/>
                      <a:pt x="20" y="3981"/>
                      <a:pt x="149" y="3875"/>
                    </a:cubicBezTo>
                    <a:lnTo>
                      <a:pt x="4449" y="398"/>
                    </a:lnTo>
                    <a:cubicBezTo>
                      <a:pt x="4766" y="142"/>
                      <a:pt x="5165" y="0"/>
                      <a:pt x="5574" y="0"/>
                    </a:cubicBezTo>
                    <a:cubicBezTo>
                      <a:pt x="5981" y="0"/>
                      <a:pt x="6381" y="142"/>
                      <a:pt x="6699" y="398"/>
                    </a:cubicBezTo>
                    <a:lnTo>
                      <a:pt x="10999" y="3875"/>
                    </a:lnTo>
                    <a:cubicBezTo>
                      <a:pt x="11128" y="3979"/>
                      <a:pt x="11148" y="4168"/>
                      <a:pt x="11044" y="4298"/>
                    </a:cubicBezTo>
                    <a:cubicBezTo>
                      <a:pt x="10985" y="4372"/>
                      <a:pt x="10899" y="4411"/>
                      <a:pt x="10812" y="4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52" name="Text4">
                <a:extLst>
                  <a:ext uri="{FF2B5EF4-FFF2-40B4-BE49-F238E27FC236}">
                    <a16:creationId xmlns:a16="http://schemas.microsoft.com/office/drawing/2014/main" id="{94FB939E-3872-7EDD-7F98-0FF94C9ADE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01313" y="3958994"/>
                <a:ext cx="2226215" cy="104814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i="0" dirty="0">
                    <a:solidFill>
                      <a:schemeClr val="tx1"/>
                    </a:solidFill>
                    <a:effectLst/>
                    <a:cs typeface="+mn-ea"/>
                    <a:sym typeface="+mn-lt"/>
                  </a:rPr>
                  <a:t>评价作品对社会的启示和影响</a:t>
                </a:r>
                <a:endParaRPr lang="en-US" dirty="0"/>
              </a:p>
            </p:txBody>
          </p:sp>
          <p:sp>
            <p:nvSpPr>
              <p:cNvPr id="53" name="Bullet4">
                <a:extLst>
                  <a:ext uri="{FF2B5EF4-FFF2-40B4-BE49-F238E27FC236}">
                    <a16:creationId xmlns:a16="http://schemas.microsoft.com/office/drawing/2014/main" id="{D72C3887-9E27-F170-EC1C-C3A6B4C4ACB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001312" y="3301352"/>
                <a:ext cx="2226215" cy="65764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rmAutofit/>
              </a:bodyPr>
              <a:lstStyle/>
              <a:p>
                <a:r>
                  <a:rPr kumimoji="1" lang="zh-CN" altLang="en-US" b="1" dirty="0">
                    <a:solidFill>
                      <a:schemeClr val="tx1"/>
                    </a:solidFill>
                    <a:cs typeface="+mn-ea"/>
                    <a:sym typeface="+mn-lt"/>
                  </a:rPr>
                  <a:t>社会意义</a:t>
                </a:r>
                <a:endParaRPr lang="en-US" dirty="0"/>
              </a:p>
            </p:txBody>
          </p:sp>
          <p:sp>
            <p:nvSpPr>
              <p:cNvPr id="54" name="Number4">
                <a:extLst>
                  <a:ext uri="{FF2B5EF4-FFF2-40B4-BE49-F238E27FC236}">
                    <a16:creationId xmlns:a16="http://schemas.microsoft.com/office/drawing/2014/main" id="{16F662EA-B363-33F3-8B17-00089A289E54}"/>
                  </a:ext>
                </a:extLst>
              </p:cNvPr>
              <p:cNvSpPr/>
              <p:nvPr/>
            </p:nvSpPr>
            <p:spPr>
              <a:xfrm>
                <a:off x="9279029" y="5243344"/>
                <a:ext cx="1670780" cy="421435"/>
              </a:xfrm>
              <a:prstGeom prst="roundRect">
                <a:avLst>
                  <a:gd name="adj" fmla="val 8000"/>
                </a:avLst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cs typeface="+mn-ea"/>
                    <a:sym typeface="+mn-lt"/>
                  </a:rPr>
                  <a:t>04</a:t>
                </a:r>
                <a:endParaRPr lang="zh-CN" altLang="en-US" b="1" dirty="0"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谢谢观看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iSlide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2024/08/21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心灵鸡汤</a:t>
            </a:r>
            <a:endParaRPr lang="en-US" dirty="0"/>
          </a:p>
        </p:txBody>
      </p:sp>
      <p:grpSp>
        <p:nvGrpSpPr>
          <p:cNvPr id="50" name="f89734a0-5071-4196-8e06-bb5b983f1778.source.6.zh-Hans.pptx">
            <a:extLst>
              <a:ext uri="{FF2B5EF4-FFF2-40B4-BE49-F238E27FC236}">
                <a16:creationId xmlns:a16="http://schemas.microsoft.com/office/drawing/2014/main" id="{42DB2937-E452-7B10-4FA6-E4C50C1E5929}"/>
              </a:ext>
            </a:extLst>
          </p:cNvPr>
          <p:cNvGrpSpPr/>
          <p:nvPr/>
        </p:nvGrpSpPr>
        <p:grpSpPr>
          <a:xfrm>
            <a:off x="673099" y="0"/>
            <a:ext cx="11518901" cy="6858000"/>
            <a:chOff x="673099" y="0"/>
            <a:chExt cx="11518901" cy="6858000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22BF2487-B4FD-62A4-EC94-596141C37664}"/>
                </a:ext>
              </a:extLst>
            </p:cNvPr>
            <p:cNvGrpSpPr/>
            <p:nvPr/>
          </p:nvGrpSpPr>
          <p:grpSpPr>
            <a:xfrm>
              <a:off x="673099" y="1"/>
              <a:ext cx="9321796" cy="6857999"/>
              <a:chOff x="673099" y="1"/>
              <a:chExt cx="9321796" cy="6857999"/>
            </a:xfrm>
          </p:grpSpPr>
          <p:sp>
            <p:nvSpPr>
              <p:cNvPr id="31" name="Text1">
                <a:extLst>
                  <a:ext uri="{FF2B5EF4-FFF2-40B4-BE49-F238E27FC236}">
                    <a16:creationId xmlns:a16="http://schemas.microsoft.com/office/drawing/2014/main" id="{CBF16323-B62F-CA2C-1870-396860164B1C}"/>
                  </a:ext>
                </a:extLst>
              </p:cNvPr>
              <p:cNvSpPr/>
              <p:nvPr/>
            </p:nvSpPr>
            <p:spPr>
              <a:xfrm flipH="1">
                <a:off x="1291293" y="1525705"/>
                <a:ext cx="4804705" cy="41938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kern="100" dirty="0">
                    <a:solidFill>
                      <a:schemeClr val="tx1"/>
                    </a:solidFill>
                    <a:effectLst/>
                  </a:rPr>
                  <a:t>适应环境，勇于创新</a:t>
                </a:r>
                <a:endParaRPr lang="en-US" dirty="0"/>
              </a:p>
            </p:txBody>
          </p:sp>
          <p:sp>
            <p:nvSpPr>
              <p:cNvPr id="32" name="Bullet1">
                <a:extLst>
                  <a:ext uri="{FF2B5EF4-FFF2-40B4-BE49-F238E27FC236}">
                    <a16:creationId xmlns:a16="http://schemas.microsoft.com/office/drawing/2014/main" id="{9282A3A1-5705-6A2D-60CD-5421C65DD3AA}"/>
                  </a:ext>
                </a:extLst>
              </p:cNvPr>
              <p:cNvSpPr/>
              <p:nvPr/>
            </p:nvSpPr>
            <p:spPr>
              <a:xfrm flipH="1">
                <a:off x="1291293" y="1112256"/>
                <a:ext cx="4804706" cy="45875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tIns="90000" bIns="9000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kumimoji="1" lang="zh-CN" altLang="en-US" b="1" dirty="0">
                    <a:solidFill>
                      <a:schemeClr val="tx1"/>
                    </a:solidFill>
                  </a:rPr>
                  <a:t>拥抱变化</a:t>
                </a:r>
                <a:endParaRPr lang="en-US" dirty="0"/>
              </a:p>
            </p:txBody>
          </p:sp>
          <p:sp>
            <p:nvSpPr>
              <p:cNvPr id="30" name="Number1">
                <a:extLst>
                  <a:ext uri="{FF2B5EF4-FFF2-40B4-BE49-F238E27FC236}">
                    <a16:creationId xmlns:a16="http://schemas.microsoft.com/office/drawing/2014/main" id="{C9B6080F-BCFA-0AD1-2A1C-624A2D34FC81}"/>
                  </a:ext>
                </a:extLst>
              </p:cNvPr>
              <p:cNvSpPr/>
              <p:nvPr/>
            </p:nvSpPr>
            <p:spPr>
              <a:xfrm>
                <a:off x="673099" y="1243404"/>
                <a:ext cx="406400" cy="406400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lang="en-US" altLang="zh-CN" sz="1200" b="1" dirty="0"/>
                  <a:t>01</a:t>
                </a:r>
                <a:endParaRPr lang="zh-CN" altLang="en-US" sz="1200" b="1" dirty="0"/>
              </a:p>
            </p:txBody>
          </p:sp>
          <p:sp>
            <p:nvSpPr>
              <p:cNvPr id="33" name="Picture">
                <a:extLst>
                  <a:ext uri="{FF2B5EF4-FFF2-40B4-BE49-F238E27FC236}">
                    <a16:creationId xmlns:a16="http://schemas.microsoft.com/office/drawing/2014/main" id="{3A100C30-46FF-BC78-9D4D-7C8AFCB2421A}"/>
                  </a:ext>
                </a:extLst>
              </p:cNvPr>
              <p:cNvSpPr/>
              <p:nvPr/>
            </p:nvSpPr>
            <p:spPr>
              <a:xfrm flipH="1">
                <a:off x="7010400" y="1"/>
                <a:ext cx="2984495" cy="6857999"/>
              </a:xfrm>
              <a:custGeom>
                <a:avLst/>
                <a:gdLst>
                  <a:gd name="connsiteX0" fmla="*/ 4339477 w 5588000"/>
                  <a:gd name="connsiteY0" fmla="*/ 0 h 6857999"/>
                  <a:gd name="connsiteX1" fmla="*/ 0 w 5588000"/>
                  <a:gd name="connsiteY1" fmla="*/ 0 h 6857999"/>
                  <a:gd name="connsiteX2" fmla="*/ 0 w 5588000"/>
                  <a:gd name="connsiteY2" fmla="*/ 6857999 h 6857999"/>
                  <a:gd name="connsiteX3" fmla="*/ 4339478 w 5588000"/>
                  <a:gd name="connsiteY3" fmla="*/ 6857999 h 6857999"/>
                  <a:gd name="connsiteX4" fmla="*/ 4369438 w 5588000"/>
                  <a:gd name="connsiteY4" fmla="*/ 6823412 h 6857999"/>
                  <a:gd name="connsiteX5" fmla="*/ 5588000 w 5588000"/>
                  <a:gd name="connsiteY5" fmla="*/ 3429000 h 6857999"/>
                  <a:gd name="connsiteX6" fmla="*/ 4369438 w 5588000"/>
                  <a:gd name="connsiteY6" fmla="*/ 34588 h 6857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88000" h="6857999">
                    <a:moveTo>
                      <a:pt x="4339477" y="0"/>
                    </a:moveTo>
                    <a:lnTo>
                      <a:pt x="0" y="0"/>
                    </a:lnTo>
                    <a:lnTo>
                      <a:pt x="0" y="6857999"/>
                    </a:lnTo>
                    <a:lnTo>
                      <a:pt x="4339478" y="6857999"/>
                    </a:lnTo>
                    <a:lnTo>
                      <a:pt x="4369438" y="6823412"/>
                    </a:lnTo>
                    <a:cubicBezTo>
                      <a:pt x="5130699" y="5900977"/>
                      <a:pt x="5588000" y="4718393"/>
                      <a:pt x="5588000" y="3429000"/>
                    </a:cubicBezTo>
                    <a:cubicBezTo>
                      <a:pt x="5588000" y="2139608"/>
                      <a:pt x="5130699" y="957024"/>
                      <a:pt x="4369438" y="34588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-127147" r="-128056"/>
                </a:stretch>
              </a:blipFill>
              <a:ln w="38100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AF9795B8-9FE7-2FE9-8620-21C03A1F1F8B}"/>
                </a:ext>
              </a:extLst>
            </p:cNvPr>
            <p:cNvGrpSpPr/>
            <p:nvPr/>
          </p:nvGrpSpPr>
          <p:grpSpPr>
            <a:xfrm>
              <a:off x="673099" y="1950058"/>
              <a:ext cx="5422901" cy="832832"/>
              <a:chOff x="673099" y="1950058"/>
              <a:chExt cx="5422901" cy="832832"/>
            </a:xfrm>
          </p:grpSpPr>
          <p:sp>
            <p:nvSpPr>
              <p:cNvPr id="27" name="Text2">
                <a:extLst>
                  <a:ext uri="{FF2B5EF4-FFF2-40B4-BE49-F238E27FC236}">
                    <a16:creationId xmlns:a16="http://schemas.microsoft.com/office/drawing/2014/main" id="{21E16BBB-44D4-2D3E-C2D1-05A42316B9BE}"/>
                  </a:ext>
                </a:extLst>
              </p:cNvPr>
              <p:cNvSpPr/>
              <p:nvPr/>
            </p:nvSpPr>
            <p:spPr>
              <a:xfrm flipH="1">
                <a:off x="1291294" y="2363507"/>
                <a:ext cx="4804706" cy="41938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kern="100" dirty="0">
                    <a:solidFill>
                      <a:schemeClr val="tx1"/>
                    </a:solidFill>
                    <a:effectLst/>
                  </a:rPr>
                  <a:t>乐观面对，勇往直前</a:t>
                </a:r>
                <a:endParaRPr lang="en-US" dirty="0"/>
              </a:p>
            </p:txBody>
          </p:sp>
          <p:sp>
            <p:nvSpPr>
              <p:cNvPr id="28" name="Bullet2">
                <a:extLst>
                  <a:ext uri="{FF2B5EF4-FFF2-40B4-BE49-F238E27FC236}">
                    <a16:creationId xmlns:a16="http://schemas.microsoft.com/office/drawing/2014/main" id="{37820E4E-E08B-662D-01F1-16D84C6606AD}"/>
                  </a:ext>
                </a:extLst>
              </p:cNvPr>
              <p:cNvSpPr/>
              <p:nvPr/>
            </p:nvSpPr>
            <p:spPr>
              <a:xfrm flipH="1">
                <a:off x="1291293" y="1950058"/>
                <a:ext cx="4804706" cy="45875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tIns="90000" bIns="9000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kumimoji="1" lang="zh-CN" altLang="en-US" b="1" dirty="0">
                    <a:solidFill>
                      <a:schemeClr val="tx1"/>
                    </a:solidFill>
                  </a:rPr>
                  <a:t>积极向上</a:t>
                </a:r>
                <a:endParaRPr lang="en-US" dirty="0"/>
              </a:p>
            </p:txBody>
          </p:sp>
          <p:sp>
            <p:nvSpPr>
              <p:cNvPr id="26" name="Number2">
                <a:extLst>
                  <a:ext uri="{FF2B5EF4-FFF2-40B4-BE49-F238E27FC236}">
                    <a16:creationId xmlns:a16="http://schemas.microsoft.com/office/drawing/2014/main" id="{AB086FF4-6AA1-F6D9-CDD7-BA23E6EF8774}"/>
                  </a:ext>
                </a:extLst>
              </p:cNvPr>
              <p:cNvSpPr/>
              <p:nvPr/>
            </p:nvSpPr>
            <p:spPr>
              <a:xfrm>
                <a:off x="673099" y="2081206"/>
                <a:ext cx="406400" cy="406400"/>
              </a:xfrm>
              <a:prstGeom prst="round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lang="en-US" altLang="zh-CN" sz="1200" b="1" dirty="0"/>
                  <a:t>02</a:t>
                </a:r>
                <a:endParaRPr lang="zh-CN" altLang="en-US" sz="1200" b="1" dirty="0"/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4DD2E217-B68F-CE50-8601-2E23C345A416}"/>
                </a:ext>
              </a:extLst>
            </p:cNvPr>
            <p:cNvGrpSpPr/>
            <p:nvPr/>
          </p:nvGrpSpPr>
          <p:grpSpPr>
            <a:xfrm>
              <a:off x="673099" y="2787860"/>
              <a:ext cx="5422899" cy="832832"/>
              <a:chOff x="673099" y="2787860"/>
              <a:chExt cx="5422899" cy="832832"/>
            </a:xfrm>
          </p:grpSpPr>
          <p:sp>
            <p:nvSpPr>
              <p:cNvPr id="23" name="Text3">
                <a:extLst>
                  <a:ext uri="{FF2B5EF4-FFF2-40B4-BE49-F238E27FC236}">
                    <a16:creationId xmlns:a16="http://schemas.microsoft.com/office/drawing/2014/main" id="{3DCD6BB7-F011-3387-2D18-21AE3E52EC33}"/>
                  </a:ext>
                </a:extLst>
              </p:cNvPr>
              <p:cNvSpPr/>
              <p:nvPr/>
            </p:nvSpPr>
            <p:spPr>
              <a:xfrm flipH="1">
                <a:off x="1291294" y="3201309"/>
                <a:ext cx="4804704" cy="41938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kern="100" dirty="0">
                    <a:solidFill>
                      <a:schemeClr val="tx1"/>
                    </a:solidFill>
                    <a:effectLst/>
                  </a:rPr>
                  <a:t>把握现在，活出精彩</a:t>
                </a:r>
                <a:endParaRPr lang="en-US" dirty="0"/>
              </a:p>
            </p:txBody>
          </p:sp>
          <p:sp>
            <p:nvSpPr>
              <p:cNvPr id="24" name="Bullet3">
                <a:extLst>
                  <a:ext uri="{FF2B5EF4-FFF2-40B4-BE49-F238E27FC236}">
                    <a16:creationId xmlns:a16="http://schemas.microsoft.com/office/drawing/2014/main" id="{6B026E9F-B574-A9A2-F29C-46967CE8F4A0}"/>
                  </a:ext>
                </a:extLst>
              </p:cNvPr>
              <p:cNvSpPr/>
              <p:nvPr/>
            </p:nvSpPr>
            <p:spPr>
              <a:xfrm flipH="1">
                <a:off x="1291293" y="2787860"/>
                <a:ext cx="4804704" cy="45875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tIns="90000" bIns="9000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kumimoji="1" lang="zh-CN" altLang="en-US" b="1" dirty="0">
                    <a:solidFill>
                      <a:schemeClr val="tx1"/>
                    </a:solidFill>
                  </a:rPr>
                  <a:t>珍惜当下</a:t>
                </a:r>
                <a:endParaRPr lang="en-US" dirty="0"/>
              </a:p>
            </p:txBody>
          </p:sp>
          <p:sp>
            <p:nvSpPr>
              <p:cNvPr id="22" name="Number3">
                <a:extLst>
                  <a:ext uri="{FF2B5EF4-FFF2-40B4-BE49-F238E27FC236}">
                    <a16:creationId xmlns:a16="http://schemas.microsoft.com/office/drawing/2014/main" id="{7DAAC596-8858-F29B-1AE0-384D751F83D1}"/>
                  </a:ext>
                </a:extLst>
              </p:cNvPr>
              <p:cNvSpPr/>
              <p:nvPr/>
            </p:nvSpPr>
            <p:spPr>
              <a:xfrm>
                <a:off x="673099" y="2919008"/>
                <a:ext cx="406400" cy="406400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lang="en-US" altLang="zh-CN" sz="1200" b="1" dirty="0"/>
                  <a:t>03</a:t>
                </a:r>
                <a:endParaRPr lang="zh-CN" altLang="en-US" sz="1200" b="1" dirty="0"/>
              </a:p>
            </p:txBody>
          </p:sp>
        </p:grp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896FDADE-2A15-CD0D-C52D-0DF3932D307B}"/>
                </a:ext>
              </a:extLst>
            </p:cNvPr>
            <p:cNvGrpSpPr/>
            <p:nvPr/>
          </p:nvGrpSpPr>
          <p:grpSpPr>
            <a:xfrm>
              <a:off x="673099" y="3625662"/>
              <a:ext cx="5422901" cy="832832"/>
              <a:chOff x="673099" y="3625662"/>
              <a:chExt cx="5422901" cy="832832"/>
            </a:xfrm>
          </p:grpSpPr>
          <p:sp>
            <p:nvSpPr>
              <p:cNvPr id="19" name="Text4">
                <a:extLst>
                  <a:ext uri="{FF2B5EF4-FFF2-40B4-BE49-F238E27FC236}">
                    <a16:creationId xmlns:a16="http://schemas.microsoft.com/office/drawing/2014/main" id="{A30C788E-A06C-1351-6F16-223F6E909F6D}"/>
                  </a:ext>
                </a:extLst>
              </p:cNvPr>
              <p:cNvSpPr/>
              <p:nvPr/>
            </p:nvSpPr>
            <p:spPr>
              <a:xfrm flipH="1">
                <a:off x="1291294" y="4039111"/>
                <a:ext cx="4804706" cy="41938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kern="100" dirty="0">
                    <a:solidFill>
                      <a:schemeClr val="tx1"/>
                    </a:solidFill>
                    <a:effectLst/>
                  </a:rPr>
                  <a:t>不断学习，提升自我</a:t>
                </a:r>
                <a:endParaRPr lang="en-US" dirty="0"/>
              </a:p>
            </p:txBody>
          </p:sp>
          <p:sp>
            <p:nvSpPr>
              <p:cNvPr id="20" name="Bullet4">
                <a:extLst>
                  <a:ext uri="{FF2B5EF4-FFF2-40B4-BE49-F238E27FC236}">
                    <a16:creationId xmlns:a16="http://schemas.microsoft.com/office/drawing/2014/main" id="{73EF8544-CA74-340F-E473-E01438EB37DD}"/>
                  </a:ext>
                </a:extLst>
              </p:cNvPr>
              <p:cNvSpPr/>
              <p:nvPr/>
            </p:nvSpPr>
            <p:spPr>
              <a:xfrm flipH="1">
                <a:off x="1291293" y="3625662"/>
                <a:ext cx="4804706" cy="45875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tIns="90000" bIns="9000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kumimoji="1" lang="zh-CN" altLang="en-US" b="1" dirty="0">
                    <a:solidFill>
                      <a:schemeClr val="tx1"/>
                    </a:solidFill>
                  </a:rPr>
                  <a:t>心灵成长</a:t>
                </a:r>
                <a:endParaRPr lang="en-US" dirty="0"/>
              </a:p>
            </p:txBody>
          </p:sp>
          <p:sp>
            <p:nvSpPr>
              <p:cNvPr id="18" name="Number4">
                <a:extLst>
                  <a:ext uri="{FF2B5EF4-FFF2-40B4-BE49-F238E27FC236}">
                    <a16:creationId xmlns:a16="http://schemas.microsoft.com/office/drawing/2014/main" id="{83BDCC09-3B32-7208-7B2A-ABDE87F2CCB0}"/>
                  </a:ext>
                </a:extLst>
              </p:cNvPr>
              <p:cNvSpPr/>
              <p:nvPr/>
            </p:nvSpPr>
            <p:spPr>
              <a:xfrm>
                <a:off x="673099" y="3756810"/>
                <a:ext cx="406400" cy="406400"/>
              </a:xfrm>
              <a:prstGeom prst="round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lang="en-US" altLang="zh-CN" sz="1200" b="1" dirty="0"/>
                  <a:t>04</a:t>
                </a:r>
                <a:endParaRPr lang="zh-CN" altLang="en-US" sz="1200" b="1" dirty="0"/>
              </a:p>
            </p:txBody>
          </p:sp>
        </p:grp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1D9E0A1E-4B61-6012-70E4-E6605C71C22F}"/>
                </a:ext>
              </a:extLst>
            </p:cNvPr>
            <p:cNvGrpSpPr/>
            <p:nvPr/>
          </p:nvGrpSpPr>
          <p:grpSpPr>
            <a:xfrm>
              <a:off x="673099" y="4463464"/>
              <a:ext cx="5422897" cy="832832"/>
              <a:chOff x="673099" y="4463464"/>
              <a:chExt cx="5422897" cy="832832"/>
            </a:xfrm>
          </p:grpSpPr>
          <p:sp>
            <p:nvSpPr>
              <p:cNvPr id="15" name="Text5">
                <a:extLst>
                  <a:ext uri="{FF2B5EF4-FFF2-40B4-BE49-F238E27FC236}">
                    <a16:creationId xmlns:a16="http://schemas.microsoft.com/office/drawing/2014/main" id="{A3B61822-565C-6198-6C6E-44ABBA54B88E}"/>
                  </a:ext>
                </a:extLst>
              </p:cNvPr>
              <p:cNvSpPr/>
              <p:nvPr/>
            </p:nvSpPr>
            <p:spPr>
              <a:xfrm flipH="1">
                <a:off x="1291293" y="4876913"/>
                <a:ext cx="4804703" cy="41938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kern="100" dirty="0">
                    <a:solidFill>
                      <a:schemeClr val="tx1"/>
                    </a:solidFill>
                    <a:effectLst/>
                  </a:rPr>
                  <a:t>珍惜所得，传递关爱</a:t>
                </a:r>
                <a:endParaRPr lang="en-US" dirty="0"/>
              </a:p>
            </p:txBody>
          </p:sp>
          <p:sp>
            <p:nvSpPr>
              <p:cNvPr id="16" name="Bullet5">
                <a:extLst>
                  <a:ext uri="{FF2B5EF4-FFF2-40B4-BE49-F238E27FC236}">
                    <a16:creationId xmlns:a16="http://schemas.microsoft.com/office/drawing/2014/main" id="{AC2603D0-5AE1-03EA-9856-B87E4BCCBA88}"/>
                  </a:ext>
                </a:extLst>
              </p:cNvPr>
              <p:cNvSpPr/>
              <p:nvPr/>
            </p:nvSpPr>
            <p:spPr>
              <a:xfrm flipH="1">
                <a:off x="1291292" y="4463464"/>
                <a:ext cx="4804703" cy="45875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tIns="90000" bIns="9000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kumimoji="1" lang="zh-CN" altLang="en-US" b="1" dirty="0">
                    <a:solidFill>
                      <a:schemeClr val="tx1"/>
                    </a:solidFill>
                  </a:rPr>
                  <a:t>感恩他人</a:t>
                </a:r>
                <a:endParaRPr lang="en-US" dirty="0"/>
              </a:p>
            </p:txBody>
          </p:sp>
          <p:sp>
            <p:nvSpPr>
              <p:cNvPr id="14" name="Number5">
                <a:extLst>
                  <a:ext uri="{FF2B5EF4-FFF2-40B4-BE49-F238E27FC236}">
                    <a16:creationId xmlns:a16="http://schemas.microsoft.com/office/drawing/2014/main" id="{DFA9A54D-68AD-BDB1-361C-712F8064650F}"/>
                  </a:ext>
                </a:extLst>
              </p:cNvPr>
              <p:cNvSpPr/>
              <p:nvPr/>
            </p:nvSpPr>
            <p:spPr>
              <a:xfrm>
                <a:off x="673099" y="4594612"/>
                <a:ext cx="406400" cy="406400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lang="en-US" altLang="zh-CN" sz="1200" b="1" dirty="0"/>
                  <a:t>05</a:t>
                </a:r>
                <a:endParaRPr lang="zh-CN" altLang="en-US" sz="1200" b="1" dirty="0"/>
              </a:p>
            </p:txBody>
          </p:sp>
        </p:grp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50C9F107-F1AF-F80E-E88C-C8EE4D8B218F}"/>
                </a:ext>
              </a:extLst>
            </p:cNvPr>
            <p:cNvGrpSpPr/>
            <p:nvPr/>
          </p:nvGrpSpPr>
          <p:grpSpPr>
            <a:xfrm>
              <a:off x="673102" y="5301268"/>
              <a:ext cx="5422897" cy="832832"/>
              <a:chOff x="673102" y="5301268"/>
              <a:chExt cx="5422897" cy="832832"/>
            </a:xfrm>
          </p:grpSpPr>
          <p:sp>
            <p:nvSpPr>
              <p:cNvPr id="11" name="Text6">
                <a:extLst>
                  <a:ext uri="{FF2B5EF4-FFF2-40B4-BE49-F238E27FC236}">
                    <a16:creationId xmlns:a16="http://schemas.microsoft.com/office/drawing/2014/main" id="{868B5621-A4E4-1E5E-35B6-BE227DF2269B}"/>
                  </a:ext>
                </a:extLst>
              </p:cNvPr>
              <p:cNvSpPr/>
              <p:nvPr/>
            </p:nvSpPr>
            <p:spPr>
              <a:xfrm flipH="1">
                <a:off x="1291296" y="5714717"/>
                <a:ext cx="4804703" cy="41938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kern="100" dirty="0">
                    <a:solidFill>
                      <a:schemeClr val="tx1"/>
                    </a:solidFill>
                    <a:effectLst/>
                  </a:rPr>
                  <a:t>低调为人，虚心进取</a:t>
                </a:r>
                <a:endParaRPr lang="en-US" dirty="0"/>
              </a:p>
            </p:txBody>
          </p:sp>
          <p:sp>
            <p:nvSpPr>
              <p:cNvPr id="12" name="Bullet6">
                <a:extLst>
                  <a:ext uri="{FF2B5EF4-FFF2-40B4-BE49-F238E27FC236}">
                    <a16:creationId xmlns:a16="http://schemas.microsoft.com/office/drawing/2014/main" id="{96CF2E21-3338-7B89-7152-21D216D50478}"/>
                  </a:ext>
                </a:extLst>
              </p:cNvPr>
              <p:cNvSpPr/>
              <p:nvPr/>
            </p:nvSpPr>
            <p:spPr>
              <a:xfrm flipH="1">
                <a:off x="1291295" y="5301268"/>
                <a:ext cx="4804703" cy="45875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tIns="90000" bIns="9000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kumimoji="1" lang="zh-CN" altLang="en-US" b="1" dirty="0">
                    <a:solidFill>
                      <a:schemeClr val="tx1"/>
                    </a:solidFill>
                  </a:rPr>
                  <a:t>保持谦逊</a:t>
                </a:r>
                <a:endParaRPr lang="en-US" dirty="0"/>
              </a:p>
            </p:txBody>
          </p:sp>
          <p:sp>
            <p:nvSpPr>
              <p:cNvPr id="10" name="Number6">
                <a:extLst>
                  <a:ext uri="{FF2B5EF4-FFF2-40B4-BE49-F238E27FC236}">
                    <a16:creationId xmlns:a16="http://schemas.microsoft.com/office/drawing/2014/main" id="{2FC12898-5C50-0457-11BE-E4D84B6E3B15}"/>
                  </a:ext>
                </a:extLst>
              </p:cNvPr>
              <p:cNvSpPr/>
              <p:nvPr/>
            </p:nvSpPr>
            <p:spPr>
              <a:xfrm>
                <a:off x="673102" y="5432416"/>
                <a:ext cx="406400" cy="406400"/>
              </a:xfrm>
              <a:prstGeom prst="round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lang="en-US" altLang="zh-CN" sz="1200" b="1" dirty="0"/>
                  <a:t>06</a:t>
                </a:r>
                <a:endParaRPr lang="zh-CN" altLang="en-US" sz="1200" b="1" dirty="0"/>
              </a:p>
            </p:txBody>
          </p:sp>
        </p:grpSp>
        <p:sp>
          <p:nvSpPr>
            <p:cNvPr id="34" name="Title">
              <a:extLst>
                <a:ext uri="{FF2B5EF4-FFF2-40B4-BE49-F238E27FC236}">
                  <a16:creationId xmlns:a16="http://schemas.microsoft.com/office/drawing/2014/main" id="{D53DAFC4-8885-8BA4-F6B2-5ADEBA17AC3E}"/>
                </a:ext>
              </a:extLst>
            </p:cNvPr>
            <p:cNvSpPr/>
            <p:nvPr/>
          </p:nvSpPr>
          <p:spPr>
            <a:xfrm>
              <a:off x="9994900" y="0"/>
              <a:ext cx="2197100" cy="6857999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汲取正能量，鼓舞前行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人生哲理</a:t>
            </a:r>
            <a:endParaRPr lang="en-US" dirty="0"/>
          </a:p>
        </p:txBody>
      </p:sp>
      <p:grpSp>
        <p:nvGrpSpPr>
          <p:cNvPr id="19" name="7bdac96e-0d1e-4236-89d2-1cec620f7a4c.source.3.zh-Hans.pptx">
            <a:extLst>
              <a:ext uri="{FF2B5EF4-FFF2-40B4-BE49-F238E27FC236}">
                <a16:creationId xmlns:a16="http://schemas.microsoft.com/office/drawing/2014/main" id="{02B6C179-CDAF-9A03-C6AC-4542E0C6520E}"/>
              </a:ext>
            </a:extLst>
          </p:cNvPr>
          <p:cNvGrpSpPr/>
          <p:nvPr/>
        </p:nvGrpSpPr>
        <p:grpSpPr>
          <a:xfrm>
            <a:off x="660400" y="1130300"/>
            <a:ext cx="10858500" cy="4238886"/>
            <a:chOff x="660400" y="1130300"/>
            <a:chExt cx="10858500" cy="4238886"/>
          </a:xfrm>
        </p:grpSpPr>
        <p:sp>
          <p:nvSpPr>
            <p:cNvPr id="9" name="Title">
              <a:extLst>
                <a:ext uri="{FF2B5EF4-FFF2-40B4-BE49-F238E27FC236}">
                  <a16:creationId xmlns:a16="http://schemas.microsoft.com/office/drawing/2014/main" id="{A8F1BC3D-11C6-3972-EF7B-D9650BCF7C26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461665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/>
                <a:t>感悟人生百态，探讨人性本质</a:t>
              </a:r>
              <a:endParaRPr lang="en-US" dirty="0"/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A1278B42-2606-C212-F5E9-51136D9E7438}"/>
                </a:ext>
              </a:extLst>
            </p:cNvPr>
            <p:cNvGrpSpPr/>
            <p:nvPr/>
          </p:nvGrpSpPr>
          <p:grpSpPr>
            <a:xfrm>
              <a:off x="1669481" y="2449193"/>
              <a:ext cx="4011438" cy="1353550"/>
              <a:chOff x="1669481" y="2449193"/>
              <a:chExt cx="4011438" cy="1353550"/>
            </a:xfrm>
          </p:grpSpPr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687F04EC-CBF2-41A0-83C6-44EBDED125E8}"/>
                  </a:ext>
                </a:extLst>
              </p:cNvPr>
              <p:cNvSpPr/>
              <p:nvPr/>
            </p:nvSpPr>
            <p:spPr>
              <a:xfrm>
                <a:off x="1989441" y="2449193"/>
                <a:ext cx="3664227" cy="1353550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Number1">
                <a:extLst>
                  <a:ext uri="{FF2B5EF4-FFF2-40B4-BE49-F238E27FC236}">
                    <a16:creationId xmlns:a16="http://schemas.microsoft.com/office/drawing/2014/main" id="{02781C5F-D4B7-4B5B-80C9-B0E7129B19CA}"/>
                  </a:ext>
                </a:extLst>
              </p:cNvPr>
              <p:cNvSpPr txBox="1"/>
              <p:nvPr/>
            </p:nvSpPr>
            <p:spPr>
              <a:xfrm>
                <a:off x="1669481" y="2615931"/>
                <a:ext cx="639920" cy="584775"/>
              </a:xfrm>
              <a:prstGeom prst="rect">
                <a:avLst/>
              </a:prstGeom>
              <a:noFill/>
              <a:effectLst>
                <a:outerShdw blurRad="63500" dist="76200" dir="2700000" algn="tl" rotWithShape="0">
                  <a:schemeClr val="accent3">
                    <a:alpha val="20000"/>
                  </a:scheme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200" b="1" i="1" dirty="0">
                    <a:solidFill>
                      <a:schemeClr val="accent3"/>
                    </a:solidFill>
                  </a:rPr>
                  <a:t>01</a:t>
                </a:r>
                <a:endParaRPr lang="zh-CN" altLang="en-US" sz="3200" b="1" i="1" dirty="0">
                  <a:solidFill>
                    <a:schemeClr val="accent3"/>
                  </a:solidFill>
                </a:endParaRPr>
              </a:p>
            </p:txBody>
          </p:sp>
          <p:sp>
            <p:nvSpPr>
              <p:cNvPr id="7" name="Bullet1">
                <a:extLst>
                  <a:ext uri="{FF2B5EF4-FFF2-40B4-BE49-F238E27FC236}">
                    <a16:creationId xmlns:a16="http://schemas.microsoft.com/office/drawing/2014/main" id="{832AFF20-D3ED-4761-870E-BABFBAFBFA89}"/>
                  </a:ext>
                </a:extLst>
              </p:cNvPr>
              <p:cNvSpPr txBox="1"/>
              <p:nvPr/>
            </p:nvSpPr>
            <p:spPr>
              <a:xfrm>
                <a:off x="2309401" y="2560948"/>
                <a:ext cx="3371518" cy="490282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/>
              <a:p>
                <a:r>
                  <a:rPr lang="zh-CN" altLang="en-US" b="1" dirty="0"/>
                  <a:t>人生的意义</a:t>
                </a:r>
                <a:endParaRPr lang="en-US" dirty="0"/>
              </a:p>
            </p:txBody>
          </p:sp>
          <p:sp>
            <p:nvSpPr>
              <p:cNvPr id="10" name="Text1">
                <a:extLst>
                  <a:ext uri="{FF2B5EF4-FFF2-40B4-BE49-F238E27FC236}">
                    <a16:creationId xmlns:a16="http://schemas.microsoft.com/office/drawing/2014/main" id="{4F365768-267D-F89F-98B9-0B49D8B5F962}"/>
                  </a:ext>
                </a:extLst>
              </p:cNvPr>
              <p:cNvSpPr txBox="1"/>
              <p:nvPr/>
            </p:nvSpPr>
            <p:spPr>
              <a:xfrm>
                <a:off x="2309401" y="3051230"/>
                <a:ext cx="3371518" cy="490282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寻找生命的价值与目的，不断探索和成长。</a:t>
                </a:r>
                <a:endParaRPr lang="en-US" dirty="0"/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DCA6290C-0BEE-5BF0-3DB4-0C0A6C166754}"/>
                </a:ext>
              </a:extLst>
            </p:cNvPr>
            <p:cNvGrpSpPr/>
            <p:nvPr/>
          </p:nvGrpSpPr>
          <p:grpSpPr>
            <a:xfrm>
              <a:off x="6397599" y="2449193"/>
              <a:ext cx="4011437" cy="1353550"/>
              <a:chOff x="6397599" y="2449193"/>
              <a:chExt cx="4011437" cy="1353550"/>
            </a:xfrm>
          </p:grpSpPr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317F61B6-7C91-4063-87EA-CCBC1B017FA4}"/>
                  </a:ext>
                </a:extLst>
              </p:cNvPr>
              <p:cNvSpPr/>
              <p:nvPr/>
            </p:nvSpPr>
            <p:spPr>
              <a:xfrm>
                <a:off x="6717558" y="2449193"/>
                <a:ext cx="3664227" cy="1353550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Number2">
                <a:extLst>
                  <a:ext uri="{FF2B5EF4-FFF2-40B4-BE49-F238E27FC236}">
                    <a16:creationId xmlns:a16="http://schemas.microsoft.com/office/drawing/2014/main" id="{AC0C835C-9295-469D-BEDB-B39625BE7E61}"/>
                  </a:ext>
                </a:extLst>
              </p:cNvPr>
              <p:cNvSpPr txBox="1"/>
              <p:nvPr/>
            </p:nvSpPr>
            <p:spPr>
              <a:xfrm>
                <a:off x="6397599" y="2615931"/>
                <a:ext cx="639919" cy="584775"/>
              </a:xfrm>
              <a:prstGeom prst="rect">
                <a:avLst/>
              </a:prstGeom>
              <a:noFill/>
              <a:effectLst>
                <a:outerShdw blurRad="63500" dist="76200" dir="2700000" algn="tl" rotWithShape="0">
                  <a:schemeClr val="accent1">
                    <a:alpha val="20000"/>
                  </a:scheme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200" b="1" i="1">
                    <a:solidFill>
                      <a:schemeClr val="accent2"/>
                    </a:solidFill>
                  </a:rPr>
                  <a:t>02</a:t>
                </a:r>
                <a:endParaRPr lang="zh-CN" altLang="en-US" sz="3200" b="1" i="1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3" name="Bullet2">
                <a:extLst>
                  <a:ext uri="{FF2B5EF4-FFF2-40B4-BE49-F238E27FC236}">
                    <a16:creationId xmlns:a16="http://schemas.microsoft.com/office/drawing/2014/main" id="{69B3B036-DBC9-452C-AF9F-BB042D87360B}"/>
                  </a:ext>
                </a:extLst>
              </p:cNvPr>
              <p:cNvSpPr txBox="1"/>
              <p:nvPr/>
            </p:nvSpPr>
            <p:spPr>
              <a:xfrm>
                <a:off x="7037518" y="2560948"/>
                <a:ext cx="3371518" cy="490282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/>
              <a:p>
                <a:r>
                  <a:rPr lang="zh-CN" altLang="en-US" b="1" dirty="0"/>
                  <a:t>人与人之间的关系</a:t>
                </a:r>
                <a:endParaRPr lang="en-US" dirty="0"/>
              </a:p>
            </p:txBody>
          </p:sp>
          <p:sp>
            <p:nvSpPr>
              <p:cNvPr id="17" name="Text2">
                <a:extLst>
                  <a:ext uri="{FF2B5EF4-FFF2-40B4-BE49-F238E27FC236}">
                    <a16:creationId xmlns:a16="http://schemas.microsoft.com/office/drawing/2014/main" id="{50CCC533-3DA1-8D2B-0AD4-D2711E948CA8}"/>
                  </a:ext>
                </a:extLst>
              </p:cNvPr>
              <p:cNvSpPr txBox="1"/>
              <p:nvPr/>
            </p:nvSpPr>
            <p:spPr>
              <a:xfrm>
                <a:off x="7037518" y="3051230"/>
                <a:ext cx="3371518" cy="490282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建立良好的人际关系，相互理解和支持。</a:t>
                </a:r>
                <a:endParaRPr lang="en-US" dirty="0"/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A874B5E-9D4D-6E25-B3D7-CBAF64A6AE75}"/>
                </a:ext>
              </a:extLst>
            </p:cNvPr>
            <p:cNvGrpSpPr/>
            <p:nvPr/>
          </p:nvGrpSpPr>
          <p:grpSpPr>
            <a:xfrm>
              <a:off x="3943927" y="4015636"/>
              <a:ext cx="4011437" cy="1353550"/>
              <a:chOff x="3943927" y="4015636"/>
              <a:chExt cx="4011437" cy="1353550"/>
            </a:xfrm>
          </p:grpSpPr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550690D5-D977-4893-AF6C-CAAA21F2BA4F}"/>
                  </a:ext>
                </a:extLst>
              </p:cNvPr>
              <p:cNvSpPr/>
              <p:nvPr/>
            </p:nvSpPr>
            <p:spPr>
              <a:xfrm>
                <a:off x="4263886" y="4015636"/>
                <a:ext cx="3664227" cy="1353550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Number3">
                <a:extLst>
                  <a:ext uri="{FF2B5EF4-FFF2-40B4-BE49-F238E27FC236}">
                    <a16:creationId xmlns:a16="http://schemas.microsoft.com/office/drawing/2014/main" id="{1B2312B4-DA4A-44E3-AB41-AD08E57FF454}"/>
                  </a:ext>
                </a:extLst>
              </p:cNvPr>
              <p:cNvSpPr txBox="1"/>
              <p:nvPr/>
            </p:nvSpPr>
            <p:spPr>
              <a:xfrm>
                <a:off x="3943927" y="4182374"/>
                <a:ext cx="639919" cy="584775"/>
              </a:xfrm>
              <a:prstGeom prst="rect">
                <a:avLst/>
              </a:prstGeom>
              <a:noFill/>
              <a:effectLst>
                <a:outerShdw blurRad="63500" dist="76200" dir="2700000" algn="tl" rotWithShape="0">
                  <a:schemeClr val="accent1">
                    <a:alpha val="20000"/>
                  </a:scheme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200" b="1" i="1">
                    <a:solidFill>
                      <a:schemeClr val="accent1"/>
                    </a:solidFill>
                  </a:rPr>
                  <a:t>03</a:t>
                </a:r>
                <a:endParaRPr lang="zh-CN" altLang="en-US" sz="3200" b="1" i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6" name="Bullet3">
                <a:extLst>
                  <a:ext uri="{FF2B5EF4-FFF2-40B4-BE49-F238E27FC236}">
                    <a16:creationId xmlns:a16="http://schemas.microsoft.com/office/drawing/2014/main" id="{3C314292-F235-4943-BD42-1B3F41FCB7E9}"/>
                  </a:ext>
                </a:extLst>
              </p:cNvPr>
              <p:cNvSpPr txBox="1"/>
              <p:nvPr/>
            </p:nvSpPr>
            <p:spPr>
              <a:xfrm>
                <a:off x="4583846" y="4127391"/>
                <a:ext cx="3371518" cy="490282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/>
              <a:p>
                <a:r>
                  <a:rPr lang="zh-CN" altLang="en-US" b="1" dirty="0"/>
                  <a:t>面对挫折与困难</a:t>
                </a:r>
                <a:endParaRPr lang="en-US" dirty="0"/>
              </a:p>
            </p:txBody>
          </p:sp>
          <p:sp>
            <p:nvSpPr>
              <p:cNvPr id="18" name="Text3">
                <a:extLst>
                  <a:ext uri="{FF2B5EF4-FFF2-40B4-BE49-F238E27FC236}">
                    <a16:creationId xmlns:a16="http://schemas.microsoft.com/office/drawing/2014/main" id="{68F3FEBE-CC57-9FD7-9A8D-B18B1EE24EF6}"/>
                  </a:ext>
                </a:extLst>
              </p:cNvPr>
              <p:cNvSpPr txBox="1"/>
              <p:nvPr/>
            </p:nvSpPr>
            <p:spPr>
              <a:xfrm>
                <a:off x="4583846" y="4617673"/>
                <a:ext cx="3371518" cy="490282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勇敢面对挫折和困难，从中汲取经验和力量。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成长历程</a:t>
            </a:r>
            <a:endParaRPr lang="en-US" dirty="0"/>
          </a:p>
        </p:txBody>
      </p:sp>
      <p:grpSp>
        <p:nvGrpSpPr>
          <p:cNvPr id="5" name="72271f98-e905-4aa4-9939-e628b09580cc.source.3.zh-Hans.pptx">
            <a:extLst>
              <a:ext uri="{FF2B5EF4-FFF2-40B4-BE49-F238E27FC236}">
                <a16:creationId xmlns:a16="http://schemas.microsoft.com/office/drawing/2014/main" id="{EE2ED600-3677-DB95-C984-FD525473A662}"/>
              </a:ext>
            </a:extLst>
          </p:cNvPr>
          <p:cNvGrpSpPr/>
          <p:nvPr/>
        </p:nvGrpSpPr>
        <p:grpSpPr>
          <a:xfrm>
            <a:off x="660400" y="1130300"/>
            <a:ext cx="10858500" cy="5003799"/>
            <a:chOff x="660400" y="1130300"/>
            <a:chExt cx="10858500" cy="5003799"/>
          </a:xfrm>
        </p:grpSpPr>
        <p:sp>
          <p:nvSpPr>
            <p:cNvPr id="3" name="iślïḋe">
              <a:extLst>
                <a:ext uri="{FF2B5EF4-FFF2-40B4-BE49-F238E27FC236}">
                  <a16:creationId xmlns:a16="http://schemas.microsoft.com/office/drawing/2014/main" id="{66832371-7CF1-DA2B-030C-A3632BB07FAA}"/>
                </a:ext>
              </a:extLst>
            </p:cNvPr>
            <p:cNvSpPr/>
            <p:nvPr/>
          </p:nvSpPr>
          <p:spPr>
            <a:xfrm>
              <a:off x="1022106" y="3000958"/>
              <a:ext cx="10135088" cy="873256"/>
            </a:xfrm>
            <a:prstGeom prst="rect">
              <a:avLst/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en-US"/>
              </a:defPPr>
              <a:lvl1pPr marL="0" algn="l" defTabSz="1828434" rtl="0" eaLnBrk="1" latinLnBrk="0" hangingPunct="1">
                <a:defRPr sz="3600" kern="1200">
                  <a:solidFill>
                    <a:schemeClr val="lt1"/>
                  </a:solidFill>
                </a:defRPr>
              </a:lvl1pPr>
              <a:lvl2pPr marL="914217" algn="l" defTabSz="1828434" rtl="0" eaLnBrk="1" latinLnBrk="0" hangingPunct="1">
                <a:defRPr sz="3600" kern="1200">
                  <a:solidFill>
                    <a:schemeClr val="lt1"/>
                  </a:solidFill>
                </a:defRPr>
              </a:lvl2pPr>
              <a:lvl3pPr marL="1828434" algn="l" defTabSz="1828434" rtl="0" eaLnBrk="1" latinLnBrk="0" hangingPunct="1">
                <a:defRPr sz="3600" kern="1200">
                  <a:solidFill>
                    <a:schemeClr val="lt1"/>
                  </a:solidFill>
                </a:defRPr>
              </a:lvl3pPr>
              <a:lvl4pPr marL="2742651" algn="l" defTabSz="1828434" rtl="0" eaLnBrk="1" latinLnBrk="0" hangingPunct="1">
                <a:defRPr sz="3600" kern="1200">
                  <a:solidFill>
                    <a:schemeClr val="lt1"/>
                  </a:solidFill>
                </a:defRPr>
              </a:lvl4pPr>
              <a:lvl5pPr marL="3656868" algn="l" defTabSz="1828434" rtl="0" eaLnBrk="1" latinLnBrk="0" hangingPunct="1">
                <a:defRPr sz="3600" kern="1200">
                  <a:solidFill>
                    <a:schemeClr val="lt1"/>
                  </a:solidFill>
                </a:defRPr>
              </a:lvl5pPr>
              <a:lvl6pPr marL="4571086" algn="l" defTabSz="1828434" rtl="0" eaLnBrk="1" latinLnBrk="0" hangingPunct="1">
                <a:defRPr sz="3600" kern="1200">
                  <a:solidFill>
                    <a:schemeClr val="lt1"/>
                  </a:solidFill>
                </a:defRPr>
              </a:lvl6pPr>
              <a:lvl7pPr marL="5485303" algn="l" defTabSz="1828434" rtl="0" eaLnBrk="1" latinLnBrk="0" hangingPunct="1">
                <a:defRPr sz="3600" kern="1200">
                  <a:solidFill>
                    <a:schemeClr val="lt1"/>
                  </a:solidFill>
                </a:defRPr>
              </a:lvl7pPr>
              <a:lvl8pPr marL="6399520" algn="l" defTabSz="1828434" rtl="0" eaLnBrk="1" latinLnBrk="0" hangingPunct="1">
                <a:defRPr sz="3600" kern="1200">
                  <a:solidFill>
                    <a:schemeClr val="lt1"/>
                  </a:solidFill>
                </a:defRPr>
              </a:lvl8pPr>
              <a:lvl9pPr marL="7313737" algn="l" defTabSz="1828434" rtl="0" eaLnBrk="1" latinLnBrk="0" hangingPunct="1">
                <a:defRPr sz="36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ru-RU"/>
            </a:p>
          </p:txBody>
        </p:sp>
        <p:cxnSp>
          <p:nvCxnSpPr>
            <p:cNvPr id="13" name="îṧlïḓê">
              <a:extLst>
                <a:ext uri="{FF2B5EF4-FFF2-40B4-BE49-F238E27FC236}">
                  <a16:creationId xmlns:a16="http://schemas.microsoft.com/office/drawing/2014/main" id="{D8DDD10D-C0A7-8DA8-8ECD-652B430BD0D5}"/>
                </a:ext>
              </a:extLst>
            </p:cNvPr>
            <p:cNvCxnSpPr/>
            <p:nvPr/>
          </p:nvCxnSpPr>
          <p:spPr>
            <a:xfrm>
              <a:off x="4648897" y="2032556"/>
              <a:ext cx="0" cy="4101543"/>
            </a:xfrm>
            <a:prstGeom prst="line">
              <a:avLst/>
            </a:prstGeom>
            <a:ln w="6350" cap="rnd">
              <a:solidFill>
                <a:schemeClr val="tx2">
                  <a:alpha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ïṧḻîḋê">
              <a:extLst>
                <a:ext uri="{FF2B5EF4-FFF2-40B4-BE49-F238E27FC236}">
                  <a16:creationId xmlns:a16="http://schemas.microsoft.com/office/drawing/2014/main" id="{EA4A2DF2-DB6B-B420-FCEB-0D756FF2823B}"/>
                </a:ext>
              </a:extLst>
            </p:cNvPr>
            <p:cNvCxnSpPr/>
            <p:nvPr/>
          </p:nvCxnSpPr>
          <p:spPr>
            <a:xfrm>
              <a:off x="7530403" y="2032556"/>
              <a:ext cx="0" cy="4101543"/>
            </a:xfrm>
            <a:prstGeom prst="line">
              <a:avLst/>
            </a:prstGeom>
            <a:ln w="6350" cap="rnd">
              <a:solidFill>
                <a:schemeClr val="tx2">
                  <a:alpha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itle">
              <a:extLst>
                <a:ext uri="{FF2B5EF4-FFF2-40B4-BE49-F238E27FC236}">
                  <a16:creationId xmlns:a16="http://schemas.microsoft.com/office/drawing/2014/main" id="{1F81800C-185F-F470-9505-32811A7E392B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461665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/>
                <a:t>回顾成长路上的喜怒哀乐</a:t>
              </a:r>
              <a:endParaRPr lang="en-US" dirty="0"/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2FDBF35F-3AA4-E90C-57AC-AB073CFFADB9}"/>
                </a:ext>
              </a:extLst>
            </p:cNvPr>
            <p:cNvGrpSpPr/>
            <p:nvPr/>
          </p:nvGrpSpPr>
          <p:grpSpPr>
            <a:xfrm>
              <a:off x="1851521" y="1974490"/>
              <a:ext cx="2713248" cy="4159609"/>
              <a:chOff x="1851521" y="1974490"/>
              <a:chExt cx="2713248" cy="4159609"/>
            </a:xfrm>
          </p:grpSpPr>
          <p:sp>
            <p:nvSpPr>
              <p:cNvPr id="4" name="Picture1">
                <a:extLst>
                  <a:ext uri="{FF2B5EF4-FFF2-40B4-BE49-F238E27FC236}">
                    <a16:creationId xmlns:a16="http://schemas.microsoft.com/office/drawing/2014/main" id="{CE5F3EAE-9AD8-19BD-5C12-FBD94D4ACAFB}"/>
                  </a:ext>
                </a:extLst>
              </p:cNvPr>
              <p:cNvSpPr/>
              <p:nvPr/>
            </p:nvSpPr>
            <p:spPr bwMode="auto">
              <a:xfrm>
                <a:off x="2188038" y="2417479"/>
                <a:ext cx="2040214" cy="2040214"/>
              </a:xfrm>
              <a:custGeom>
                <a:avLst/>
                <a:gdLst>
                  <a:gd name="T0" fmla="*/ 773 w 1546"/>
                  <a:gd name="T1" fmla="*/ 0 h 1546"/>
                  <a:gd name="T2" fmla="*/ 1546 w 1546"/>
                  <a:gd name="T3" fmla="*/ 773 h 1546"/>
                  <a:gd name="T4" fmla="*/ 773 w 1546"/>
                  <a:gd name="T5" fmla="*/ 1546 h 1546"/>
                  <a:gd name="T6" fmla="*/ 0 w 1546"/>
                  <a:gd name="T7" fmla="*/ 773 h 1546"/>
                  <a:gd name="T8" fmla="*/ 773 w 1546"/>
                  <a:gd name="T9" fmla="*/ 0 h 1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6" h="1546">
                    <a:moveTo>
                      <a:pt x="773" y="0"/>
                    </a:moveTo>
                    <a:lnTo>
                      <a:pt x="1546" y="773"/>
                    </a:lnTo>
                    <a:lnTo>
                      <a:pt x="773" y="1546"/>
                    </a:lnTo>
                    <a:lnTo>
                      <a:pt x="0" y="773"/>
                    </a:lnTo>
                    <a:lnTo>
                      <a:pt x="773" y="0"/>
                    </a:lnTo>
                    <a:close/>
                  </a:path>
                </a:pathLst>
              </a:custGeom>
              <a:blipFill>
                <a:blip r:embed="rId2"/>
                <a:stretch>
                  <a:fillRect l="-25000" r="-25000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>
                <a:reflection blurRad="6350" stA="25000" endPos="15000" dist="635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5" name="Text1">
                <a:extLst>
                  <a:ext uri="{FF2B5EF4-FFF2-40B4-BE49-F238E27FC236}">
                    <a16:creationId xmlns:a16="http://schemas.microsoft.com/office/drawing/2014/main" id="{F4B7DDA0-269C-8C24-D0AF-C6F6D95FE125}"/>
                  </a:ext>
                </a:extLst>
              </p:cNvPr>
              <p:cNvSpPr/>
              <p:nvPr/>
            </p:nvSpPr>
            <p:spPr bwMode="auto">
              <a:xfrm>
                <a:off x="1851521" y="5186326"/>
                <a:ext cx="2713248" cy="9477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200" dirty="0"/>
                  <a:t>青春期的矛盾与困惑</a:t>
                </a:r>
                <a:endParaRPr lang="en-US" dirty="0"/>
              </a:p>
            </p:txBody>
          </p:sp>
          <p:sp>
            <p:nvSpPr>
              <p:cNvPr id="26" name="Bullet1">
                <a:extLst>
                  <a:ext uri="{FF2B5EF4-FFF2-40B4-BE49-F238E27FC236}">
                    <a16:creationId xmlns:a16="http://schemas.microsoft.com/office/drawing/2014/main" id="{F61581D0-90EB-F14F-99C2-69C584C8AFA2}"/>
                  </a:ext>
                </a:extLst>
              </p:cNvPr>
              <p:cNvSpPr txBox="1"/>
              <p:nvPr/>
            </p:nvSpPr>
            <p:spPr bwMode="auto">
              <a:xfrm>
                <a:off x="1851521" y="4457693"/>
                <a:ext cx="2713248" cy="7286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成长的烦恼</a:t>
                </a:r>
                <a:endParaRPr lang="en-US" dirty="0"/>
              </a:p>
            </p:txBody>
          </p:sp>
          <p:sp>
            <p:nvSpPr>
              <p:cNvPr id="23" name="IconBackground1">
                <a:extLst>
                  <a:ext uri="{FF2B5EF4-FFF2-40B4-BE49-F238E27FC236}">
                    <a16:creationId xmlns:a16="http://schemas.microsoft.com/office/drawing/2014/main" id="{B246B7F1-1055-1B39-BF0D-203667372E6E}"/>
                  </a:ext>
                </a:extLst>
              </p:cNvPr>
              <p:cNvSpPr/>
              <p:nvPr/>
            </p:nvSpPr>
            <p:spPr>
              <a:xfrm>
                <a:off x="2879546" y="1974490"/>
                <a:ext cx="657197" cy="657197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solidFill>
                  <a:schemeClr val="tx2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Icon1">
                <a:extLst>
                  <a:ext uri="{FF2B5EF4-FFF2-40B4-BE49-F238E27FC236}">
                    <a16:creationId xmlns:a16="http://schemas.microsoft.com/office/drawing/2014/main" id="{52649F58-CC8F-91D2-1468-02512E405F59}"/>
                  </a:ext>
                </a:extLst>
              </p:cNvPr>
              <p:cNvSpPr/>
              <p:nvPr/>
            </p:nvSpPr>
            <p:spPr>
              <a:xfrm>
                <a:off x="3046036" y="2124932"/>
                <a:ext cx="324217" cy="356312"/>
              </a:xfrm>
              <a:custGeom>
                <a:avLst/>
                <a:gdLst>
                  <a:gd name="T0" fmla="*/ 450321 w 517976"/>
                  <a:gd name="T1" fmla="*/ 450321 w 517976"/>
                  <a:gd name="T2" fmla="*/ 450321 w 517976"/>
                  <a:gd name="T3" fmla="*/ 450321 w 517976"/>
                  <a:gd name="T4" fmla="*/ 450321 w 517976"/>
                  <a:gd name="T5" fmla="*/ 450321 w 517976"/>
                  <a:gd name="T6" fmla="*/ 450321 w 517976"/>
                  <a:gd name="T7" fmla="*/ 450321 w 517976"/>
                  <a:gd name="T8" fmla="*/ 450321 w 517976"/>
                  <a:gd name="T9" fmla="*/ 450321 w 517976"/>
                  <a:gd name="T10" fmla="*/ 450321 w 517976"/>
                  <a:gd name="T11" fmla="*/ 450321 w 517976"/>
                  <a:gd name="T12" fmla="*/ 450321 w 517976"/>
                  <a:gd name="T13" fmla="*/ 450321 w 517976"/>
                  <a:gd name="T14" fmla="*/ 450321 w 517976"/>
                  <a:gd name="T15" fmla="*/ 450321 w 517976"/>
                  <a:gd name="T16" fmla="*/ 450321 w 517976"/>
                  <a:gd name="T17" fmla="*/ 450321 w 517976"/>
                  <a:gd name="T18" fmla="*/ 450321 w 517976"/>
                  <a:gd name="T19" fmla="*/ 450321 w 517976"/>
                  <a:gd name="T20" fmla="*/ 450321 w 517976"/>
                  <a:gd name="T21" fmla="*/ 450321 w 517976"/>
                  <a:gd name="T22" fmla="*/ 450321 w 517976"/>
                  <a:gd name="T23" fmla="*/ 450321 w 517976"/>
                  <a:gd name="T24" fmla="*/ 450321 w 517976"/>
                  <a:gd name="T25" fmla="*/ 450321 w 517976"/>
                  <a:gd name="T26" fmla="*/ 450321 w 517976"/>
                  <a:gd name="T27" fmla="*/ 450321 w 517976"/>
                  <a:gd name="T28" fmla="*/ 450321 w 517976"/>
                  <a:gd name="T29" fmla="*/ 450321 w 517976"/>
                  <a:gd name="T30" fmla="*/ 450321 w 517976"/>
                  <a:gd name="T31" fmla="*/ 450321 w 517976"/>
                  <a:gd name="T32" fmla="*/ 450321 w 517976"/>
                  <a:gd name="T33" fmla="*/ 450321 w 517976"/>
                  <a:gd name="T34" fmla="*/ 450321 w 517976"/>
                  <a:gd name="T35" fmla="*/ 450321 w 517976"/>
                  <a:gd name="T36" fmla="*/ 450321 w 517976"/>
                  <a:gd name="T37" fmla="*/ 450321 w 517976"/>
                  <a:gd name="T38" fmla="*/ 450321 w 517976"/>
                  <a:gd name="T39" fmla="*/ 450321 w 517976"/>
                  <a:gd name="T40" fmla="*/ 450321 w 517976"/>
                  <a:gd name="T41" fmla="*/ 450321 w 517976"/>
                  <a:gd name="T42" fmla="*/ 450321 w 517976"/>
                  <a:gd name="T43" fmla="*/ 450321 w 517976"/>
                  <a:gd name="T44" fmla="*/ 450321 w 517976"/>
                  <a:gd name="T45" fmla="*/ 450321 w 517976"/>
                  <a:gd name="T46" fmla="*/ 450321 w 517976"/>
                  <a:gd name="T47" fmla="*/ 450321 w 517976"/>
                  <a:gd name="T48" fmla="*/ 450321 w 517976"/>
                  <a:gd name="T49" fmla="*/ 450321 w 517976"/>
                  <a:gd name="T50" fmla="*/ 450321 w 517976"/>
                  <a:gd name="T51" fmla="*/ 450321 w 517976"/>
                  <a:gd name="T52" fmla="*/ 450321 w 517976"/>
                  <a:gd name="T53" fmla="*/ 450321 w 517976"/>
                  <a:gd name="T54" fmla="*/ 450321 w 517976"/>
                  <a:gd name="T55" fmla="*/ 450321 w 517976"/>
                  <a:gd name="T56" fmla="*/ 450321 w 517976"/>
                  <a:gd name="T57" fmla="*/ 450321 w 517976"/>
                  <a:gd name="T58" fmla="*/ 450321 w 517976"/>
                  <a:gd name="T59" fmla="*/ 450321 w 517976"/>
                  <a:gd name="T60" fmla="*/ 450321 w 517976"/>
                  <a:gd name="T61" fmla="*/ 450321 w 517976"/>
                  <a:gd name="T62" fmla="*/ 450321 w 517976"/>
                  <a:gd name="T63" fmla="*/ 450321 w 517976"/>
                  <a:gd name="T64" fmla="*/ 450321 w 517976"/>
                  <a:gd name="T65" fmla="*/ 450321 w 517976"/>
                  <a:gd name="T66" fmla="*/ 450321 w 517976"/>
                  <a:gd name="T67" fmla="*/ 450321 w 517976"/>
                  <a:gd name="T68" fmla="*/ 450321 w 517976"/>
                  <a:gd name="T69" fmla="*/ 450321 w 517976"/>
                  <a:gd name="T70" fmla="*/ 450321 w 517976"/>
                  <a:gd name="T71" fmla="*/ 450321 w 517976"/>
                  <a:gd name="T72" fmla="*/ 450321 w 517976"/>
                  <a:gd name="T73" fmla="*/ 450321 w 517976"/>
                  <a:gd name="T74" fmla="*/ 450321 w 517976"/>
                  <a:gd name="T75" fmla="*/ 450321 w 517976"/>
                  <a:gd name="T76" fmla="*/ 450321 w 517976"/>
                  <a:gd name="T77" fmla="*/ 450321 w 517976"/>
                  <a:gd name="T78" fmla="*/ 450321 w 517976"/>
                  <a:gd name="T79" fmla="*/ 450321 w 517976"/>
                  <a:gd name="T80" fmla="*/ 450321 w 517976"/>
                  <a:gd name="T81" fmla="*/ 450321 w 517976"/>
                  <a:gd name="T82" fmla="*/ 450321 w 517976"/>
                  <a:gd name="T83" fmla="*/ 450321 w 517976"/>
                  <a:gd name="T84" fmla="*/ 450321 w 517976"/>
                  <a:gd name="T85" fmla="*/ 450321 w 517976"/>
                  <a:gd name="T86" fmla="*/ 450321 w 517976"/>
                  <a:gd name="T87" fmla="*/ 450321 w 517976"/>
                  <a:gd name="T88" fmla="*/ 450321 w 517976"/>
                  <a:gd name="T89" fmla="*/ 450321 w 517976"/>
                  <a:gd name="T90" fmla="*/ 450321 w 517976"/>
                  <a:gd name="T91" fmla="*/ 450321 w 517976"/>
                  <a:gd name="T92" fmla="*/ 450321 w 517976"/>
                  <a:gd name="T93" fmla="*/ 450321 w 517976"/>
                  <a:gd name="T94" fmla="*/ 450321 w 517976"/>
                  <a:gd name="T95" fmla="*/ 450321 w 517976"/>
                  <a:gd name="T96" fmla="*/ 450321 w 517976"/>
                  <a:gd name="T97" fmla="*/ 450321 w 517976"/>
                  <a:gd name="T98" fmla="*/ 450321 w 517976"/>
                  <a:gd name="T99" fmla="*/ 450321 w 517976"/>
                  <a:gd name="T100" fmla="*/ 450321 w 517976"/>
                  <a:gd name="T101" fmla="*/ 450321 w 517976"/>
                  <a:gd name="T102" fmla="*/ 450321 w 517976"/>
                  <a:gd name="T103" fmla="*/ 450321 w 517976"/>
                  <a:gd name="T104" fmla="*/ 450321 w 517976"/>
                  <a:gd name="T105" fmla="*/ 450321 w 517976"/>
                  <a:gd name="T106" fmla="*/ 450321 w 517976"/>
                  <a:gd name="T107" fmla="*/ 450321 w 517976"/>
                  <a:gd name="T108" fmla="*/ 450321 w 517976"/>
                  <a:gd name="T109" fmla="*/ 450321 w 517976"/>
                  <a:gd name="T110" fmla="*/ 450321 w 517976"/>
                  <a:gd name="T111" fmla="*/ 450321 w 517976"/>
                  <a:gd name="T112" fmla="*/ 450321 w 517976"/>
                  <a:gd name="T113" fmla="*/ 450321 w 517976"/>
                  <a:gd name="T114" fmla="*/ 450321 w 517976"/>
                  <a:gd name="T115" fmla="*/ 450321 w 517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222" h="5748">
                    <a:moveTo>
                      <a:pt x="3584" y="2755"/>
                    </a:moveTo>
                    <a:cubicBezTo>
                      <a:pt x="3584" y="2808"/>
                      <a:pt x="3627" y="2851"/>
                      <a:pt x="3680" y="2851"/>
                    </a:cubicBezTo>
                    <a:cubicBezTo>
                      <a:pt x="3733" y="2851"/>
                      <a:pt x="3776" y="2808"/>
                      <a:pt x="3776" y="2755"/>
                    </a:cubicBezTo>
                    <a:cubicBezTo>
                      <a:pt x="3776" y="2696"/>
                      <a:pt x="3823" y="2648"/>
                      <a:pt x="3882" y="2648"/>
                    </a:cubicBezTo>
                    <a:cubicBezTo>
                      <a:pt x="3941" y="2648"/>
                      <a:pt x="3989" y="2696"/>
                      <a:pt x="3989" y="2755"/>
                    </a:cubicBezTo>
                    <a:cubicBezTo>
                      <a:pt x="3989" y="2925"/>
                      <a:pt x="3850" y="3064"/>
                      <a:pt x="3680" y="3064"/>
                    </a:cubicBezTo>
                    <a:cubicBezTo>
                      <a:pt x="3509" y="3064"/>
                      <a:pt x="3371" y="2925"/>
                      <a:pt x="3371" y="2755"/>
                    </a:cubicBezTo>
                    <a:cubicBezTo>
                      <a:pt x="3371" y="2696"/>
                      <a:pt x="3418" y="2648"/>
                      <a:pt x="3477" y="2648"/>
                    </a:cubicBezTo>
                    <a:cubicBezTo>
                      <a:pt x="3536" y="2648"/>
                      <a:pt x="3584" y="2696"/>
                      <a:pt x="3584" y="2755"/>
                    </a:cubicBezTo>
                    <a:close/>
                    <a:moveTo>
                      <a:pt x="3549" y="1239"/>
                    </a:moveTo>
                    <a:cubicBezTo>
                      <a:pt x="3490" y="1239"/>
                      <a:pt x="3442" y="1287"/>
                      <a:pt x="3442" y="1346"/>
                    </a:cubicBezTo>
                    <a:cubicBezTo>
                      <a:pt x="3442" y="1399"/>
                      <a:pt x="3399" y="1442"/>
                      <a:pt x="3346" y="1442"/>
                    </a:cubicBezTo>
                    <a:cubicBezTo>
                      <a:pt x="3294" y="1442"/>
                      <a:pt x="3251" y="1399"/>
                      <a:pt x="3251" y="1346"/>
                    </a:cubicBezTo>
                    <a:cubicBezTo>
                      <a:pt x="3251" y="1287"/>
                      <a:pt x="3203" y="1239"/>
                      <a:pt x="3144" y="1239"/>
                    </a:cubicBezTo>
                    <a:cubicBezTo>
                      <a:pt x="3085" y="1239"/>
                      <a:pt x="3037" y="1287"/>
                      <a:pt x="3037" y="1346"/>
                    </a:cubicBezTo>
                    <a:cubicBezTo>
                      <a:pt x="3037" y="1516"/>
                      <a:pt x="3176" y="1655"/>
                      <a:pt x="3346" y="1655"/>
                    </a:cubicBezTo>
                    <a:cubicBezTo>
                      <a:pt x="3517" y="1655"/>
                      <a:pt x="3656" y="1516"/>
                      <a:pt x="3656" y="1346"/>
                    </a:cubicBezTo>
                    <a:cubicBezTo>
                      <a:pt x="3656" y="1287"/>
                      <a:pt x="3608" y="1239"/>
                      <a:pt x="3549" y="1239"/>
                    </a:cubicBezTo>
                    <a:close/>
                    <a:moveTo>
                      <a:pt x="3612" y="3680"/>
                    </a:moveTo>
                    <a:cubicBezTo>
                      <a:pt x="3928" y="3680"/>
                      <a:pt x="4210" y="3491"/>
                      <a:pt x="4330" y="3199"/>
                    </a:cubicBezTo>
                    <a:cubicBezTo>
                      <a:pt x="4352" y="3144"/>
                      <a:pt x="4326" y="3082"/>
                      <a:pt x="4272" y="3060"/>
                    </a:cubicBezTo>
                    <a:cubicBezTo>
                      <a:pt x="4217" y="3037"/>
                      <a:pt x="4155" y="3063"/>
                      <a:pt x="4133" y="3118"/>
                    </a:cubicBezTo>
                    <a:cubicBezTo>
                      <a:pt x="4045" y="3330"/>
                      <a:pt x="3841" y="3467"/>
                      <a:pt x="3612" y="3467"/>
                    </a:cubicBezTo>
                    <a:cubicBezTo>
                      <a:pt x="3445" y="3467"/>
                      <a:pt x="3288" y="3393"/>
                      <a:pt x="3180" y="3266"/>
                    </a:cubicBezTo>
                    <a:cubicBezTo>
                      <a:pt x="3146" y="3226"/>
                      <a:pt x="3088" y="3216"/>
                      <a:pt x="3043" y="3243"/>
                    </a:cubicBezTo>
                    <a:cubicBezTo>
                      <a:pt x="2913" y="3322"/>
                      <a:pt x="2764" y="3364"/>
                      <a:pt x="2611" y="3364"/>
                    </a:cubicBezTo>
                    <a:cubicBezTo>
                      <a:pt x="2458" y="3364"/>
                      <a:pt x="2308" y="3322"/>
                      <a:pt x="2178" y="3243"/>
                    </a:cubicBezTo>
                    <a:cubicBezTo>
                      <a:pt x="2133" y="3216"/>
                      <a:pt x="2075" y="3226"/>
                      <a:pt x="2041" y="3266"/>
                    </a:cubicBezTo>
                    <a:cubicBezTo>
                      <a:pt x="1934" y="3393"/>
                      <a:pt x="1777" y="3467"/>
                      <a:pt x="1610" y="3467"/>
                    </a:cubicBezTo>
                    <a:cubicBezTo>
                      <a:pt x="1381" y="3467"/>
                      <a:pt x="1176" y="3330"/>
                      <a:pt x="1089" y="3118"/>
                    </a:cubicBezTo>
                    <a:cubicBezTo>
                      <a:pt x="1067" y="3063"/>
                      <a:pt x="1004" y="3037"/>
                      <a:pt x="950" y="3060"/>
                    </a:cubicBezTo>
                    <a:cubicBezTo>
                      <a:pt x="895" y="3082"/>
                      <a:pt x="869" y="3144"/>
                      <a:pt x="892" y="3199"/>
                    </a:cubicBezTo>
                    <a:cubicBezTo>
                      <a:pt x="1012" y="3491"/>
                      <a:pt x="1294" y="3680"/>
                      <a:pt x="1610" y="3680"/>
                    </a:cubicBezTo>
                    <a:cubicBezTo>
                      <a:pt x="1810" y="3680"/>
                      <a:pt x="2000" y="3604"/>
                      <a:pt x="2144" y="3468"/>
                    </a:cubicBezTo>
                    <a:cubicBezTo>
                      <a:pt x="2288" y="3540"/>
                      <a:pt x="2448" y="3577"/>
                      <a:pt x="2611" y="3577"/>
                    </a:cubicBezTo>
                    <a:cubicBezTo>
                      <a:pt x="2774" y="3577"/>
                      <a:pt x="2934" y="3540"/>
                      <a:pt x="3078" y="3468"/>
                    </a:cubicBezTo>
                    <a:cubicBezTo>
                      <a:pt x="3222" y="3603"/>
                      <a:pt x="3412" y="3680"/>
                      <a:pt x="3612" y="3680"/>
                    </a:cubicBezTo>
                    <a:close/>
                    <a:moveTo>
                      <a:pt x="2326" y="3719"/>
                    </a:moveTo>
                    <a:cubicBezTo>
                      <a:pt x="2267" y="3719"/>
                      <a:pt x="2220" y="3766"/>
                      <a:pt x="2220" y="3825"/>
                    </a:cubicBezTo>
                    <a:lnTo>
                      <a:pt x="2220" y="4067"/>
                    </a:lnTo>
                    <a:cubicBezTo>
                      <a:pt x="2124" y="4015"/>
                      <a:pt x="2039" y="3944"/>
                      <a:pt x="1969" y="3858"/>
                    </a:cubicBezTo>
                    <a:cubicBezTo>
                      <a:pt x="1932" y="3812"/>
                      <a:pt x="1865" y="3805"/>
                      <a:pt x="1819" y="3842"/>
                    </a:cubicBezTo>
                    <a:cubicBezTo>
                      <a:pt x="1773" y="3879"/>
                      <a:pt x="1766" y="3946"/>
                      <a:pt x="1803" y="3992"/>
                    </a:cubicBezTo>
                    <a:cubicBezTo>
                      <a:pt x="1914" y="4130"/>
                      <a:pt x="2057" y="4237"/>
                      <a:pt x="2220" y="4303"/>
                    </a:cubicBezTo>
                    <a:lnTo>
                      <a:pt x="2220" y="5060"/>
                    </a:lnTo>
                    <a:cubicBezTo>
                      <a:pt x="2100" y="5114"/>
                      <a:pt x="1992" y="5193"/>
                      <a:pt x="1904" y="5292"/>
                    </a:cubicBezTo>
                    <a:lnTo>
                      <a:pt x="1296" y="5292"/>
                    </a:lnTo>
                    <a:cubicBezTo>
                      <a:pt x="1237" y="5292"/>
                      <a:pt x="1189" y="5339"/>
                      <a:pt x="1189" y="5398"/>
                    </a:cubicBezTo>
                    <a:cubicBezTo>
                      <a:pt x="1189" y="5457"/>
                      <a:pt x="1237" y="5505"/>
                      <a:pt x="1296" y="5505"/>
                    </a:cubicBezTo>
                    <a:lnTo>
                      <a:pt x="1953" y="5505"/>
                    </a:lnTo>
                    <a:cubicBezTo>
                      <a:pt x="1986" y="5505"/>
                      <a:pt x="2016" y="5490"/>
                      <a:pt x="2037" y="5465"/>
                    </a:cubicBezTo>
                    <a:cubicBezTo>
                      <a:pt x="2122" y="5359"/>
                      <a:pt x="2235" y="5278"/>
                      <a:pt x="2362" y="5232"/>
                    </a:cubicBezTo>
                    <a:cubicBezTo>
                      <a:pt x="2405" y="5217"/>
                      <a:pt x="2433" y="5177"/>
                      <a:pt x="2433" y="5132"/>
                    </a:cubicBezTo>
                    <a:lnTo>
                      <a:pt x="2433" y="3825"/>
                    </a:lnTo>
                    <a:cubicBezTo>
                      <a:pt x="2433" y="3766"/>
                      <a:pt x="2385" y="3719"/>
                      <a:pt x="2326" y="3719"/>
                    </a:cubicBezTo>
                    <a:close/>
                    <a:moveTo>
                      <a:pt x="1263" y="2151"/>
                    </a:moveTo>
                    <a:cubicBezTo>
                      <a:pt x="1434" y="2151"/>
                      <a:pt x="1573" y="2012"/>
                      <a:pt x="1573" y="1842"/>
                    </a:cubicBezTo>
                    <a:cubicBezTo>
                      <a:pt x="1573" y="1783"/>
                      <a:pt x="1525" y="1735"/>
                      <a:pt x="1466" y="1735"/>
                    </a:cubicBezTo>
                    <a:cubicBezTo>
                      <a:pt x="1407" y="1735"/>
                      <a:pt x="1359" y="1783"/>
                      <a:pt x="1359" y="1842"/>
                    </a:cubicBezTo>
                    <a:cubicBezTo>
                      <a:pt x="1359" y="1895"/>
                      <a:pt x="1316" y="1938"/>
                      <a:pt x="1263" y="1938"/>
                    </a:cubicBezTo>
                    <a:cubicBezTo>
                      <a:pt x="1211" y="1938"/>
                      <a:pt x="1168" y="1895"/>
                      <a:pt x="1168" y="1842"/>
                    </a:cubicBezTo>
                    <a:cubicBezTo>
                      <a:pt x="1168" y="1783"/>
                      <a:pt x="1120" y="1735"/>
                      <a:pt x="1061" y="1735"/>
                    </a:cubicBezTo>
                    <a:cubicBezTo>
                      <a:pt x="1002" y="1735"/>
                      <a:pt x="954" y="1783"/>
                      <a:pt x="954" y="1842"/>
                    </a:cubicBezTo>
                    <a:cubicBezTo>
                      <a:pt x="954" y="2012"/>
                      <a:pt x="1093" y="2151"/>
                      <a:pt x="1263" y="2151"/>
                    </a:cubicBezTo>
                    <a:close/>
                    <a:moveTo>
                      <a:pt x="5038" y="2398"/>
                    </a:moveTo>
                    <a:cubicBezTo>
                      <a:pt x="5130" y="2188"/>
                      <a:pt x="5145" y="1955"/>
                      <a:pt x="5082" y="1734"/>
                    </a:cubicBezTo>
                    <a:cubicBezTo>
                      <a:pt x="4977" y="1370"/>
                      <a:pt x="4671" y="1101"/>
                      <a:pt x="4293" y="1036"/>
                    </a:cubicBezTo>
                    <a:cubicBezTo>
                      <a:pt x="4178" y="838"/>
                      <a:pt x="3999" y="683"/>
                      <a:pt x="3786" y="606"/>
                    </a:cubicBezTo>
                    <a:cubicBezTo>
                      <a:pt x="3770" y="547"/>
                      <a:pt x="3748" y="490"/>
                      <a:pt x="3718" y="436"/>
                    </a:cubicBezTo>
                    <a:cubicBezTo>
                      <a:pt x="3620" y="254"/>
                      <a:pt x="3457" y="122"/>
                      <a:pt x="3259" y="62"/>
                    </a:cubicBezTo>
                    <a:cubicBezTo>
                      <a:pt x="3061" y="3"/>
                      <a:pt x="2852" y="25"/>
                      <a:pt x="2670" y="123"/>
                    </a:cubicBezTo>
                    <a:cubicBezTo>
                      <a:pt x="2669" y="124"/>
                      <a:pt x="2668" y="124"/>
                      <a:pt x="2668" y="125"/>
                    </a:cubicBezTo>
                    <a:cubicBezTo>
                      <a:pt x="2503" y="43"/>
                      <a:pt x="2322" y="0"/>
                      <a:pt x="2135" y="0"/>
                    </a:cubicBezTo>
                    <a:cubicBezTo>
                      <a:pt x="1586" y="0"/>
                      <a:pt x="1098" y="382"/>
                      <a:pt x="928" y="935"/>
                    </a:cubicBezTo>
                    <a:cubicBezTo>
                      <a:pt x="548" y="1078"/>
                      <a:pt x="287" y="1466"/>
                      <a:pt x="287" y="1901"/>
                    </a:cubicBezTo>
                    <a:cubicBezTo>
                      <a:pt x="287" y="2008"/>
                      <a:pt x="302" y="2112"/>
                      <a:pt x="332" y="2213"/>
                    </a:cubicBezTo>
                    <a:cubicBezTo>
                      <a:pt x="120" y="2423"/>
                      <a:pt x="0" y="2717"/>
                      <a:pt x="0" y="3029"/>
                    </a:cubicBezTo>
                    <a:cubicBezTo>
                      <a:pt x="0" y="3297"/>
                      <a:pt x="90" y="3555"/>
                      <a:pt x="253" y="3757"/>
                    </a:cubicBezTo>
                    <a:cubicBezTo>
                      <a:pt x="335" y="3859"/>
                      <a:pt x="433" y="3943"/>
                      <a:pt x="541" y="4007"/>
                    </a:cubicBezTo>
                    <a:cubicBezTo>
                      <a:pt x="640" y="4369"/>
                      <a:pt x="1026" y="4583"/>
                      <a:pt x="1408" y="4485"/>
                    </a:cubicBezTo>
                    <a:cubicBezTo>
                      <a:pt x="1485" y="4465"/>
                      <a:pt x="1557" y="4434"/>
                      <a:pt x="1623" y="4392"/>
                    </a:cubicBezTo>
                    <a:cubicBezTo>
                      <a:pt x="1673" y="4360"/>
                      <a:pt x="1688" y="4295"/>
                      <a:pt x="1656" y="4245"/>
                    </a:cubicBezTo>
                    <a:cubicBezTo>
                      <a:pt x="1625" y="4195"/>
                      <a:pt x="1559" y="4180"/>
                      <a:pt x="1509" y="4212"/>
                    </a:cubicBezTo>
                    <a:cubicBezTo>
                      <a:pt x="1462" y="4242"/>
                      <a:pt x="1410" y="4264"/>
                      <a:pt x="1355" y="4278"/>
                    </a:cubicBezTo>
                    <a:cubicBezTo>
                      <a:pt x="1156" y="4329"/>
                      <a:pt x="955" y="4262"/>
                      <a:pt x="837" y="4122"/>
                    </a:cubicBezTo>
                    <a:cubicBezTo>
                      <a:pt x="854" y="4126"/>
                      <a:pt x="870" y="4129"/>
                      <a:pt x="887" y="4131"/>
                    </a:cubicBezTo>
                    <a:cubicBezTo>
                      <a:pt x="945" y="4140"/>
                      <a:pt x="999" y="4101"/>
                      <a:pt x="1009" y="4043"/>
                    </a:cubicBezTo>
                    <a:cubicBezTo>
                      <a:pt x="1018" y="3984"/>
                      <a:pt x="978" y="3930"/>
                      <a:pt x="920" y="3921"/>
                    </a:cubicBezTo>
                    <a:cubicBezTo>
                      <a:pt x="517" y="3856"/>
                      <a:pt x="213" y="3473"/>
                      <a:pt x="213" y="3029"/>
                    </a:cubicBezTo>
                    <a:cubicBezTo>
                      <a:pt x="213" y="2754"/>
                      <a:pt x="327" y="2497"/>
                      <a:pt x="525" y="2325"/>
                    </a:cubicBezTo>
                    <a:cubicBezTo>
                      <a:pt x="559" y="2295"/>
                      <a:pt x="571" y="2248"/>
                      <a:pt x="555" y="2207"/>
                    </a:cubicBezTo>
                    <a:cubicBezTo>
                      <a:pt x="519" y="2110"/>
                      <a:pt x="501" y="2007"/>
                      <a:pt x="501" y="1901"/>
                    </a:cubicBezTo>
                    <a:cubicBezTo>
                      <a:pt x="501" y="1538"/>
                      <a:pt x="725" y="1217"/>
                      <a:pt x="1046" y="1121"/>
                    </a:cubicBezTo>
                    <a:cubicBezTo>
                      <a:pt x="1081" y="1110"/>
                      <a:pt x="1109" y="1081"/>
                      <a:pt x="1118" y="1046"/>
                    </a:cubicBezTo>
                    <a:cubicBezTo>
                      <a:pt x="1247" y="556"/>
                      <a:pt x="1665" y="213"/>
                      <a:pt x="2135" y="213"/>
                    </a:cubicBezTo>
                    <a:cubicBezTo>
                      <a:pt x="2416" y="213"/>
                      <a:pt x="2682" y="332"/>
                      <a:pt x="2881" y="549"/>
                    </a:cubicBezTo>
                    <a:cubicBezTo>
                      <a:pt x="2921" y="592"/>
                      <a:pt x="2989" y="595"/>
                      <a:pt x="3032" y="555"/>
                    </a:cubicBezTo>
                    <a:cubicBezTo>
                      <a:pt x="3075" y="515"/>
                      <a:pt x="3078" y="447"/>
                      <a:pt x="3038" y="404"/>
                    </a:cubicBezTo>
                    <a:cubicBezTo>
                      <a:pt x="2991" y="353"/>
                      <a:pt x="2940" y="306"/>
                      <a:pt x="2887" y="264"/>
                    </a:cubicBezTo>
                    <a:cubicBezTo>
                      <a:pt x="2988" y="236"/>
                      <a:pt x="3095" y="236"/>
                      <a:pt x="3198" y="267"/>
                    </a:cubicBezTo>
                    <a:cubicBezTo>
                      <a:pt x="3341" y="310"/>
                      <a:pt x="3460" y="406"/>
                      <a:pt x="3531" y="537"/>
                    </a:cubicBezTo>
                    <a:cubicBezTo>
                      <a:pt x="3560" y="591"/>
                      <a:pt x="3579" y="648"/>
                      <a:pt x="3590" y="707"/>
                    </a:cubicBezTo>
                    <a:cubicBezTo>
                      <a:pt x="3597" y="747"/>
                      <a:pt x="3626" y="780"/>
                      <a:pt x="3666" y="791"/>
                    </a:cubicBezTo>
                    <a:cubicBezTo>
                      <a:pt x="3946" y="871"/>
                      <a:pt x="4160" y="1121"/>
                      <a:pt x="4212" y="1427"/>
                    </a:cubicBezTo>
                    <a:cubicBezTo>
                      <a:pt x="4221" y="1485"/>
                      <a:pt x="4276" y="1524"/>
                      <a:pt x="4335" y="1515"/>
                    </a:cubicBezTo>
                    <a:cubicBezTo>
                      <a:pt x="4393" y="1505"/>
                      <a:pt x="4432" y="1450"/>
                      <a:pt x="4422" y="1392"/>
                    </a:cubicBezTo>
                    <a:cubicBezTo>
                      <a:pt x="4416" y="1355"/>
                      <a:pt x="4408" y="1320"/>
                      <a:pt x="4398" y="1285"/>
                    </a:cubicBezTo>
                    <a:cubicBezTo>
                      <a:pt x="4627" y="1370"/>
                      <a:pt x="4810" y="1559"/>
                      <a:pt x="4877" y="1793"/>
                    </a:cubicBezTo>
                    <a:cubicBezTo>
                      <a:pt x="4916" y="1928"/>
                      <a:pt x="4917" y="2070"/>
                      <a:pt x="4881" y="2204"/>
                    </a:cubicBezTo>
                    <a:cubicBezTo>
                      <a:pt x="4878" y="2202"/>
                      <a:pt x="4876" y="2200"/>
                      <a:pt x="4874" y="2198"/>
                    </a:cubicBezTo>
                    <a:cubicBezTo>
                      <a:pt x="4831" y="2157"/>
                      <a:pt x="4763" y="2158"/>
                      <a:pt x="4723" y="2201"/>
                    </a:cubicBezTo>
                    <a:cubicBezTo>
                      <a:pt x="4682" y="2244"/>
                      <a:pt x="4684" y="2311"/>
                      <a:pt x="4726" y="2352"/>
                    </a:cubicBezTo>
                    <a:cubicBezTo>
                      <a:pt x="4906" y="2523"/>
                      <a:pt x="5009" y="2770"/>
                      <a:pt x="5009" y="3029"/>
                    </a:cubicBezTo>
                    <a:cubicBezTo>
                      <a:pt x="5009" y="3473"/>
                      <a:pt x="4705" y="3856"/>
                      <a:pt x="4301" y="3921"/>
                    </a:cubicBezTo>
                    <a:cubicBezTo>
                      <a:pt x="4243" y="3930"/>
                      <a:pt x="4204" y="3984"/>
                      <a:pt x="4213" y="4043"/>
                    </a:cubicBezTo>
                    <a:cubicBezTo>
                      <a:pt x="4222" y="4101"/>
                      <a:pt x="4277" y="4140"/>
                      <a:pt x="4335" y="4131"/>
                    </a:cubicBezTo>
                    <a:cubicBezTo>
                      <a:pt x="4363" y="4127"/>
                      <a:pt x="4391" y="4121"/>
                      <a:pt x="4419" y="4114"/>
                    </a:cubicBezTo>
                    <a:cubicBezTo>
                      <a:pt x="4302" y="4259"/>
                      <a:pt x="4097" y="4330"/>
                      <a:pt x="3894" y="4278"/>
                    </a:cubicBezTo>
                    <a:cubicBezTo>
                      <a:pt x="3839" y="4264"/>
                      <a:pt x="3787" y="4242"/>
                      <a:pt x="3740" y="4212"/>
                    </a:cubicBezTo>
                    <a:cubicBezTo>
                      <a:pt x="3691" y="4180"/>
                      <a:pt x="3625" y="4195"/>
                      <a:pt x="3593" y="4245"/>
                    </a:cubicBezTo>
                    <a:cubicBezTo>
                      <a:pt x="3562" y="4295"/>
                      <a:pt x="3576" y="4360"/>
                      <a:pt x="3626" y="4392"/>
                    </a:cubicBezTo>
                    <a:cubicBezTo>
                      <a:pt x="3692" y="4434"/>
                      <a:pt x="3765" y="4465"/>
                      <a:pt x="3841" y="4485"/>
                    </a:cubicBezTo>
                    <a:cubicBezTo>
                      <a:pt x="3904" y="4501"/>
                      <a:pt x="3967" y="4508"/>
                      <a:pt x="4028" y="4508"/>
                    </a:cubicBezTo>
                    <a:cubicBezTo>
                      <a:pt x="4345" y="4508"/>
                      <a:pt x="4631" y="4306"/>
                      <a:pt x="4710" y="3999"/>
                    </a:cubicBezTo>
                    <a:cubicBezTo>
                      <a:pt x="4711" y="3995"/>
                      <a:pt x="4712" y="3991"/>
                      <a:pt x="4712" y="3987"/>
                    </a:cubicBezTo>
                    <a:cubicBezTo>
                      <a:pt x="4808" y="3927"/>
                      <a:pt x="4895" y="3849"/>
                      <a:pt x="4969" y="3757"/>
                    </a:cubicBezTo>
                    <a:cubicBezTo>
                      <a:pt x="5132" y="3555"/>
                      <a:pt x="5222" y="3297"/>
                      <a:pt x="5222" y="3029"/>
                    </a:cubicBezTo>
                    <a:cubicBezTo>
                      <a:pt x="5222" y="2802"/>
                      <a:pt x="5157" y="2582"/>
                      <a:pt x="5038" y="2398"/>
                    </a:cubicBezTo>
                    <a:close/>
                    <a:moveTo>
                      <a:pt x="4583" y="5292"/>
                    </a:moveTo>
                    <a:lnTo>
                      <a:pt x="3929" y="5292"/>
                    </a:lnTo>
                    <a:cubicBezTo>
                      <a:pt x="3870" y="5292"/>
                      <a:pt x="3823" y="5339"/>
                      <a:pt x="3823" y="5398"/>
                    </a:cubicBezTo>
                    <a:cubicBezTo>
                      <a:pt x="3823" y="5457"/>
                      <a:pt x="3870" y="5505"/>
                      <a:pt x="3929" y="5505"/>
                    </a:cubicBezTo>
                    <a:lnTo>
                      <a:pt x="4583" y="5505"/>
                    </a:lnTo>
                    <a:cubicBezTo>
                      <a:pt x="4642" y="5505"/>
                      <a:pt x="4690" y="5457"/>
                      <a:pt x="4690" y="5398"/>
                    </a:cubicBezTo>
                    <a:cubicBezTo>
                      <a:pt x="4690" y="5339"/>
                      <a:pt x="4642" y="5292"/>
                      <a:pt x="4583" y="5292"/>
                    </a:cubicBezTo>
                    <a:close/>
                    <a:moveTo>
                      <a:pt x="3609" y="5362"/>
                    </a:moveTo>
                    <a:cubicBezTo>
                      <a:pt x="3579" y="5578"/>
                      <a:pt x="3405" y="5748"/>
                      <a:pt x="3213" y="5748"/>
                    </a:cubicBezTo>
                    <a:cubicBezTo>
                      <a:pt x="3189" y="5748"/>
                      <a:pt x="3165" y="5745"/>
                      <a:pt x="3143" y="5740"/>
                    </a:cubicBezTo>
                    <a:cubicBezTo>
                      <a:pt x="3120" y="5745"/>
                      <a:pt x="3096" y="5748"/>
                      <a:pt x="3072" y="5748"/>
                    </a:cubicBezTo>
                    <a:cubicBezTo>
                      <a:pt x="2880" y="5748"/>
                      <a:pt x="2706" y="5578"/>
                      <a:pt x="2676" y="5362"/>
                    </a:cubicBezTo>
                    <a:cubicBezTo>
                      <a:pt x="2657" y="5224"/>
                      <a:pt x="2703" y="5084"/>
                      <a:pt x="2793" y="5005"/>
                    </a:cubicBezTo>
                    <a:cubicBezTo>
                      <a:pt x="2851" y="4955"/>
                      <a:pt x="2921" y="4934"/>
                      <a:pt x="2993" y="4945"/>
                    </a:cubicBezTo>
                    <a:cubicBezTo>
                      <a:pt x="2976" y="4921"/>
                      <a:pt x="2954" y="4899"/>
                      <a:pt x="2928" y="4882"/>
                    </a:cubicBezTo>
                    <a:cubicBezTo>
                      <a:pt x="2879" y="4849"/>
                      <a:pt x="2866" y="4783"/>
                      <a:pt x="2899" y="4734"/>
                    </a:cubicBezTo>
                    <a:cubicBezTo>
                      <a:pt x="2932" y="4685"/>
                      <a:pt x="2998" y="4672"/>
                      <a:pt x="3047" y="4704"/>
                    </a:cubicBezTo>
                    <a:cubicBezTo>
                      <a:pt x="3138" y="4766"/>
                      <a:pt x="3203" y="4857"/>
                      <a:pt x="3232" y="4960"/>
                    </a:cubicBezTo>
                    <a:cubicBezTo>
                      <a:pt x="3242" y="4958"/>
                      <a:pt x="3252" y="4955"/>
                      <a:pt x="3262" y="4952"/>
                    </a:cubicBezTo>
                    <a:cubicBezTo>
                      <a:pt x="3342" y="4928"/>
                      <a:pt x="3424" y="4946"/>
                      <a:pt x="3489" y="5001"/>
                    </a:cubicBezTo>
                    <a:cubicBezTo>
                      <a:pt x="3580" y="5079"/>
                      <a:pt x="3628" y="5224"/>
                      <a:pt x="3609" y="5362"/>
                    </a:cubicBezTo>
                    <a:close/>
                    <a:moveTo>
                      <a:pt x="3350" y="5164"/>
                    </a:moveTo>
                    <a:cubicBezTo>
                      <a:pt x="3337" y="5152"/>
                      <a:pt x="3330" y="5155"/>
                      <a:pt x="3324" y="5156"/>
                    </a:cubicBezTo>
                    <a:cubicBezTo>
                      <a:pt x="3180" y="5200"/>
                      <a:pt x="3076" y="5188"/>
                      <a:pt x="2963" y="5157"/>
                    </a:cubicBezTo>
                    <a:lnTo>
                      <a:pt x="2963" y="5157"/>
                    </a:lnTo>
                    <a:cubicBezTo>
                      <a:pt x="2956" y="5155"/>
                      <a:pt x="2947" y="5154"/>
                      <a:pt x="2934" y="5166"/>
                    </a:cubicBezTo>
                    <a:cubicBezTo>
                      <a:pt x="2904" y="5192"/>
                      <a:pt x="2877" y="5260"/>
                      <a:pt x="2887" y="5333"/>
                    </a:cubicBezTo>
                    <a:cubicBezTo>
                      <a:pt x="2902" y="5440"/>
                      <a:pt x="2988" y="5534"/>
                      <a:pt x="3072" y="5534"/>
                    </a:cubicBezTo>
                    <a:cubicBezTo>
                      <a:pt x="3084" y="5534"/>
                      <a:pt x="3095" y="5532"/>
                      <a:pt x="3106" y="5529"/>
                    </a:cubicBezTo>
                    <a:cubicBezTo>
                      <a:pt x="3118" y="5524"/>
                      <a:pt x="3130" y="5522"/>
                      <a:pt x="3143" y="5522"/>
                    </a:cubicBezTo>
                    <a:cubicBezTo>
                      <a:pt x="3155" y="5522"/>
                      <a:pt x="3168" y="5524"/>
                      <a:pt x="3179" y="5529"/>
                    </a:cubicBezTo>
                    <a:cubicBezTo>
                      <a:pt x="3190" y="5532"/>
                      <a:pt x="3201" y="5534"/>
                      <a:pt x="3213" y="5534"/>
                    </a:cubicBezTo>
                    <a:cubicBezTo>
                      <a:pt x="3297" y="5534"/>
                      <a:pt x="3383" y="5440"/>
                      <a:pt x="3398" y="5333"/>
                    </a:cubicBezTo>
                    <a:cubicBezTo>
                      <a:pt x="3408" y="5261"/>
                      <a:pt x="3381" y="5190"/>
                      <a:pt x="3350" y="5164"/>
                    </a:cubicBezTo>
                    <a:close/>
                    <a:moveTo>
                      <a:pt x="2895" y="3719"/>
                    </a:moveTo>
                    <a:cubicBezTo>
                      <a:pt x="2836" y="3719"/>
                      <a:pt x="2789" y="3766"/>
                      <a:pt x="2789" y="3825"/>
                    </a:cubicBezTo>
                    <a:lnTo>
                      <a:pt x="2789" y="4403"/>
                    </a:lnTo>
                    <a:cubicBezTo>
                      <a:pt x="2789" y="4462"/>
                      <a:pt x="2836" y="4509"/>
                      <a:pt x="2895" y="4509"/>
                    </a:cubicBezTo>
                    <a:cubicBezTo>
                      <a:pt x="2954" y="4509"/>
                      <a:pt x="3002" y="4462"/>
                      <a:pt x="3002" y="4403"/>
                    </a:cubicBezTo>
                    <a:lnTo>
                      <a:pt x="3002" y="4303"/>
                    </a:lnTo>
                    <a:cubicBezTo>
                      <a:pt x="3165" y="4237"/>
                      <a:pt x="3308" y="4130"/>
                      <a:pt x="3419" y="3992"/>
                    </a:cubicBezTo>
                    <a:cubicBezTo>
                      <a:pt x="3455" y="3946"/>
                      <a:pt x="3448" y="3879"/>
                      <a:pt x="3402" y="3842"/>
                    </a:cubicBezTo>
                    <a:cubicBezTo>
                      <a:pt x="3356" y="3805"/>
                      <a:pt x="3289" y="3812"/>
                      <a:pt x="3252" y="3858"/>
                    </a:cubicBezTo>
                    <a:cubicBezTo>
                      <a:pt x="3183" y="3944"/>
                      <a:pt x="3098" y="4015"/>
                      <a:pt x="3002" y="4067"/>
                    </a:cubicBezTo>
                    <a:lnTo>
                      <a:pt x="3002" y="3825"/>
                    </a:lnTo>
                    <a:cubicBezTo>
                      <a:pt x="3002" y="3766"/>
                      <a:pt x="2954" y="3719"/>
                      <a:pt x="2895" y="3719"/>
                    </a:cubicBezTo>
                    <a:close/>
                  </a:path>
                </a:pathLst>
              </a:custGeom>
              <a:solidFill>
                <a:schemeClr val="tx2"/>
              </a:solidFill>
              <a:ln w="381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F731B56E-CDE5-0EF7-04C7-8CE10612E27E}"/>
                </a:ext>
              </a:extLst>
            </p:cNvPr>
            <p:cNvGrpSpPr/>
            <p:nvPr/>
          </p:nvGrpSpPr>
          <p:grpSpPr>
            <a:xfrm>
              <a:off x="4733026" y="1974490"/>
              <a:ext cx="2713248" cy="4159609"/>
              <a:chOff x="4733026" y="1974490"/>
              <a:chExt cx="2713248" cy="4159609"/>
            </a:xfrm>
          </p:grpSpPr>
          <p:sp>
            <p:nvSpPr>
              <p:cNvPr id="7" name="Picture2">
                <a:extLst>
                  <a:ext uri="{FF2B5EF4-FFF2-40B4-BE49-F238E27FC236}">
                    <a16:creationId xmlns:a16="http://schemas.microsoft.com/office/drawing/2014/main" id="{034F46B5-ED86-1761-0CFF-77A7493F59F0}"/>
                  </a:ext>
                </a:extLst>
              </p:cNvPr>
              <p:cNvSpPr/>
              <p:nvPr/>
            </p:nvSpPr>
            <p:spPr bwMode="auto">
              <a:xfrm>
                <a:off x="5069543" y="2417479"/>
                <a:ext cx="2040214" cy="2040214"/>
              </a:xfrm>
              <a:custGeom>
                <a:avLst/>
                <a:gdLst>
                  <a:gd name="T0" fmla="*/ 773 w 1546"/>
                  <a:gd name="T1" fmla="*/ 0 h 1546"/>
                  <a:gd name="T2" fmla="*/ 1546 w 1546"/>
                  <a:gd name="T3" fmla="*/ 773 h 1546"/>
                  <a:gd name="T4" fmla="*/ 773 w 1546"/>
                  <a:gd name="T5" fmla="*/ 1546 h 1546"/>
                  <a:gd name="T6" fmla="*/ 0 w 1546"/>
                  <a:gd name="T7" fmla="*/ 773 h 1546"/>
                  <a:gd name="T8" fmla="*/ 773 w 1546"/>
                  <a:gd name="T9" fmla="*/ 0 h 1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6" h="1546">
                    <a:moveTo>
                      <a:pt x="773" y="0"/>
                    </a:moveTo>
                    <a:lnTo>
                      <a:pt x="1546" y="773"/>
                    </a:lnTo>
                    <a:lnTo>
                      <a:pt x="773" y="1546"/>
                    </a:lnTo>
                    <a:lnTo>
                      <a:pt x="0" y="773"/>
                    </a:lnTo>
                    <a:lnTo>
                      <a:pt x="773" y="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37511" r="-37511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>
                <a:reflection blurRad="6350" stA="25000" endPos="15000" dist="635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1" name="Text2">
                <a:extLst>
                  <a:ext uri="{FF2B5EF4-FFF2-40B4-BE49-F238E27FC236}">
                    <a16:creationId xmlns:a16="http://schemas.microsoft.com/office/drawing/2014/main" id="{A9305B1E-2E13-E63C-5304-F34A8325ABF1}"/>
                  </a:ext>
                </a:extLst>
              </p:cNvPr>
              <p:cNvSpPr/>
              <p:nvPr/>
            </p:nvSpPr>
            <p:spPr bwMode="auto">
              <a:xfrm>
                <a:off x="4733026" y="5186326"/>
                <a:ext cx="2713248" cy="9477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200" dirty="0"/>
                  <a:t>经历困难后的成长</a:t>
                </a:r>
                <a:endParaRPr lang="en-US" dirty="0"/>
              </a:p>
            </p:txBody>
          </p:sp>
          <p:sp>
            <p:nvSpPr>
              <p:cNvPr id="22" name="Bullet2">
                <a:extLst>
                  <a:ext uri="{FF2B5EF4-FFF2-40B4-BE49-F238E27FC236}">
                    <a16:creationId xmlns:a16="http://schemas.microsoft.com/office/drawing/2014/main" id="{1A2FC562-3FBD-52DC-3484-3005ECCA4878}"/>
                  </a:ext>
                </a:extLst>
              </p:cNvPr>
              <p:cNvSpPr txBox="1"/>
              <p:nvPr/>
            </p:nvSpPr>
            <p:spPr bwMode="auto">
              <a:xfrm>
                <a:off x="4733026" y="4457693"/>
                <a:ext cx="2713248" cy="7286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挫折与收获</a:t>
                </a:r>
                <a:endParaRPr lang="en-US" dirty="0"/>
              </a:p>
            </p:txBody>
          </p:sp>
          <p:sp>
            <p:nvSpPr>
              <p:cNvPr id="19" name="IconBackground2">
                <a:extLst>
                  <a:ext uri="{FF2B5EF4-FFF2-40B4-BE49-F238E27FC236}">
                    <a16:creationId xmlns:a16="http://schemas.microsoft.com/office/drawing/2014/main" id="{39A8D8C6-946D-CA81-54AD-19B835BD0246}"/>
                  </a:ext>
                </a:extLst>
              </p:cNvPr>
              <p:cNvSpPr/>
              <p:nvPr/>
            </p:nvSpPr>
            <p:spPr>
              <a:xfrm>
                <a:off x="5761052" y="1974490"/>
                <a:ext cx="657197" cy="657197"/>
              </a:xfrm>
              <a:prstGeom prst="ellipse">
                <a:avLst/>
              </a:prstGeom>
              <a:solidFill>
                <a:schemeClr val="accent1"/>
              </a:solidFill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Icon2">
                <a:extLst>
                  <a:ext uri="{FF2B5EF4-FFF2-40B4-BE49-F238E27FC236}">
                    <a16:creationId xmlns:a16="http://schemas.microsoft.com/office/drawing/2014/main" id="{9C5EF406-6B28-AECB-93D0-BA40D1BA8E7A}"/>
                  </a:ext>
                </a:extLst>
              </p:cNvPr>
              <p:cNvSpPr/>
              <p:nvPr/>
            </p:nvSpPr>
            <p:spPr>
              <a:xfrm>
                <a:off x="5942876" y="2124932"/>
                <a:ext cx="293546" cy="356312"/>
              </a:xfrm>
              <a:custGeom>
                <a:avLst/>
                <a:gdLst>
                  <a:gd name="connsiteX0" fmla="*/ 288559 w 492438"/>
                  <a:gd name="connsiteY0" fmla="*/ 280933 h 597730"/>
                  <a:gd name="connsiteX1" fmla="*/ 394732 w 492438"/>
                  <a:gd name="connsiteY1" fmla="*/ 280933 h 597730"/>
                  <a:gd name="connsiteX2" fmla="*/ 394732 w 492438"/>
                  <a:gd name="connsiteY2" fmla="*/ 328267 h 597730"/>
                  <a:gd name="connsiteX3" fmla="*/ 312950 w 492438"/>
                  <a:gd name="connsiteY3" fmla="*/ 346913 h 597730"/>
                  <a:gd name="connsiteX4" fmla="*/ 275646 w 492438"/>
                  <a:gd name="connsiteY4" fmla="*/ 313923 h 597730"/>
                  <a:gd name="connsiteX5" fmla="*/ 1379 w 492438"/>
                  <a:gd name="connsiteY5" fmla="*/ 180698 h 597730"/>
                  <a:gd name="connsiteX6" fmla="*/ 54543 w 492438"/>
                  <a:gd name="connsiteY6" fmla="*/ 180698 h 597730"/>
                  <a:gd name="connsiteX7" fmla="*/ 122075 w 492438"/>
                  <a:gd name="connsiteY7" fmla="*/ 226510 h 597730"/>
                  <a:gd name="connsiteX8" fmla="*/ 78969 w 492438"/>
                  <a:gd name="connsiteY8" fmla="*/ 243690 h 597730"/>
                  <a:gd name="connsiteX9" fmla="*/ 455103 w 492438"/>
                  <a:gd name="connsiteY9" fmla="*/ 134719 h 597730"/>
                  <a:gd name="connsiteX10" fmla="*/ 492438 w 492438"/>
                  <a:gd name="connsiteY10" fmla="*/ 196358 h 597730"/>
                  <a:gd name="connsiteX11" fmla="*/ 403407 w 492438"/>
                  <a:gd name="connsiteY11" fmla="*/ 202092 h 597730"/>
                  <a:gd name="connsiteX12" fmla="*/ 389048 w 492438"/>
                  <a:gd name="connsiteY12" fmla="*/ 240796 h 597730"/>
                  <a:gd name="connsiteX13" fmla="*/ 429255 w 492438"/>
                  <a:gd name="connsiteY13" fmla="*/ 245096 h 597730"/>
                  <a:gd name="connsiteX14" fmla="*/ 401971 w 492438"/>
                  <a:gd name="connsiteY14" fmla="*/ 232195 h 597730"/>
                  <a:gd name="connsiteX15" fmla="*/ 407715 w 492438"/>
                  <a:gd name="connsiteY15" fmla="*/ 212126 h 597730"/>
                  <a:gd name="connsiteX16" fmla="*/ 486694 w 492438"/>
                  <a:gd name="connsiteY16" fmla="*/ 209260 h 597730"/>
                  <a:gd name="connsiteX17" fmla="*/ 479514 w 492438"/>
                  <a:gd name="connsiteY17" fmla="*/ 278066 h 597730"/>
                  <a:gd name="connsiteX18" fmla="*/ 407715 w 492438"/>
                  <a:gd name="connsiteY18" fmla="*/ 278066 h 597730"/>
                  <a:gd name="connsiteX19" fmla="*/ 374688 w 492438"/>
                  <a:gd name="connsiteY19" fmla="*/ 250830 h 597730"/>
                  <a:gd name="connsiteX20" fmla="*/ 327300 w 492438"/>
                  <a:gd name="connsiteY20" fmla="*/ 268032 h 597730"/>
                  <a:gd name="connsiteX21" fmla="*/ 291401 w 492438"/>
                  <a:gd name="connsiteY21" fmla="*/ 266598 h 597730"/>
                  <a:gd name="connsiteX22" fmla="*/ 322993 w 492438"/>
                  <a:gd name="connsiteY22" fmla="*/ 236495 h 597730"/>
                  <a:gd name="connsiteX23" fmla="*/ 252630 w 492438"/>
                  <a:gd name="connsiteY23" fmla="*/ 233629 h 597730"/>
                  <a:gd name="connsiteX24" fmla="*/ 277041 w 492438"/>
                  <a:gd name="connsiteY24" fmla="*/ 265165 h 597730"/>
                  <a:gd name="connsiteX25" fmla="*/ 255502 w 492438"/>
                  <a:gd name="connsiteY25" fmla="*/ 312469 h 597730"/>
                  <a:gd name="connsiteX26" fmla="*/ 255502 w 492438"/>
                  <a:gd name="connsiteY26" fmla="*/ 507421 h 597730"/>
                  <a:gd name="connsiteX27" fmla="*/ 322993 w 492438"/>
                  <a:gd name="connsiteY27" fmla="*/ 526057 h 597730"/>
                  <a:gd name="connsiteX28" fmla="*/ 322993 w 492438"/>
                  <a:gd name="connsiteY28" fmla="*/ 548992 h 597730"/>
                  <a:gd name="connsiteX29" fmla="*/ 452231 w 492438"/>
                  <a:gd name="connsiteY29" fmla="*/ 548992 h 597730"/>
                  <a:gd name="connsiteX30" fmla="*/ 452231 w 492438"/>
                  <a:gd name="connsiteY30" fmla="*/ 597730 h 597730"/>
                  <a:gd name="connsiteX31" fmla="*/ 20001 w 492438"/>
                  <a:gd name="connsiteY31" fmla="*/ 597730 h 597730"/>
                  <a:gd name="connsiteX32" fmla="*/ 20001 w 492438"/>
                  <a:gd name="connsiteY32" fmla="*/ 548992 h 597730"/>
                  <a:gd name="connsiteX33" fmla="*/ 157855 w 492438"/>
                  <a:gd name="connsiteY33" fmla="*/ 548992 h 597730"/>
                  <a:gd name="connsiteX34" fmla="*/ 157855 w 492438"/>
                  <a:gd name="connsiteY34" fmla="*/ 538958 h 597730"/>
                  <a:gd name="connsiteX35" fmla="*/ 216730 w 492438"/>
                  <a:gd name="connsiteY35" fmla="*/ 507421 h 597730"/>
                  <a:gd name="connsiteX36" fmla="*/ 209550 w 492438"/>
                  <a:gd name="connsiteY36" fmla="*/ 313903 h 597730"/>
                  <a:gd name="connsiteX37" fmla="*/ 137751 w 492438"/>
                  <a:gd name="connsiteY37" fmla="*/ 313903 h 597730"/>
                  <a:gd name="connsiteX38" fmla="*/ 98980 w 492438"/>
                  <a:gd name="connsiteY38" fmla="*/ 288100 h 597730"/>
                  <a:gd name="connsiteX39" fmla="*/ 98980 w 492438"/>
                  <a:gd name="connsiteY39" fmla="*/ 246530 h 597730"/>
                  <a:gd name="connsiteX40" fmla="*/ 124827 w 492438"/>
                  <a:gd name="connsiteY40" fmla="*/ 233629 h 597730"/>
                  <a:gd name="connsiteX41" fmla="*/ 185139 w 492438"/>
                  <a:gd name="connsiteY41" fmla="*/ 259431 h 597730"/>
                  <a:gd name="connsiteX42" fmla="*/ 223910 w 492438"/>
                  <a:gd name="connsiteY42" fmla="*/ 270899 h 597730"/>
                  <a:gd name="connsiteX43" fmla="*/ 228218 w 492438"/>
                  <a:gd name="connsiteY43" fmla="*/ 252264 h 597730"/>
                  <a:gd name="connsiteX44" fmla="*/ 179395 w 492438"/>
                  <a:gd name="connsiteY44" fmla="*/ 233629 h 597730"/>
                  <a:gd name="connsiteX45" fmla="*/ 183703 w 492438"/>
                  <a:gd name="connsiteY45" fmla="*/ 200659 h 597730"/>
                  <a:gd name="connsiteX46" fmla="*/ 256937 w 492438"/>
                  <a:gd name="connsiteY46" fmla="*/ 202092 h 597730"/>
                  <a:gd name="connsiteX47" fmla="*/ 321557 w 492438"/>
                  <a:gd name="connsiteY47" fmla="*/ 164822 h 597730"/>
                  <a:gd name="connsiteX48" fmla="*/ 386176 w 492438"/>
                  <a:gd name="connsiteY48" fmla="*/ 184891 h 597730"/>
                  <a:gd name="connsiteX49" fmla="*/ 391932 w 492438"/>
                  <a:gd name="connsiteY49" fmla="*/ 42991 h 597730"/>
                  <a:gd name="connsiteX50" fmla="*/ 452206 w 492438"/>
                  <a:gd name="connsiteY50" fmla="*/ 107490 h 597730"/>
                  <a:gd name="connsiteX51" fmla="*/ 391932 w 492438"/>
                  <a:gd name="connsiteY51" fmla="*/ 159089 h 597730"/>
                  <a:gd name="connsiteX52" fmla="*/ 357489 w 492438"/>
                  <a:gd name="connsiteY52" fmla="*/ 159089 h 597730"/>
                  <a:gd name="connsiteX53" fmla="*/ 357489 w 492438"/>
                  <a:gd name="connsiteY53" fmla="*/ 126123 h 597730"/>
                  <a:gd name="connsiteX54" fmla="*/ 376145 w 492438"/>
                  <a:gd name="connsiteY54" fmla="*/ 100323 h 597730"/>
                  <a:gd name="connsiteX55" fmla="*/ 374710 w 492438"/>
                  <a:gd name="connsiteY55" fmla="*/ 58757 h 597730"/>
                  <a:gd name="connsiteX56" fmla="*/ 129202 w 492438"/>
                  <a:gd name="connsiteY56" fmla="*/ 12874 h 597730"/>
                  <a:gd name="connsiteX57" fmla="*/ 129202 w 492438"/>
                  <a:gd name="connsiteY57" fmla="*/ 65917 h 597730"/>
                  <a:gd name="connsiteX58" fmla="*/ 68908 w 492438"/>
                  <a:gd name="connsiteY58" fmla="*/ 67351 h 597730"/>
                  <a:gd name="connsiteX59" fmla="*/ 109104 w 492438"/>
                  <a:gd name="connsiteY59" fmla="*/ 91722 h 597730"/>
                  <a:gd name="connsiteX60" fmla="*/ 71779 w 492438"/>
                  <a:gd name="connsiteY60" fmla="*/ 164835 h 597730"/>
                  <a:gd name="connsiteX61" fmla="*/ 0 w 492438"/>
                  <a:gd name="connsiteY61" fmla="*/ 164835 h 597730"/>
                  <a:gd name="connsiteX62" fmla="*/ 7178 w 492438"/>
                  <a:gd name="connsiteY62" fmla="*/ 103191 h 597730"/>
                  <a:gd name="connsiteX63" fmla="*/ 83264 w 492438"/>
                  <a:gd name="connsiteY63" fmla="*/ 103191 h 597730"/>
                  <a:gd name="connsiteX64" fmla="*/ 24405 w 492438"/>
                  <a:gd name="connsiteY64" fmla="*/ 77386 h 597730"/>
                  <a:gd name="connsiteX65" fmla="*/ 41632 w 492438"/>
                  <a:gd name="connsiteY65" fmla="*/ 47280 h 597730"/>
                  <a:gd name="connsiteX66" fmla="*/ 295671 w 492438"/>
                  <a:gd name="connsiteY66" fmla="*/ 2759 h 597730"/>
                  <a:gd name="connsiteX67" fmla="*/ 357488 w 492438"/>
                  <a:gd name="connsiteY67" fmla="*/ 12802 h 597730"/>
                  <a:gd name="connsiteX68" fmla="*/ 353175 w 492438"/>
                  <a:gd name="connsiteY68" fmla="*/ 104619 h 597730"/>
                  <a:gd name="connsiteX69" fmla="*/ 321548 w 492438"/>
                  <a:gd name="connsiteY69" fmla="*/ 151962 h 597730"/>
                  <a:gd name="connsiteX70" fmla="*/ 301421 w 492438"/>
                  <a:gd name="connsiteY70" fmla="*/ 143354 h 597730"/>
                  <a:gd name="connsiteX71" fmla="*/ 302859 w 492438"/>
                  <a:gd name="connsiteY71" fmla="*/ 88838 h 597730"/>
                  <a:gd name="connsiteX72" fmla="*/ 249667 w 492438"/>
                  <a:gd name="connsiteY72" fmla="*/ 71622 h 597730"/>
                  <a:gd name="connsiteX73" fmla="*/ 150656 w 492438"/>
                  <a:gd name="connsiteY73" fmla="*/ 0 h 597730"/>
                  <a:gd name="connsiteX74" fmla="*/ 229638 w 492438"/>
                  <a:gd name="connsiteY74" fmla="*/ 0 h 597730"/>
                  <a:gd name="connsiteX75" fmla="*/ 266976 w 492438"/>
                  <a:gd name="connsiteY75" fmla="*/ 17192 h 597730"/>
                  <a:gd name="connsiteX76" fmla="*/ 242563 w 492438"/>
                  <a:gd name="connsiteY76" fmla="*/ 54441 h 597730"/>
                  <a:gd name="connsiteX77" fmla="*/ 223894 w 492438"/>
                  <a:gd name="connsiteY77" fmla="*/ 83094 h 597730"/>
                  <a:gd name="connsiteX78" fmla="*/ 282772 w 492438"/>
                  <a:gd name="connsiteY78" fmla="*/ 101719 h 597730"/>
                  <a:gd name="connsiteX79" fmla="*/ 282772 w 492438"/>
                  <a:gd name="connsiteY79" fmla="*/ 138968 h 597730"/>
                  <a:gd name="connsiteX80" fmla="*/ 269848 w 492438"/>
                  <a:gd name="connsiteY80" fmla="*/ 173352 h 597730"/>
                  <a:gd name="connsiteX81" fmla="*/ 193737 w 492438"/>
                  <a:gd name="connsiteY81" fmla="*/ 177650 h 597730"/>
                  <a:gd name="connsiteX82" fmla="*/ 193737 w 492438"/>
                  <a:gd name="connsiteY82" fmla="*/ 164756 h 597730"/>
                  <a:gd name="connsiteX83" fmla="*/ 179377 w 492438"/>
                  <a:gd name="connsiteY83" fmla="*/ 159026 h 597730"/>
                  <a:gd name="connsiteX84" fmla="*/ 166453 w 492438"/>
                  <a:gd name="connsiteY84" fmla="*/ 202005 h 597730"/>
                  <a:gd name="connsiteX85" fmla="*/ 129115 w 492438"/>
                  <a:gd name="connsiteY85" fmla="*/ 216332 h 597730"/>
                  <a:gd name="connsiteX86" fmla="*/ 78854 w 492438"/>
                  <a:gd name="connsiteY86" fmla="*/ 180516 h 597730"/>
                  <a:gd name="connsiteX87" fmla="*/ 98959 w 492438"/>
                  <a:gd name="connsiteY87" fmla="*/ 141834 h 597730"/>
                  <a:gd name="connsiteX88" fmla="*/ 130552 w 492438"/>
                  <a:gd name="connsiteY88" fmla="*/ 151862 h 597730"/>
                  <a:gd name="connsiteX89" fmla="*/ 134860 w 492438"/>
                  <a:gd name="connsiteY89" fmla="*/ 134670 h 597730"/>
                  <a:gd name="connsiteX90" fmla="*/ 119063 w 492438"/>
                  <a:gd name="connsiteY90" fmla="*/ 121776 h 597730"/>
                  <a:gd name="connsiteX91" fmla="*/ 130552 w 492438"/>
                  <a:gd name="connsiteY91" fmla="*/ 100286 h 597730"/>
                  <a:gd name="connsiteX92" fmla="*/ 193737 w 492438"/>
                  <a:gd name="connsiteY92" fmla="*/ 121776 h 597730"/>
                  <a:gd name="connsiteX93" fmla="*/ 212406 w 492438"/>
                  <a:gd name="connsiteY93" fmla="*/ 113180 h 597730"/>
                  <a:gd name="connsiteX94" fmla="*/ 149220 w 492438"/>
                  <a:gd name="connsiteY94" fmla="*/ 75931 h 597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492438" h="597730">
                    <a:moveTo>
                      <a:pt x="288559" y="280933"/>
                    </a:moveTo>
                    <a:lnTo>
                      <a:pt x="394732" y="280933"/>
                    </a:lnTo>
                    <a:lnTo>
                      <a:pt x="394732" y="328267"/>
                    </a:lnTo>
                    <a:lnTo>
                      <a:pt x="312950" y="346913"/>
                    </a:lnTo>
                    <a:lnTo>
                      <a:pt x="275646" y="313923"/>
                    </a:lnTo>
                    <a:close/>
                    <a:moveTo>
                      <a:pt x="1379" y="180698"/>
                    </a:moveTo>
                    <a:lnTo>
                      <a:pt x="54543" y="180698"/>
                    </a:lnTo>
                    <a:lnTo>
                      <a:pt x="122075" y="226510"/>
                    </a:lnTo>
                    <a:lnTo>
                      <a:pt x="78969" y="243690"/>
                    </a:lnTo>
                    <a:close/>
                    <a:moveTo>
                      <a:pt x="455103" y="134719"/>
                    </a:moveTo>
                    <a:lnTo>
                      <a:pt x="492438" y="196358"/>
                    </a:lnTo>
                    <a:lnTo>
                      <a:pt x="403407" y="202092"/>
                    </a:lnTo>
                    <a:lnTo>
                      <a:pt x="389048" y="240796"/>
                    </a:lnTo>
                    <a:lnTo>
                      <a:pt x="429255" y="245096"/>
                    </a:lnTo>
                    <a:lnTo>
                      <a:pt x="401971" y="232195"/>
                    </a:lnTo>
                    <a:lnTo>
                      <a:pt x="407715" y="212126"/>
                    </a:lnTo>
                    <a:lnTo>
                      <a:pt x="486694" y="209260"/>
                    </a:lnTo>
                    <a:lnTo>
                      <a:pt x="479514" y="278066"/>
                    </a:lnTo>
                    <a:lnTo>
                      <a:pt x="407715" y="278066"/>
                    </a:lnTo>
                    <a:lnTo>
                      <a:pt x="374688" y="250830"/>
                    </a:lnTo>
                    <a:lnTo>
                      <a:pt x="327300" y="268032"/>
                    </a:lnTo>
                    <a:lnTo>
                      <a:pt x="291401" y="266598"/>
                    </a:lnTo>
                    <a:lnTo>
                      <a:pt x="322993" y="236495"/>
                    </a:lnTo>
                    <a:lnTo>
                      <a:pt x="252630" y="233629"/>
                    </a:lnTo>
                    <a:lnTo>
                      <a:pt x="277041" y="265165"/>
                    </a:lnTo>
                    <a:lnTo>
                      <a:pt x="255502" y="312469"/>
                    </a:lnTo>
                    <a:lnTo>
                      <a:pt x="255502" y="507421"/>
                    </a:lnTo>
                    <a:lnTo>
                      <a:pt x="322993" y="526057"/>
                    </a:lnTo>
                    <a:lnTo>
                      <a:pt x="322993" y="548992"/>
                    </a:lnTo>
                    <a:lnTo>
                      <a:pt x="452231" y="548992"/>
                    </a:lnTo>
                    <a:lnTo>
                      <a:pt x="452231" y="597730"/>
                    </a:lnTo>
                    <a:lnTo>
                      <a:pt x="20001" y="597730"/>
                    </a:lnTo>
                    <a:lnTo>
                      <a:pt x="20001" y="548992"/>
                    </a:lnTo>
                    <a:lnTo>
                      <a:pt x="157855" y="548992"/>
                    </a:lnTo>
                    <a:lnTo>
                      <a:pt x="157855" y="538958"/>
                    </a:lnTo>
                    <a:lnTo>
                      <a:pt x="216730" y="507421"/>
                    </a:lnTo>
                    <a:lnTo>
                      <a:pt x="209550" y="313903"/>
                    </a:lnTo>
                    <a:lnTo>
                      <a:pt x="137751" y="313903"/>
                    </a:lnTo>
                    <a:lnTo>
                      <a:pt x="98980" y="288100"/>
                    </a:lnTo>
                    <a:lnTo>
                      <a:pt x="98980" y="246530"/>
                    </a:lnTo>
                    <a:lnTo>
                      <a:pt x="124827" y="233629"/>
                    </a:lnTo>
                    <a:lnTo>
                      <a:pt x="185139" y="259431"/>
                    </a:lnTo>
                    <a:lnTo>
                      <a:pt x="223910" y="270899"/>
                    </a:lnTo>
                    <a:lnTo>
                      <a:pt x="228218" y="252264"/>
                    </a:lnTo>
                    <a:lnTo>
                      <a:pt x="179395" y="233629"/>
                    </a:lnTo>
                    <a:lnTo>
                      <a:pt x="183703" y="200659"/>
                    </a:lnTo>
                    <a:lnTo>
                      <a:pt x="256937" y="202092"/>
                    </a:lnTo>
                    <a:lnTo>
                      <a:pt x="321557" y="164822"/>
                    </a:lnTo>
                    <a:lnTo>
                      <a:pt x="386176" y="184891"/>
                    </a:lnTo>
                    <a:close/>
                    <a:moveTo>
                      <a:pt x="391932" y="42991"/>
                    </a:moveTo>
                    <a:lnTo>
                      <a:pt x="452206" y="107490"/>
                    </a:lnTo>
                    <a:lnTo>
                      <a:pt x="391932" y="159089"/>
                    </a:lnTo>
                    <a:lnTo>
                      <a:pt x="357489" y="159089"/>
                    </a:lnTo>
                    <a:lnTo>
                      <a:pt x="357489" y="126123"/>
                    </a:lnTo>
                    <a:lnTo>
                      <a:pt x="376145" y="100323"/>
                    </a:lnTo>
                    <a:lnTo>
                      <a:pt x="374710" y="58757"/>
                    </a:lnTo>
                    <a:close/>
                    <a:moveTo>
                      <a:pt x="129202" y="12874"/>
                    </a:moveTo>
                    <a:lnTo>
                      <a:pt x="129202" y="65917"/>
                    </a:lnTo>
                    <a:lnTo>
                      <a:pt x="68908" y="67351"/>
                    </a:lnTo>
                    <a:lnTo>
                      <a:pt x="109104" y="91722"/>
                    </a:lnTo>
                    <a:lnTo>
                      <a:pt x="71779" y="164835"/>
                    </a:lnTo>
                    <a:lnTo>
                      <a:pt x="0" y="164835"/>
                    </a:lnTo>
                    <a:cubicBezTo>
                      <a:pt x="0" y="164835"/>
                      <a:pt x="4307" y="103191"/>
                      <a:pt x="7178" y="103191"/>
                    </a:cubicBezTo>
                    <a:lnTo>
                      <a:pt x="83264" y="103191"/>
                    </a:lnTo>
                    <a:lnTo>
                      <a:pt x="24405" y="77386"/>
                    </a:lnTo>
                    <a:lnTo>
                      <a:pt x="41632" y="47280"/>
                    </a:lnTo>
                    <a:close/>
                    <a:moveTo>
                      <a:pt x="295671" y="2759"/>
                    </a:moveTo>
                    <a:lnTo>
                      <a:pt x="357488" y="12802"/>
                    </a:lnTo>
                    <a:lnTo>
                      <a:pt x="353175" y="104619"/>
                    </a:lnTo>
                    <a:lnTo>
                      <a:pt x="321548" y="151962"/>
                    </a:lnTo>
                    <a:lnTo>
                      <a:pt x="301421" y="143354"/>
                    </a:lnTo>
                    <a:lnTo>
                      <a:pt x="302859" y="88838"/>
                    </a:lnTo>
                    <a:lnTo>
                      <a:pt x="249667" y="71622"/>
                    </a:lnTo>
                    <a:close/>
                    <a:moveTo>
                      <a:pt x="150656" y="0"/>
                    </a:moveTo>
                    <a:lnTo>
                      <a:pt x="229638" y="0"/>
                    </a:lnTo>
                    <a:lnTo>
                      <a:pt x="266976" y="17192"/>
                    </a:lnTo>
                    <a:lnTo>
                      <a:pt x="242563" y="54441"/>
                    </a:lnTo>
                    <a:lnTo>
                      <a:pt x="223894" y="83094"/>
                    </a:lnTo>
                    <a:lnTo>
                      <a:pt x="282772" y="101719"/>
                    </a:lnTo>
                    <a:lnTo>
                      <a:pt x="282772" y="138968"/>
                    </a:lnTo>
                    <a:lnTo>
                      <a:pt x="269848" y="173352"/>
                    </a:lnTo>
                    <a:lnTo>
                      <a:pt x="193737" y="177650"/>
                    </a:lnTo>
                    <a:lnTo>
                      <a:pt x="193737" y="164756"/>
                    </a:lnTo>
                    <a:lnTo>
                      <a:pt x="179377" y="159026"/>
                    </a:lnTo>
                    <a:lnTo>
                      <a:pt x="166453" y="202005"/>
                    </a:lnTo>
                    <a:lnTo>
                      <a:pt x="129115" y="216332"/>
                    </a:lnTo>
                    <a:lnTo>
                      <a:pt x="78854" y="180516"/>
                    </a:lnTo>
                    <a:lnTo>
                      <a:pt x="98959" y="141834"/>
                    </a:lnTo>
                    <a:lnTo>
                      <a:pt x="130552" y="151862"/>
                    </a:lnTo>
                    <a:lnTo>
                      <a:pt x="134860" y="134670"/>
                    </a:lnTo>
                    <a:lnTo>
                      <a:pt x="119063" y="121776"/>
                    </a:lnTo>
                    <a:lnTo>
                      <a:pt x="130552" y="100286"/>
                    </a:lnTo>
                    <a:lnTo>
                      <a:pt x="193737" y="121776"/>
                    </a:lnTo>
                    <a:lnTo>
                      <a:pt x="212406" y="113180"/>
                    </a:lnTo>
                    <a:lnTo>
                      <a:pt x="149220" y="75931"/>
                    </a:lnTo>
                    <a:close/>
                  </a:path>
                </a:pathLst>
              </a:custGeom>
              <a:solidFill>
                <a:schemeClr val="bg1"/>
              </a:solidFill>
              <a:ln w="381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B0EFEFB4-8815-1D18-91B7-ACBDB6018725}"/>
                </a:ext>
              </a:extLst>
            </p:cNvPr>
            <p:cNvGrpSpPr/>
            <p:nvPr/>
          </p:nvGrpSpPr>
          <p:grpSpPr>
            <a:xfrm>
              <a:off x="7614532" y="1974490"/>
              <a:ext cx="2713248" cy="4159609"/>
              <a:chOff x="7614532" y="1974490"/>
              <a:chExt cx="2713248" cy="4159609"/>
            </a:xfrm>
          </p:grpSpPr>
          <p:sp>
            <p:nvSpPr>
              <p:cNvPr id="10" name="Picture3">
                <a:extLst>
                  <a:ext uri="{FF2B5EF4-FFF2-40B4-BE49-F238E27FC236}">
                    <a16:creationId xmlns:a16="http://schemas.microsoft.com/office/drawing/2014/main" id="{3DE7471B-67F2-34BE-CA71-49C15130289E}"/>
                  </a:ext>
                </a:extLst>
              </p:cNvPr>
              <p:cNvSpPr/>
              <p:nvPr/>
            </p:nvSpPr>
            <p:spPr bwMode="auto">
              <a:xfrm>
                <a:off x="7951049" y="2417479"/>
                <a:ext cx="2040214" cy="2040214"/>
              </a:xfrm>
              <a:custGeom>
                <a:avLst/>
                <a:gdLst>
                  <a:gd name="T0" fmla="*/ 773 w 1546"/>
                  <a:gd name="T1" fmla="*/ 0 h 1546"/>
                  <a:gd name="T2" fmla="*/ 1546 w 1546"/>
                  <a:gd name="T3" fmla="*/ 773 h 1546"/>
                  <a:gd name="T4" fmla="*/ 773 w 1546"/>
                  <a:gd name="T5" fmla="*/ 1546 h 1546"/>
                  <a:gd name="T6" fmla="*/ 0 w 1546"/>
                  <a:gd name="T7" fmla="*/ 773 h 1546"/>
                  <a:gd name="T8" fmla="*/ 773 w 1546"/>
                  <a:gd name="T9" fmla="*/ 0 h 1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6" h="1546">
                    <a:moveTo>
                      <a:pt x="773" y="0"/>
                    </a:moveTo>
                    <a:lnTo>
                      <a:pt x="1546" y="773"/>
                    </a:lnTo>
                    <a:lnTo>
                      <a:pt x="773" y="1546"/>
                    </a:lnTo>
                    <a:lnTo>
                      <a:pt x="0" y="773"/>
                    </a:lnTo>
                    <a:lnTo>
                      <a:pt x="773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l="-25000" r="-25000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>
                <a:reflection blurRad="6350" stA="25000" endPos="15000" dist="635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Text3">
                <a:extLst>
                  <a:ext uri="{FF2B5EF4-FFF2-40B4-BE49-F238E27FC236}">
                    <a16:creationId xmlns:a16="http://schemas.microsoft.com/office/drawing/2014/main" id="{1FB1A090-635A-CB9E-F3E2-679A4E3F6AB9}"/>
                  </a:ext>
                </a:extLst>
              </p:cNvPr>
              <p:cNvSpPr/>
              <p:nvPr/>
            </p:nvSpPr>
            <p:spPr bwMode="auto">
              <a:xfrm>
                <a:off x="7614532" y="5186326"/>
                <a:ext cx="2713248" cy="9477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200" dirty="0"/>
                  <a:t>坚持与妥协的平衡</a:t>
                </a:r>
                <a:endParaRPr lang="en-US" dirty="0"/>
              </a:p>
            </p:txBody>
          </p:sp>
          <p:sp>
            <p:nvSpPr>
              <p:cNvPr id="18" name="Bullet3">
                <a:extLst>
                  <a:ext uri="{FF2B5EF4-FFF2-40B4-BE49-F238E27FC236}">
                    <a16:creationId xmlns:a16="http://schemas.microsoft.com/office/drawing/2014/main" id="{EBE0F7BC-BA53-25E2-AD1B-69118BF75B57}"/>
                  </a:ext>
                </a:extLst>
              </p:cNvPr>
              <p:cNvSpPr txBox="1"/>
              <p:nvPr/>
            </p:nvSpPr>
            <p:spPr bwMode="auto">
              <a:xfrm>
                <a:off x="7614532" y="4457693"/>
                <a:ext cx="2713248" cy="7286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梦想与现实</a:t>
                </a:r>
                <a:endParaRPr lang="en-US" dirty="0"/>
              </a:p>
            </p:txBody>
          </p:sp>
          <p:sp>
            <p:nvSpPr>
              <p:cNvPr id="15" name="IconBackground3">
                <a:extLst>
                  <a:ext uri="{FF2B5EF4-FFF2-40B4-BE49-F238E27FC236}">
                    <a16:creationId xmlns:a16="http://schemas.microsoft.com/office/drawing/2014/main" id="{000C2FE3-65EE-66FF-41CE-AA7788440436}"/>
                  </a:ext>
                </a:extLst>
              </p:cNvPr>
              <p:cNvSpPr/>
              <p:nvPr/>
            </p:nvSpPr>
            <p:spPr>
              <a:xfrm>
                <a:off x="8642557" y="1974490"/>
                <a:ext cx="657197" cy="657197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solidFill>
                  <a:schemeClr val="tx2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Icon3">
                <a:extLst>
                  <a:ext uri="{FF2B5EF4-FFF2-40B4-BE49-F238E27FC236}">
                    <a16:creationId xmlns:a16="http://schemas.microsoft.com/office/drawing/2014/main" id="{190A03E2-FF5A-3A0F-BE05-217C5C8E81D6}"/>
                  </a:ext>
                </a:extLst>
              </p:cNvPr>
              <p:cNvSpPr/>
              <p:nvPr/>
            </p:nvSpPr>
            <p:spPr>
              <a:xfrm>
                <a:off x="8792999" y="2125169"/>
                <a:ext cx="356312" cy="355836"/>
              </a:xfrm>
              <a:custGeom>
                <a:avLst/>
                <a:gdLst>
                  <a:gd name="connsiteX0" fmla="*/ 74234 w 581388"/>
                  <a:gd name="connsiteY0" fmla="*/ 374356 h 580612"/>
                  <a:gd name="connsiteX1" fmla="*/ 25991 w 581388"/>
                  <a:gd name="connsiteY1" fmla="*/ 422521 h 580612"/>
                  <a:gd name="connsiteX2" fmla="*/ 25991 w 581388"/>
                  <a:gd name="connsiteY2" fmla="*/ 555819 h 580612"/>
                  <a:gd name="connsiteX3" fmla="*/ 24744 w 581388"/>
                  <a:gd name="connsiteY3" fmla="*/ 555819 h 580612"/>
                  <a:gd name="connsiteX4" fmla="*/ 24744 w 581388"/>
                  <a:gd name="connsiteY4" fmla="*/ 555997 h 580612"/>
                  <a:gd name="connsiteX5" fmla="*/ 25991 w 581388"/>
                  <a:gd name="connsiteY5" fmla="*/ 555997 h 580612"/>
                  <a:gd name="connsiteX6" fmla="*/ 25991 w 581388"/>
                  <a:gd name="connsiteY6" fmla="*/ 555819 h 580612"/>
                  <a:gd name="connsiteX7" fmla="*/ 330401 w 581388"/>
                  <a:gd name="connsiteY7" fmla="*/ 555819 h 580612"/>
                  <a:gd name="connsiteX8" fmla="*/ 330401 w 581388"/>
                  <a:gd name="connsiteY8" fmla="*/ 422521 h 580612"/>
                  <a:gd name="connsiteX9" fmla="*/ 282070 w 581388"/>
                  <a:gd name="connsiteY9" fmla="*/ 374356 h 580612"/>
                  <a:gd name="connsiteX10" fmla="*/ 232580 w 581388"/>
                  <a:gd name="connsiteY10" fmla="*/ 374356 h 580612"/>
                  <a:gd name="connsiteX11" fmla="*/ 186741 w 581388"/>
                  <a:gd name="connsiteY11" fmla="*/ 420033 h 580612"/>
                  <a:gd name="connsiteX12" fmla="*/ 169473 w 581388"/>
                  <a:gd name="connsiteY12" fmla="*/ 420033 h 580612"/>
                  <a:gd name="connsiteX13" fmla="*/ 123633 w 581388"/>
                  <a:gd name="connsiteY13" fmla="*/ 374356 h 580612"/>
                  <a:gd name="connsiteX14" fmla="*/ 72987 w 581388"/>
                  <a:gd name="connsiteY14" fmla="*/ 349651 h 580612"/>
                  <a:gd name="connsiteX15" fmla="*/ 128618 w 581388"/>
                  <a:gd name="connsiteY15" fmla="*/ 349651 h 580612"/>
                  <a:gd name="connsiteX16" fmla="*/ 137252 w 581388"/>
                  <a:gd name="connsiteY16" fmla="*/ 353384 h 580612"/>
                  <a:gd name="connsiteX17" fmla="*/ 178107 w 581388"/>
                  <a:gd name="connsiteY17" fmla="*/ 394084 h 580612"/>
                  <a:gd name="connsiteX18" fmla="*/ 218962 w 581388"/>
                  <a:gd name="connsiteY18" fmla="*/ 353384 h 580612"/>
                  <a:gd name="connsiteX19" fmla="*/ 227596 w 581388"/>
                  <a:gd name="connsiteY19" fmla="*/ 349651 h 580612"/>
                  <a:gd name="connsiteX20" fmla="*/ 283227 w 581388"/>
                  <a:gd name="connsiteY20" fmla="*/ 349651 h 580612"/>
                  <a:gd name="connsiteX21" fmla="*/ 356214 w 581388"/>
                  <a:gd name="connsiteY21" fmla="*/ 422521 h 580612"/>
                  <a:gd name="connsiteX22" fmla="*/ 356214 w 581388"/>
                  <a:gd name="connsiteY22" fmla="*/ 568260 h 580612"/>
                  <a:gd name="connsiteX23" fmla="*/ 342685 w 581388"/>
                  <a:gd name="connsiteY23" fmla="*/ 580612 h 580612"/>
                  <a:gd name="connsiteX24" fmla="*/ 12283 w 581388"/>
                  <a:gd name="connsiteY24" fmla="*/ 580612 h 580612"/>
                  <a:gd name="connsiteX25" fmla="*/ 0 w 581388"/>
                  <a:gd name="connsiteY25" fmla="*/ 568260 h 580612"/>
                  <a:gd name="connsiteX26" fmla="*/ 0 w 581388"/>
                  <a:gd name="connsiteY26" fmla="*/ 422521 h 580612"/>
                  <a:gd name="connsiteX27" fmla="*/ 72987 w 581388"/>
                  <a:gd name="connsiteY27" fmla="*/ 349651 h 580612"/>
                  <a:gd name="connsiteX28" fmla="*/ 176951 w 581388"/>
                  <a:gd name="connsiteY28" fmla="*/ 148246 h 580612"/>
                  <a:gd name="connsiteX29" fmla="*/ 106472 w 581388"/>
                  <a:gd name="connsiteY29" fmla="*/ 218648 h 580612"/>
                  <a:gd name="connsiteX30" fmla="*/ 176951 w 581388"/>
                  <a:gd name="connsiteY30" fmla="*/ 289049 h 580612"/>
                  <a:gd name="connsiteX31" fmla="*/ 247431 w 581388"/>
                  <a:gd name="connsiteY31" fmla="*/ 218648 h 580612"/>
                  <a:gd name="connsiteX32" fmla="*/ 176951 w 581388"/>
                  <a:gd name="connsiteY32" fmla="*/ 148246 h 580612"/>
                  <a:gd name="connsiteX33" fmla="*/ 176951 w 581388"/>
                  <a:gd name="connsiteY33" fmla="*/ 122290 h 580612"/>
                  <a:gd name="connsiteX34" fmla="*/ 272170 w 581388"/>
                  <a:gd name="connsiteY34" fmla="*/ 217403 h 580612"/>
                  <a:gd name="connsiteX35" fmla="*/ 176951 w 581388"/>
                  <a:gd name="connsiteY35" fmla="*/ 312605 h 580612"/>
                  <a:gd name="connsiteX36" fmla="*/ 81644 w 581388"/>
                  <a:gd name="connsiteY36" fmla="*/ 217403 h 580612"/>
                  <a:gd name="connsiteX37" fmla="*/ 176951 w 581388"/>
                  <a:gd name="connsiteY37" fmla="*/ 122290 h 580612"/>
                  <a:gd name="connsiteX38" fmla="*/ 439456 w 581388"/>
                  <a:gd name="connsiteY38" fmla="*/ 85064 h 580612"/>
                  <a:gd name="connsiteX39" fmla="*/ 435808 w 581388"/>
                  <a:gd name="connsiteY39" fmla="*/ 92531 h 580612"/>
                  <a:gd name="connsiteX40" fmla="*/ 425929 w 581388"/>
                  <a:gd name="connsiteY40" fmla="*/ 98665 h 580612"/>
                  <a:gd name="connsiteX41" fmla="*/ 418186 w 581388"/>
                  <a:gd name="connsiteY41" fmla="*/ 99998 h 580612"/>
                  <a:gd name="connsiteX42" fmla="*/ 424416 w 581388"/>
                  <a:gd name="connsiteY42" fmla="*/ 104976 h 580612"/>
                  <a:gd name="connsiteX43" fmla="*/ 428065 w 581388"/>
                  <a:gd name="connsiteY43" fmla="*/ 116088 h 580612"/>
                  <a:gd name="connsiteX44" fmla="*/ 426908 w 581388"/>
                  <a:gd name="connsiteY44" fmla="*/ 124800 h 580612"/>
                  <a:gd name="connsiteX45" fmla="*/ 434384 w 581388"/>
                  <a:gd name="connsiteY45" fmla="*/ 121067 h 580612"/>
                  <a:gd name="connsiteX46" fmla="*/ 445508 w 581388"/>
                  <a:gd name="connsiteY46" fmla="*/ 121067 h 580612"/>
                  <a:gd name="connsiteX47" fmla="*/ 452984 w 581388"/>
                  <a:gd name="connsiteY47" fmla="*/ 124800 h 580612"/>
                  <a:gd name="connsiteX48" fmla="*/ 451827 w 581388"/>
                  <a:gd name="connsiteY48" fmla="*/ 117333 h 580612"/>
                  <a:gd name="connsiteX49" fmla="*/ 455476 w 581388"/>
                  <a:gd name="connsiteY49" fmla="*/ 106132 h 580612"/>
                  <a:gd name="connsiteX50" fmla="*/ 461617 w 581388"/>
                  <a:gd name="connsiteY50" fmla="*/ 101154 h 580612"/>
                  <a:gd name="connsiteX51" fmla="*/ 451827 w 581388"/>
                  <a:gd name="connsiteY51" fmla="*/ 98665 h 580612"/>
                  <a:gd name="connsiteX52" fmla="*/ 441948 w 581388"/>
                  <a:gd name="connsiteY52" fmla="*/ 92531 h 580612"/>
                  <a:gd name="connsiteX53" fmla="*/ 438033 w 581388"/>
                  <a:gd name="connsiteY53" fmla="*/ 44527 h 580612"/>
                  <a:gd name="connsiteX54" fmla="*/ 449157 w 581388"/>
                  <a:gd name="connsiteY54" fmla="*/ 51994 h 580612"/>
                  <a:gd name="connsiteX55" fmla="*/ 460371 w 581388"/>
                  <a:gd name="connsiteY55" fmla="*/ 75463 h 580612"/>
                  <a:gd name="connsiteX56" fmla="*/ 488849 w 581388"/>
                  <a:gd name="connsiteY56" fmla="*/ 79108 h 580612"/>
                  <a:gd name="connsiteX57" fmla="*/ 498639 w 581388"/>
                  <a:gd name="connsiteY57" fmla="*/ 87819 h 580612"/>
                  <a:gd name="connsiteX58" fmla="*/ 494990 w 581388"/>
                  <a:gd name="connsiteY58" fmla="*/ 100087 h 580612"/>
                  <a:gd name="connsiteX59" fmla="*/ 476479 w 581388"/>
                  <a:gd name="connsiteY59" fmla="*/ 118577 h 580612"/>
                  <a:gd name="connsiteX60" fmla="*/ 481463 w 581388"/>
                  <a:gd name="connsiteY60" fmla="*/ 144535 h 580612"/>
                  <a:gd name="connsiteX61" fmla="*/ 476479 w 581388"/>
                  <a:gd name="connsiteY61" fmla="*/ 156892 h 580612"/>
                  <a:gd name="connsiteX62" fmla="*/ 468914 w 581388"/>
                  <a:gd name="connsiteY62" fmla="*/ 159381 h 580612"/>
                  <a:gd name="connsiteX63" fmla="*/ 462685 w 581388"/>
                  <a:gd name="connsiteY63" fmla="*/ 158225 h 580612"/>
                  <a:gd name="connsiteX64" fmla="*/ 439190 w 581388"/>
                  <a:gd name="connsiteY64" fmla="*/ 145780 h 580612"/>
                  <a:gd name="connsiteX65" fmla="*/ 415694 w 581388"/>
                  <a:gd name="connsiteY65" fmla="*/ 158047 h 580612"/>
                  <a:gd name="connsiteX66" fmla="*/ 402078 w 581388"/>
                  <a:gd name="connsiteY66" fmla="*/ 156892 h 580612"/>
                  <a:gd name="connsiteX67" fmla="*/ 397094 w 581388"/>
                  <a:gd name="connsiteY67" fmla="*/ 144535 h 580612"/>
                  <a:gd name="connsiteX68" fmla="*/ 402078 w 581388"/>
                  <a:gd name="connsiteY68" fmla="*/ 118577 h 580612"/>
                  <a:gd name="connsiteX69" fmla="*/ 383567 w 581388"/>
                  <a:gd name="connsiteY69" fmla="*/ 100087 h 580612"/>
                  <a:gd name="connsiteX70" fmla="*/ 379918 w 581388"/>
                  <a:gd name="connsiteY70" fmla="*/ 87819 h 580612"/>
                  <a:gd name="connsiteX71" fmla="*/ 389708 w 581388"/>
                  <a:gd name="connsiteY71" fmla="*/ 79108 h 580612"/>
                  <a:gd name="connsiteX72" fmla="*/ 415694 w 581388"/>
                  <a:gd name="connsiteY72" fmla="*/ 75463 h 580612"/>
                  <a:gd name="connsiteX73" fmla="*/ 426908 w 581388"/>
                  <a:gd name="connsiteY73" fmla="*/ 51994 h 580612"/>
                  <a:gd name="connsiteX74" fmla="*/ 438033 w 581388"/>
                  <a:gd name="connsiteY74" fmla="*/ 44527 h 580612"/>
                  <a:gd name="connsiteX75" fmla="*/ 321681 w 581388"/>
                  <a:gd name="connsiteY75" fmla="*/ 24708 h 580612"/>
                  <a:gd name="connsiteX76" fmla="*/ 321681 w 581388"/>
                  <a:gd name="connsiteY76" fmla="*/ 179178 h 580612"/>
                  <a:gd name="connsiteX77" fmla="*/ 366182 w 581388"/>
                  <a:gd name="connsiteY77" fmla="*/ 179178 h 580612"/>
                  <a:gd name="connsiteX78" fmla="*/ 378553 w 581388"/>
                  <a:gd name="connsiteY78" fmla="*/ 191443 h 580612"/>
                  <a:gd name="connsiteX79" fmla="*/ 378553 w 581388"/>
                  <a:gd name="connsiteY79" fmla="*/ 218639 h 580612"/>
                  <a:gd name="connsiteX80" fmla="*/ 414421 w 581388"/>
                  <a:gd name="connsiteY80" fmla="*/ 182822 h 580612"/>
                  <a:gd name="connsiteX81" fmla="*/ 423054 w 581388"/>
                  <a:gd name="connsiteY81" fmla="*/ 179178 h 580612"/>
                  <a:gd name="connsiteX82" fmla="*/ 556646 w 581388"/>
                  <a:gd name="connsiteY82" fmla="*/ 179178 h 580612"/>
                  <a:gd name="connsiteX83" fmla="*/ 556646 w 581388"/>
                  <a:gd name="connsiteY83" fmla="*/ 24708 h 580612"/>
                  <a:gd name="connsiteX84" fmla="*/ 309221 w 581388"/>
                  <a:gd name="connsiteY84" fmla="*/ 0 h 580612"/>
                  <a:gd name="connsiteX85" fmla="*/ 569017 w 581388"/>
                  <a:gd name="connsiteY85" fmla="*/ 0 h 580612"/>
                  <a:gd name="connsiteX86" fmla="*/ 581388 w 581388"/>
                  <a:gd name="connsiteY86" fmla="*/ 12265 h 580612"/>
                  <a:gd name="connsiteX87" fmla="*/ 581388 w 581388"/>
                  <a:gd name="connsiteY87" fmla="*/ 191443 h 580612"/>
                  <a:gd name="connsiteX88" fmla="*/ 569017 w 581388"/>
                  <a:gd name="connsiteY88" fmla="*/ 203797 h 580612"/>
                  <a:gd name="connsiteX89" fmla="*/ 428038 w 581388"/>
                  <a:gd name="connsiteY89" fmla="*/ 203797 h 580612"/>
                  <a:gd name="connsiteX90" fmla="*/ 374904 w 581388"/>
                  <a:gd name="connsiteY90" fmla="*/ 256857 h 580612"/>
                  <a:gd name="connsiteX91" fmla="*/ 361198 w 581388"/>
                  <a:gd name="connsiteY91" fmla="*/ 259345 h 580612"/>
                  <a:gd name="connsiteX92" fmla="*/ 353722 w 581388"/>
                  <a:gd name="connsiteY92" fmla="*/ 248236 h 580612"/>
                  <a:gd name="connsiteX93" fmla="*/ 353722 w 581388"/>
                  <a:gd name="connsiteY93" fmla="*/ 203797 h 580612"/>
                  <a:gd name="connsiteX94" fmla="*/ 309221 w 581388"/>
                  <a:gd name="connsiteY94" fmla="*/ 203797 h 580612"/>
                  <a:gd name="connsiteX95" fmla="*/ 296939 w 581388"/>
                  <a:gd name="connsiteY95" fmla="*/ 191443 h 580612"/>
                  <a:gd name="connsiteX96" fmla="*/ 296939 w 581388"/>
                  <a:gd name="connsiteY96" fmla="*/ 12265 h 580612"/>
                  <a:gd name="connsiteX97" fmla="*/ 309221 w 581388"/>
                  <a:gd name="connsiteY97" fmla="*/ 0 h 580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</a:cxnLst>
                <a:rect l="l" t="t" r="r" b="b"/>
                <a:pathLst>
                  <a:path w="581388" h="580612">
                    <a:moveTo>
                      <a:pt x="74234" y="374356"/>
                    </a:moveTo>
                    <a:cubicBezTo>
                      <a:pt x="48243" y="374356"/>
                      <a:pt x="25991" y="395328"/>
                      <a:pt x="25991" y="422521"/>
                    </a:cubicBezTo>
                    <a:lnTo>
                      <a:pt x="25991" y="555819"/>
                    </a:lnTo>
                    <a:lnTo>
                      <a:pt x="24744" y="555819"/>
                    </a:lnTo>
                    <a:lnTo>
                      <a:pt x="24744" y="555997"/>
                    </a:lnTo>
                    <a:lnTo>
                      <a:pt x="25991" y="555997"/>
                    </a:lnTo>
                    <a:lnTo>
                      <a:pt x="25991" y="555819"/>
                    </a:lnTo>
                    <a:lnTo>
                      <a:pt x="330401" y="555819"/>
                    </a:lnTo>
                    <a:lnTo>
                      <a:pt x="330401" y="422521"/>
                    </a:lnTo>
                    <a:cubicBezTo>
                      <a:pt x="330401" y="396572"/>
                      <a:pt x="309395" y="374356"/>
                      <a:pt x="282070" y="374356"/>
                    </a:cubicBezTo>
                    <a:lnTo>
                      <a:pt x="232580" y="374356"/>
                    </a:lnTo>
                    <a:lnTo>
                      <a:pt x="186741" y="420033"/>
                    </a:lnTo>
                    <a:cubicBezTo>
                      <a:pt x="181756" y="425009"/>
                      <a:pt x="174458" y="425009"/>
                      <a:pt x="169473" y="420033"/>
                    </a:cubicBezTo>
                    <a:lnTo>
                      <a:pt x="123633" y="374356"/>
                    </a:lnTo>
                    <a:close/>
                    <a:moveTo>
                      <a:pt x="72987" y="349651"/>
                    </a:moveTo>
                    <a:lnTo>
                      <a:pt x="128618" y="349651"/>
                    </a:lnTo>
                    <a:cubicBezTo>
                      <a:pt x="132267" y="349651"/>
                      <a:pt x="134760" y="350895"/>
                      <a:pt x="137252" y="353384"/>
                    </a:cubicBezTo>
                    <a:lnTo>
                      <a:pt x="178107" y="394084"/>
                    </a:lnTo>
                    <a:lnTo>
                      <a:pt x="218962" y="353384"/>
                    </a:lnTo>
                    <a:cubicBezTo>
                      <a:pt x="221454" y="350895"/>
                      <a:pt x="223947" y="349651"/>
                      <a:pt x="227596" y="349651"/>
                    </a:cubicBezTo>
                    <a:lnTo>
                      <a:pt x="283227" y="349651"/>
                    </a:lnTo>
                    <a:cubicBezTo>
                      <a:pt x="322925" y="349651"/>
                      <a:pt x="356214" y="381820"/>
                      <a:pt x="356214" y="422521"/>
                    </a:cubicBezTo>
                    <a:lnTo>
                      <a:pt x="356214" y="568260"/>
                    </a:lnTo>
                    <a:cubicBezTo>
                      <a:pt x="355057" y="575636"/>
                      <a:pt x="348915" y="580612"/>
                      <a:pt x="342685" y="580612"/>
                    </a:cubicBezTo>
                    <a:lnTo>
                      <a:pt x="12283" y="580612"/>
                    </a:lnTo>
                    <a:cubicBezTo>
                      <a:pt x="4806" y="580612"/>
                      <a:pt x="0" y="575636"/>
                      <a:pt x="0" y="568260"/>
                    </a:cubicBezTo>
                    <a:lnTo>
                      <a:pt x="0" y="422521"/>
                    </a:lnTo>
                    <a:cubicBezTo>
                      <a:pt x="0" y="382976"/>
                      <a:pt x="32132" y="349651"/>
                      <a:pt x="72987" y="349651"/>
                    </a:cubicBezTo>
                    <a:close/>
                    <a:moveTo>
                      <a:pt x="176951" y="148246"/>
                    </a:moveTo>
                    <a:cubicBezTo>
                      <a:pt x="138597" y="148246"/>
                      <a:pt x="106472" y="179180"/>
                      <a:pt x="106472" y="218648"/>
                    </a:cubicBezTo>
                    <a:cubicBezTo>
                      <a:pt x="106472" y="256871"/>
                      <a:pt x="137440" y="289049"/>
                      <a:pt x="176951" y="289049"/>
                    </a:cubicBezTo>
                    <a:cubicBezTo>
                      <a:pt x="215217" y="289049"/>
                      <a:pt x="247431" y="258115"/>
                      <a:pt x="247431" y="218648"/>
                    </a:cubicBezTo>
                    <a:cubicBezTo>
                      <a:pt x="247431" y="179180"/>
                      <a:pt x="216463" y="148246"/>
                      <a:pt x="176951" y="148246"/>
                    </a:cubicBezTo>
                    <a:close/>
                    <a:moveTo>
                      <a:pt x="176951" y="122290"/>
                    </a:moveTo>
                    <a:cubicBezTo>
                      <a:pt x="230167" y="122290"/>
                      <a:pt x="272170" y="164247"/>
                      <a:pt x="272170" y="217403"/>
                    </a:cubicBezTo>
                    <a:cubicBezTo>
                      <a:pt x="272170" y="270649"/>
                      <a:pt x="230078" y="312605"/>
                      <a:pt x="176951" y="312605"/>
                    </a:cubicBezTo>
                    <a:cubicBezTo>
                      <a:pt x="124982" y="312605"/>
                      <a:pt x="81644" y="270649"/>
                      <a:pt x="81644" y="217403"/>
                    </a:cubicBezTo>
                    <a:cubicBezTo>
                      <a:pt x="81644" y="164247"/>
                      <a:pt x="123647" y="122290"/>
                      <a:pt x="176951" y="122290"/>
                    </a:cubicBezTo>
                    <a:close/>
                    <a:moveTo>
                      <a:pt x="439456" y="85064"/>
                    </a:moveTo>
                    <a:lnTo>
                      <a:pt x="435808" y="92531"/>
                    </a:lnTo>
                    <a:cubicBezTo>
                      <a:pt x="434562" y="96176"/>
                      <a:pt x="430824" y="98665"/>
                      <a:pt x="425929" y="98665"/>
                    </a:cubicBezTo>
                    <a:lnTo>
                      <a:pt x="418186" y="99998"/>
                    </a:lnTo>
                    <a:lnTo>
                      <a:pt x="424416" y="104976"/>
                    </a:lnTo>
                    <a:cubicBezTo>
                      <a:pt x="426908" y="107465"/>
                      <a:pt x="428065" y="112444"/>
                      <a:pt x="428065" y="116088"/>
                    </a:cubicBezTo>
                    <a:lnTo>
                      <a:pt x="426908" y="124800"/>
                    </a:lnTo>
                    <a:lnTo>
                      <a:pt x="434384" y="121067"/>
                    </a:lnTo>
                    <a:cubicBezTo>
                      <a:pt x="438033" y="118577"/>
                      <a:pt x="441859" y="118577"/>
                      <a:pt x="445508" y="121067"/>
                    </a:cubicBezTo>
                    <a:lnTo>
                      <a:pt x="452984" y="124800"/>
                    </a:lnTo>
                    <a:lnTo>
                      <a:pt x="451827" y="117333"/>
                    </a:lnTo>
                    <a:cubicBezTo>
                      <a:pt x="450581" y="113599"/>
                      <a:pt x="452984" y="108621"/>
                      <a:pt x="455476" y="106132"/>
                    </a:cubicBezTo>
                    <a:lnTo>
                      <a:pt x="461617" y="101154"/>
                    </a:lnTo>
                    <a:lnTo>
                      <a:pt x="451827" y="98665"/>
                    </a:lnTo>
                    <a:cubicBezTo>
                      <a:pt x="448089" y="98665"/>
                      <a:pt x="444351" y="95020"/>
                      <a:pt x="441948" y="92531"/>
                    </a:cubicBezTo>
                    <a:close/>
                    <a:moveTo>
                      <a:pt x="438033" y="44527"/>
                    </a:moveTo>
                    <a:cubicBezTo>
                      <a:pt x="443016" y="44527"/>
                      <a:pt x="446665" y="47016"/>
                      <a:pt x="449157" y="51994"/>
                    </a:cubicBezTo>
                    <a:lnTo>
                      <a:pt x="460371" y="75463"/>
                    </a:lnTo>
                    <a:lnTo>
                      <a:pt x="488849" y="79108"/>
                    </a:lnTo>
                    <a:cubicBezTo>
                      <a:pt x="493833" y="80352"/>
                      <a:pt x="497482" y="82841"/>
                      <a:pt x="498639" y="87819"/>
                    </a:cubicBezTo>
                    <a:cubicBezTo>
                      <a:pt x="499885" y="92798"/>
                      <a:pt x="498639" y="97598"/>
                      <a:pt x="494990" y="100087"/>
                    </a:cubicBezTo>
                    <a:lnTo>
                      <a:pt x="476479" y="118577"/>
                    </a:lnTo>
                    <a:lnTo>
                      <a:pt x="481463" y="144535"/>
                    </a:lnTo>
                    <a:cubicBezTo>
                      <a:pt x="482620" y="149513"/>
                      <a:pt x="480306" y="154402"/>
                      <a:pt x="476479" y="156892"/>
                    </a:cubicBezTo>
                    <a:cubicBezTo>
                      <a:pt x="473898" y="158047"/>
                      <a:pt x="471406" y="159381"/>
                      <a:pt x="468914" y="159381"/>
                    </a:cubicBezTo>
                    <a:cubicBezTo>
                      <a:pt x="466422" y="159381"/>
                      <a:pt x="465176" y="159381"/>
                      <a:pt x="462685" y="158225"/>
                    </a:cubicBezTo>
                    <a:lnTo>
                      <a:pt x="439190" y="145780"/>
                    </a:lnTo>
                    <a:lnTo>
                      <a:pt x="415694" y="158047"/>
                    </a:lnTo>
                    <a:cubicBezTo>
                      <a:pt x="412046" y="160536"/>
                      <a:pt x="407062" y="159292"/>
                      <a:pt x="402078" y="156892"/>
                    </a:cubicBezTo>
                    <a:cubicBezTo>
                      <a:pt x="398429" y="154402"/>
                      <a:pt x="395937" y="149424"/>
                      <a:pt x="397094" y="144535"/>
                    </a:cubicBezTo>
                    <a:lnTo>
                      <a:pt x="402078" y="118577"/>
                    </a:lnTo>
                    <a:lnTo>
                      <a:pt x="383567" y="100087"/>
                    </a:lnTo>
                    <a:cubicBezTo>
                      <a:pt x="379918" y="96442"/>
                      <a:pt x="378583" y="91464"/>
                      <a:pt x="379918" y="87819"/>
                    </a:cubicBezTo>
                    <a:cubicBezTo>
                      <a:pt x="381075" y="84086"/>
                      <a:pt x="384902" y="80352"/>
                      <a:pt x="389708" y="79108"/>
                    </a:cubicBezTo>
                    <a:lnTo>
                      <a:pt x="415694" y="75463"/>
                    </a:lnTo>
                    <a:lnTo>
                      <a:pt x="426908" y="51994"/>
                    </a:lnTo>
                    <a:cubicBezTo>
                      <a:pt x="429400" y="48350"/>
                      <a:pt x="433049" y="44527"/>
                      <a:pt x="438033" y="44527"/>
                    </a:cubicBezTo>
                    <a:close/>
                    <a:moveTo>
                      <a:pt x="321681" y="24708"/>
                    </a:moveTo>
                    <a:lnTo>
                      <a:pt x="321681" y="179178"/>
                    </a:lnTo>
                    <a:lnTo>
                      <a:pt x="366182" y="179178"/>
                    </a:lnTo>
                    <a:cubicBezTo>
                      <a:pt x="373658" y="179178"/>
                      <a:pt x="378553" y="184155"/>
                      <a:pt x="378553" y="191443"/>
                    </a:cubicBezTo>
                    <a:lnTo>
                      <a:pt x="378553" y="218639"/>
                    </a:lnTo>
                    <a:lnTo>
                      <a:pt x="414421" y="182822"/>
                    </a:lnTo>
                    <a:cubicBezTo>
                      <a:pt x="416913" y="180333"/>
                      <a:pt x="419405" y="179178"/>
                      <a:pt x="423054" y="179178"/>
                    </a:cubicBezTo>
                    <a:lnTo>
                      <a:pt x="556646" y="179178"/>
                    </a:lnTo>
                    <a:lnTo>
                      <a:pt x="556646" y="24708"/>
                    </a:lnTo>
                    <a:close/>
                    <a:moveTo>
                      <a:pt x="309221" y="0"/>
                    </a:moveTo>
                    <a:lnTo>
                      <a:pt x="569017" y="0"/>
                    </a:lnTo>
                    <a:cubicBezTo>
                      <a:pt x="576493" y="0"/>
                      <a:pt x="581388" y="4977"/>
                      <a:pt x="581388" y="12265"/>
                    </a:cubicBezTo>
                    <a:lnTo>
                      <a:pt x="581388" y="191443"/>
                    </a:lnTo>
                    <a:cubicBezTo>
                      <a:pt x="581388" y="198909"/>
                      <a:pt x="576404" y="203797"/>
                      <a:pt x="569017" y="203797"/>
                    </a:cubicBezTo>
                    <a:lnTo>
                      <a:pt x="428038" y="203797"/>
                    </a:lnTo>
                    <a:lnTo>
                      <a:pt x="374904" y="256857"/>
                    </a:lnTo>
                    <a:cubicBezTo>
                      <a:pt x="372412" y="259345"/>
                      <a:pt x="366805" y="261656"/>
                      <a:pt x="361198" y="259345"/>
                    </a:cubicBezTo>
                    <a:cubicBezTo>
                      <a:pt x="356214" y="256857"/>
                      <a:pt x="353722" y="253213"/>
                      <a:pt x="353722" y="248236"/>
                    </a:cubicBezTo>
                    <a:lnTo>
                      <a:pt x="353722" y="203797"/>
                    </a:lnTo>
                    <a:lnTo>
                      <a:pt x="309221" y="203797"/>
                    </a:lnTo>
                    <a:cubicBezTo>
                      <a:pt x="301745" y="203797"/>
                      <a:pt x="296939" y="198820"/>
                      <a:pt x="296939" y="191443"/>
                    </a:cubicBezTo>
                    <a:lnTo>
                      <a:pt x="296939" y="12265"/>
                    </a:lnTo>
                    <a:cubicBezTo>
                      <a:pt x="296939" y="4799"/>
                      <a:pt x="301923" y="0"/>
                      <a:pt x="309221" y="0"/>
                    </a:cubicBezTo>
                    <a:close/>
                  </a:path>
                </a:pathLst>
              </a:custGeom>
              <a:solidFill>
                <a:schemeClr val="tx2"/>
              </a:solidFill>
              <a:ln w="381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社交之道</a:t>
            </a:r>
            <a:endParaRPr lang="en-US" dirty="0"/>
          </a:p>
        </p:txBody>
      </p:sp>
      <p:grpSp>
        <p:nvGrpSpPr>
          <p:cNvPr id="12" name="7d96373d-473d-4ad1-8e7b-35ad5a53cf1f.source.4.zh-Hans.pptx">
            <a:extLst>
              <a:ext uri="{FF2B5EF4-FFF2-40B4-BE49-F238E27FC236}">
                <a16:creationId xmlns:a16="http://schemas.microsoft.com/office/drawing/2014/main" id="{374D8DF7-24A2-E2FF-F8CF-9F6A5BAC9EEE}"/>
              </a:ext>
            </a:extLst>
          </p:cNvPr>
          <p:cNvGrpSpPr/>
          <p:nvPr/>
        </p:nvGrpSpPr>
        <p:grpSpPr>
          <a:xfrm>
            <a:off x="0" y="0"/>
            <a:ext cx="12192000" cy="6414448"/>
            <a:chOff x="0" y="0"/>
            <a:chExt cx="12192000" cy="6414448"/>
          </a:xfrm>
        </p:grpSpPr>
        <p:sp>
          <p:nvSpPr>
            <p:cNvPr id="10" name="PictureMisc">
              <a:extLst>
                <a:ext uri="{FF2B5EF4-FFF2-40B4-BE49-F238E27FC236}">
                  <a16:creationId xmlns:a16="http://schemas.microsoft.com/office/drawing/2014/main" id="{597746BC-7FE6-4636-8ABD-8AFE2AD6D69E}"/>
                </a:ext>
              </a:extLst>
            </p:cNvPr>
            <p:cNvSpPr/>
            <p:nvPr/>
          </p:nvSpPr>
          <p:spPr>
            <a:xfrm>
              <a:off x="0" y="0"/>
              <a:ext cx="12192000" cy="2604240"/>
            </a:xfrm>
            <a:prstGeom prst="rect">
              <a:avLst/>
            </a:prstGeom>
            <a:blipFill>
              <a:blip r:embed="rId2"/>
              <a:stretch>
                <a:fillRect t="-101926" b="-100936"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 defTabSz="914377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0B0EF4B7-F377-4AA4-B369-0030F05A95F7}"/>
                </a:ext>
              </a:extLst>
            </p:cNvPr>
            <p:cNvSpPr/>
            <p:nvPr/>
          </p:nvSpPr>
          <p:spPr>
            <a:xfrm>
              <a:off x="695325" y="1130299"/>
              <a:ext cx="10801350" cy="5284149"/>
            </a:xfrm>
            <a:prstGeom prst="roundRect">
              <a:avLst>
                <a:gd name="adj" fmla="val 10504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dist="127000" algn="ctr" rotWithShape="0">
                <a:schemeClr val="bg2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>
                <a:lnSpc>
                  <a:spcPct val="12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Title">
              <a:extLst>
                <a:ext uri="{FF2B5EF4-FFF2-40B4-BE49-F238E27FC236}">
                  <a16:creationId xmlns:a16="http://schemas.microsoft.com/office/drawing/2014/main" id="{BEB8AAEC-8668-4D30-8064-44333176BAFA}"/>
                </a:ext>
              </a:extLst>
            </p:cNvPr>
            <p:cNvSpPr/>
            <p:nvPr/>
          </p:nvSpPr>
          <p:spPr>
            <a:xfrm>
              <a:off x="881897" y="1428070"/>
              <a:ext cx="10415504" cy="67818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50000">
                  <a:schemeClr val="accent1"/>
                </a:gs>
                <a:gs pos="0">
                  <a:schemeClr val="accent1">
                    <a:lumMod val="60000"/>
                    <a:lumOff val="40000"/>
                  </a:schemeClr>
                </a:gs>
              </a:gsLst>
              <a:lin ang="2700000" scaled="1"/>
              <a:tileRect/>
            </a:gradFill>
            <a:ln w="76200">
              <a:noFill/>
            </a:ln>
            <a:effectLst/>
          </p:spPr>
          <p:txBody>
            <a:bodyPr wrap="square" rtlCol="0" anchor="ctr">
              <a:normAutofit lnSpcReduction="10000"/>
            </a:bodyPr>
            <a:lstStyle/>
            <a:p>
              <a:pPr algn="ctr" defTabSz="914400">
                <a:lnSpc>
                  <a:spcPct val="120000"/>
                </a:lnSpc>
              </a:pPr>
              <a:r>
                <a:rPr lang="zh-CN" altLang="en-US" sz="2400" b="1" dirty="0">
                  <a:solidFill>
                    <a:srgbClr val="FFFFFF"/>
                  </a:solidFill>
                  <a:cs typeface="+mn-ea"/>
                  <a:sym typeface="+mn-lt"/>
                </a:rPr>
                <a:t>探讨人际交往的艺术与技巧</a:t>
              </a:r>
              <a:endParaRPr lang="en-US" dirty="0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80AF91F6-5340-C674-5219-B1B7FD43412B}"/>
                </a:ext>
              </a:extLst>
            </p:cNvPr>
            <p:cNvGrpSpPr/>
            <p:nvPr/>
          </p:nvGrpSpPr>
          <p:grpSpPr>
            <a:xfrm>
              <a:off x="881897" y="2402932"/>
              <a:ext cx="10415504" cy="720137"/>
              <a:chOff x="881897" y="2402932"/>
              <a:chExt cx="10415504" cy="720137"/>
            </a:xfrm>
          </p:grpSpPr>
          <p:sp>
            <p:nvSpPr>
              <p:cNvPr id="5" name="Number1">
                <a:extLst>
                  <a:ext uri="{FF2B5EF4-FFF2-40B4-BE49-F238E27FC236}">
                    <a16:creationId xmlns:a16="http://schemas.microsoft.com/office/drawing/2014/main" id="{E03CB4E4-1B38-467B-B336-B7801897EAC5}"/>
                  </a:ext>
                </a:extLst>
              </p:cNvPr>
              <p:cNvSpPr/>
              <p:nvPr/>
            </p:nvSpPr>
            <p:spPr>
              <a:xfrm>
                <a:off x="881897" y="2402932"/>
                <a:ext cx="720138" cy="720137"/>
              </a:xfrm>
              <a:prstGeom prst="ellipse">
                <a:avLst/>
              </a:prstGeom>
              <a:gradFill flip="none" rotWithShape="1">
                <a:gsLst>
                  <a:gs pos="50000">
                    <a:schemeClr val="accent1"/>
                  </a:gs>
                  <a:gs pos="0">
                    <a:schemeClr val="accent1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 w="76200">
                <a:noFill/>
              </a:ln>
              <a:effectLst/>
            </p:spPr>
            <p:txBody>
              <a:bodyPr wrap="none" rtlCol="0" anchor="ctr">
                <a:normAutofit/>
              </a:bodyPr>
              <a:lstStyle/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0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01</a:t>
                </a:r>
                <a:endParaRPr lang="zh-CN" altLang="en-US" sz="20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" name="Bullet1">
                <a:extLst>
                  <a:ext uri="{FF2B5EF4-FFF2-40B4-BE49-F238E27FC236}">
                    <a16:creationId xmlns:a16="http://schemas.microsoft.com/office/drawing/2014/main" id="{E0F3A122-F6DA-4BC7-8E74-A471AC9492BC}"/>
                  </a:ext>
                </a:extLst>
              </p:cNvPr>
              <p:cNvSpPr/>
              <p:nvPr/>
            </p:nvSpPr>
            <p:spPr>
              <a:xfrm>
                <a:off x="1812756" y="2402932"/>
                <a:ext cx="2476648" cy="720137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/>
                    </a:solidFill>
                    <a:cs typeface="+mn-ea"/>
                    <a:sym typeface="+mn-lt"/>
                  </a:rPr>
                  <a:t>真诚相待</a:t>
                </a:r>
                <a:endParaRPr lang="en-US" dirty="0"/>
              </a:p>
            </p:txBody>
          </p:sp>
          <p:sp>
            <p:nvSpPr>
              <p:cNvPr id="22" name="Text1">
                <a:extLst>
                  <a:ext uri="{FF2B5EF4-FFF2-40B4-BE49-F238E27FC236}">
                    <a16:creationId xmlns:a16="http://schemas.microsoft.com/office/drawing/2014/main" id="{F3703C63-7FF8-4E12-81AA-93D30C36427D}"/>
                  </a:ext>
                </a:extLst>
              </p:cNvPr>
              <p:cNvSpPr/>
              <p:nvPr/>
            </p:nvSpPr>
            <p:spPr>
              <a:xfrm>
                <a:off x="4500126" y="2402932"/>
                <a:ext cx="6797275" cy="720137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以诚感人，以真交心，社交的基础是真诚。</a:t>
                </a:r>
                <a:endParaRPr lang="en-US" dirty="0"/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E7D0143-D63A-0ADD-262D-E3B9A6A18D0C}"/>
                </a:ext>
              </a:extLst>
            </p:cNvPr>
            <p:cNvGrpSpPr/>
            <p:nvPr/>
          </p:nvGrpSpPr>
          <p:grpSpPr>
            <a:xfrm>
              <a:off x="881897" y="3368956"/>
              <a:ext cx="10415504" cy="720137"/>
              <a:chOff x="881897" y="3368956"/>
              <a:chExt cx="10415504" cy="720137"/>
            </a:xfrm>
          </p:grpSpPr>
          <p:sp>
            <p:nvSpPr>
              <p:cNvPr id="67" name="Number2">
                <a:extLst>
                  <a:ext uri="{FF2B5EF4-FFF2-40B4-BE49-F238E27FC236}">
                    <a16:creationId xmlns:a16="http://schemas.microsoft.com/office/drawing/2014/main" id="{0F5748AE-90B6-DE5D-D0F3-6848EC4A33B6}"/>
                  </a:ext>
                </a:extLst>
              </p:cNvPr>
              <p:cNvSpPr/>
              <p:nvPr/>
            </p:nvSpPr>
            <p:spPr>
              <a:xfrm>
                <a:off x="881897" y="3368956"/>
                <a:ext cx="720138" cy="720137"/>
              </a:xfrm>
              <a:prstGeom prst="ellipse">
                <a:avLst/>
              </a:prstGeom>
              <a:gradFill flip="none" rotWithShape="1">
                <a:gsLst>
                  <a:gs pos="50000">
                    <a:schemeClr val="accent2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 w="76200">
                <a:noFill/>
              </a:ln>
              <a:effectLst/>
            </p:spPr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0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02</a:t>
                </a:r>
                <a:endParaRPr lang="zh-CN" altLang="en-US" sz="20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8" name="Bullet2">
                <a:extLst>
                  <a:ext uri="{FF2B5EF4-FFF2-40B4-BE49-F238E27FC236}">
                    <a16:creationId xmlns:a16="http://schemas.microsoft.com/office/drawing/2014/main" id="{DDD4990A-82B5-DEFA-604D-EA33810B848F}"/>
                  </a:ext>
                </a:extLst>
              </p:cNvPr>
              <p:cNvSpPr/>
              <p:nvPr/>
            </p:nvSpPr>
            <p:spPr>
              <a:xfrm>
                <a:off x="1812756" y="3368956"/>
                <a:ext cx="2476648" cy="720137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/>
                    </a:solidFill>
                    <a:cs typeface="+mn-ea"/>
                    <a:sym typeface="+mn-lt"/>
                  </a:rPr>
                  <a:t>倾听他人</a:t>
                </a:r>
                <a:endParaRPr lang="en-US" dirty="0"/>
              </a:p>
            </p:txBody>
          </p:sp>
          <p:sp>
            <p:nvSpPr>
              <p:cNvPr id="69" name="Text2">
                <a:extLst>
                  <a:ext uri="{FF2B5EF4-FFF2-40B4-BE49-F238E27FC236}">
                    <a16:creationId xmlns:a16="http://schemas.microsoft.com/office/drawing/2014/main" id="{580469C0-0F36-F02E-93E9-3C8C680E9030}"/>
                  </a:ext>
                </a:extLst>
              </p:cNvPr>
              <p:cNvSpPr/>
              <p:nvPr/>
            </p:nvSpPr>
            <p:spPr>
              <a:xfrm>
                <a:off x="4500126" y="3368956"/>
                <a:ext cx="6797275" cy="720137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倾听是尊重，是理解，是收获友情的桥梁。</a:t>
                </a:r>
                <a:endParaRPr lang="en-US" dirty="0"/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776D7A11-B45A-56CD-A555-A0F598913E6A}"/>
                </a:ext>
              </a:extLst>
            </p:cNvPr>
            <p:cNvGrpSpPr/>
            <p:nvPr/>
          </p:nvGrpSpPr>
          <p:grpSpPr>
            <a:xfrm>
              <a:off x="881897" y="4334980"/>
              <a:ext cx="10415504" cy="720137"/>
              <a:chOff x="881897" y="4334980"/>
              <a:chExt cx="10415504" cy="720137"/>
            </a:xfrm>
          </p:grpSpPr>
          <p:sp>
            <p:nvSpPr>
              <p:cNvPr id="71" name="Number3">
                <a:extLst>
                  <a:ext uri="{FF2B5EF4-FFF2-40B4-BE49-F238E27FC236}">
                    <a16:creationId xmlns:a16="http://schemas.microsoft.com/office/drawing/2014/main" id="{3B728F80-99E4-90CA-1A9D-1FB7C59743B6}"/>
                  </a:ext>
                </a:extLst>
              </p:cNvPr>
              <p:cNvSpPr/>
              <p:nvPr/>
            </p:nvSpPr>
            <p:spPr>
              <a:xfrm>
                <a:off x="881897" y="4334980"/>
                <a:ext cx="720138" cy="720137"/>
              </a:xfrm>
              <a:prstGeom prst="ellipse">
                <a:avLst/>
              </a:prstGeom>
              <a:gradFill flip="none" rotWithShape="1">
                <a:gsLst>
                  <a:gs pos="50000">
                    <a:schemeClr val="accent1"/>
                  </a:gs>
                  <a:gs pos="0">
                    <a:schemeClr val="accent1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 w="76200">
                <a:noFill/>
              </a:ln>
              <a:effectLst/>
            </p:spPr>
            <p:txBody>
              <a:bodyPr wrap="none" rtlCol="0" anchor="ctr">
                <a:normAutofit/>
              </a:bodyPr>
              <a:lstStyle/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0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03</a:t>
                </a:r>
                <a:endParaRPr lang="zh-CN" altLang="en-US" sz="20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2" name="Bullet3">
                <a:extLst>
                  <a:ext uri="{FF2B5EF4-FFF2-40B4-BE49-F238E27FC236}">
                    <a16:creationId xmlns:a16="http://schemas.microsoft.com/office/drawing/2014/main" id="{7E1E3FA8-417B-2540-A5D3-1FF4ADFD361A}"/>
                  </a:ext>
                </a:extLst>
              </p:cNvPr>
              <p:cNvSpPr/>
              <p:nvPr/>
            </p:nvSpPr>
            <p:spPr>
              <a:xfrm>
                <a:off x="1812756" y="4334980"/>
                <a:ext cx="2476648" cy="720137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/>
                    </a:solidFill>
                    <a:cs typeface="+mn-ea"/>
                    <a:sym typeface="+mn-lt"/>
                  </a:rPr>
                  <a:t>礼貌待人</a:t>
                </a:r>
                <a:endParaRPr lang="en-US" dirty="0"/>
              </a:p>
            </p:txBody>
          </p:sp>
          <p:sp>
            <p:nvSpPr>
              <p:cNvPr id="73" name="Text3">
                <a:extLst>
                  <a:ext uri="{FF2B5EF4-FFF2-40B4-BE49-F238E27FC236}">
                    <a16:creationId xmlns:a16="http://schemas.microsoft.com/office/drawing/2014/main" id="{DBDB6DA6-C99A-6F90-ADE2-554EE6C28B8E}"/>
                  </a:ext>
                </a:extLst>
              </p:cNvPr>
              <p:cNvSpPr/>
              <p:nvPr/>
            </p:nvSpPr>
            <p:spPr>
              <a:xfrm>
                <a:off x="4500126" y="4334980"/>
                <a:ext cx="6797275" cy="720137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礼貌是社交的衣冠，文明的外表。</a:t>
                </a:r>
                <a:endParaRPr lang="en-US" dirty="0"/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90321A20-F190-9E95-10AA-09A63B767053}"/>
                </a:ext>
              </a:extLst>
            </p:cNvPr>
            <p:cNvGrpSpPr/>
            <p:nvPr/>
          </p:nvGrpSpPr>
          <p:grpSpPr>
            <a:xfrm>
              <a:off x="881897" y="5301004"/>
              <a:ext cx="10415504" cy="720137"/>
              <a:chOff x="881897" y="5301004"/>
              <a:chExt cx="10415504" cy="720137"/>
            </a:xfrm>
          </p:grpSpPr>
          <p:sp>
            <p:nvSpPr>
              <p:cNvPr id="79" name="Number4">
                <a:extLst>
                  <a:ext uri="{FF2B5EF4-FFF2-40B4-BE49-F238E27FC236}">
                    <a16:creationId xmlns:a16="http://schemas.microsoft.com/office/drawing/2014/main" id="{07FEB2B0-E1F4-E671-FEE8-06ABB6DBABEB}"/>
                  </a:ext>
                </a:extLst>
              </p:cNvPr>
              <p:cNvSpPr/>
              <p:nvPr/>
            </p:nvSpPr>
            <p:spPr>
              <a:xfrm>
                <a:off x="881897" y="5301004"/>
                <a:ext cx="720138" cy="720137"/>
              </a:xfrm>
              <a:prstGeom prst="ellipse">
                <a:avLst/>
              </a:prstGeom>
              <a:gradFill flip="none" rotWithShape="1">
                <a:gsLst>
                  <a:gs pos="50000">
                    <a:schemeClr val="accent2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 w="76200">
                <a:noFill/>
              </a:ln>
              <a:effectLst/>
            </p:spPr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0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04</a:t>
                </a:r>
                <a:endParaRPr lang="zh-CN" altLang="en-US" sz="20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0" name="Bullet4">
                <a:extLst>
                  <a:ext uri="{FF2B5EF4-FFF2-40B4-BE49-F238E27FC236}">
                    <a16:creationId xmlns:a16="http://schemas.microsoft.com/office/drawing/2014/main" id="{480C11F1-D67C-5CA4-E61C-225AD6E9A7AF}"/>
                  </a:ext>
                </a:extLst>
              </p:cNvPr>
              <p:cNvSpPr/>
              <p:nvPr/>
            </p:nvSpPr>
            <p:spPr>
              <a:xfrm>
                <a:off x="1812756" y="5301004"/>
                <a:ext cx="2476648" cy="720137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/>
                    </a:solidFill>
                    <a:cs typeface="+mn-ea"/>
                    <a:sym typeface="+mn-lt"/>
                  </a:rPr>
                  <a:t>善于赞美</a:t>
                </a:r>
                <a:endParaRPr lang="en-US" dirty="0"/>
              </a:p>
            </p:txBody>
          </p:sp>
          <p:sp>
            <p:nvSpPr>
              <p:cNvPr id="81" name="Text4">
                <a:extLst>
                  <a:ext uri="{FF2B5EF4-FFF2-40B4-BE49-F238E27FC236}">
                    <a16:creationId xmlns:a16="http://schemas.microsoft.com/office/drawing/2014/main" id="{20FA005B-BBB7-33C9-88F4-E11BCA51947C}"/>
                  </a:ext>
                </a:extLst>
              </p:cNvPr>
              <p:cNvSpPr/>
              <p:nvPr/>
            </p:nvSpPr>
            <p:spPr>
              <a:xfrm>
                <a:off x="4500126" y="5301004"/>
                <a:ext cx="6797275" cy="720137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适时的赞美如同阳光，温暖人心促进交流。</a:t>
                </a:r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心灵疗伤</a:t>
            </a:r>
            <a:endParaRPr lang="en-US" dirty="0"/>
          </a:p>
        </p:txBody>
      </p:sp>
      <p:grpSp>
        <p:nvGrpSpPr>
          <p:cNvPr id="45" name="e879f023-5b51-40f2-894e-7fb092caed54.source.6.zh-Hans.pptx">
            <a:extLst>
              <a:ext uri="{FF2B5EF4-FFF2-40B4-BE49-F238E27FC236}">
                <a16:creationId xmlns:a16="http://schemas.microsoft.com/office/drawing/2014/main" id="{A6D157B4-0143-7B08-D8A5-FC40F31E51AB}"/>
              </a:ext>
            </a:extLst>
          </p:cNvPr>
          <p:cNvGrpSpPr/>
          <p:nvPr/>
        </p:nvGrpSpPr>
        <p:grpSpPr>
          <a:xfrm>
            <a:off x="660400" y="1237434"/>
            <a:ext cx="10858500" cy="5068933"/>
            <a:chOff x="660400" y="1504970"/>
            <a:chExt cx="10858500" cy="5068933"/>
          </a:xfrm>
        </p:grpSpPr>
        <p:sp>
          <p:nvSpPr>
            <p:cNvPr id="16" name="Rounded Rectangle 1_1_1">
              <a:extLst>
                <a:ext uri="{FF2B5EF4-FFF2-40B4-BE49-F238E27FC236}">
                  <a16:creationId xmlns:a16="http://schemas.microsoft.com/office/drawing/2014/main" id="{0386CED8-6E64-6034-A6B0-845A6FBFA2A1}"/>
                </a:ext>
              </a:extLst>
            </p:cNvPr>
            <p:cNvSpPr/>
            <p:nvPr/>
          </p:nvSpPr>
          <p:spPr>
            <a:xfrm>
              <a:off x="3725945" y="1515255"/>
              <a:ext cx="4727410" cy="472741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sz="2400" b="1">
                <a:solidFill>
                  <a:schemeClr val="tx1"/>
                </a:solidFill>
              </a:endParaRPr>
            </a:p>
          </p:txBody>
        </p:sp>
        <p:sp>
          <p:nvSpPr>
            <p:cNvPr id="17" name="Freeform 6_1">
              <a:extLst>
                <a:ext uri="{FF2B5EF4-FFF2-40B4-BE49-F238E27FC236}">
                  <a16:creationId xmlns:a16="http://schemas.microsoft.com/office/drawing/2014/main" id="{21108C34-E2A5-17C6-130B-7B6CF4FC7EBB}"/>
                </a:ext>
              </a:extLst>
            </p:cNvPr>
            <p:cNvSpPr/>
            <p:nvPr/>
          </p:nvSpPr>
          <p:spPr>
            <a:xfrm flipH="1">
              <a:off x="6226662" y="1515255"/>
              <a:ext cx="2604186" cy="5058648"/>
            </a:xfrm>
            <a:custGeom>
              <a:avLst/>
              <a:gdLst>
                <a:gd name="connsiteX0" fmla="*/ 0 w 693420"/>
                <a:gd name="connsiteY0" fmla="*/ 0 h 1165860"/>
                <a:gd name="connsiteX1" fmla="*/ 0 w 693420"/>
                <a:gd name="connsiteY1" fmla="*/ 0 h 1165860"/>
                <a:gd name="connsiteX2" fmla="*/ 693420 w 693420"/>
                <a:gd name="connsiteY2" fmla="*/ 487680 h 1165860"/>
                <a:gd name="connsiteX3" fmla="*/ 693420 w 693420"/>
                <a:gd name="connsiteY3" fmla="*/ 693420 h 1165860"/>
                <a:gd name="connsiteX4" fmla="*/ 30480 w 693420"/>
                <a:gd name="connsiteY4" fmla="*/ 1165860 h 1165860"/>
                <a:gd name="connsiteX5" fmla="*/ 0 w 693420"/>
                <a:gd name="connsiteY5" fmla="*/ 0 h 1165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420" h="1165860">
                  <a:moveTo>
                    <a:pt x="0" y="0"/>
                  </a:moveTo>
                  <a:lnTo>
                    <a:pt x="0" y="0"/>
                  </a:lnTo>
                  <a:lnTo>
                    <a:pt x="693420" y="487680"/>
                  </a:lnTo>
                  <a:lnTo>
                    <a:pt x="693420" y="693420"/>
                  </a:lnTo>
                  <a:lnTo>
                    <a:pt x="30480" y="116586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25000">
                  <a:schemeClr val="accent1">
                    <a:alpha val="37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10800000" scaled="1"/>
              <a:tileRect/>
            </a:gradFill>
            <a:ln w="127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F9165DE-888F-7FA1-E079-8C73DF7B1778}"/>
                </a:ext>
              </a:extLst>
            </p:cNvPr>
            <p:cNvSpPr/>
            <p:nvPr/>
          </p:nvSpPr>
          <p:spPr>
            <a:xfrm>
              <a:off x="3348451" y="1515255"/>
              <a:ext cx="2604188" cy="5058648"/>
            </a:xfrm>
            <a:custGeom>
              <a:avLst/>
              <a:gdLst>
                <a:gd name="connsiteX0" fmla="*/ 0 w 693420"/>
                <a:gd name="connsiteY0" fmla="*/ 0 h 1165860"/>
                <a:gd name="connsiteX1" fmla="*/ 0 w 693420"/>
                <a:gd name="connsiteY1" fmla="*/ 0 h 1165860"/>
                <a:gd name="connsiteX2" fmla="*/ 693420 w 693420"/>
                <a:gd name="connsiteY2" fmla="*/ 487680 h 1165860"/>
                <a:gd name="connsiteX3" fmla="*/ 693420 w 693420"/>
                <a:gd name="connsiteY3" fmla="*/ 693420 h 1165860"/>
                <a:gd name="connsiteX4" fmla="*/ 30480 w 693420"/>
                <a:gd name="connsiteY4" fmla="*/ 1165860 h 1165860"/>
                <a:gd name="connsiteX5" fmla="*/ 0 w 693420"/>
                <a:gd name="connsiteY5" fmla="*/ 0 h 1165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420" h="1165860">
                  <a:moveTo>
                    <a:pt x="0" y="0"/>
                  </a:moveTo>
                  <a:lnTo>
                    <a:pt x="0" y="0"/>
                  </a:lnTo>
                  <a:lnTo>
                    <a:pt x="693420" y="487680"/>
                  </a:lnTo>
                  <a:lnTo>
                    <a:pt x="693420" y="693420"/>
                  </a:lnTo>
                  <a:lnTo>
                    <a:pt x="30480" y="116586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25000">
                  <a:schemeClr val="accent1">
                    <a:alpha val="37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10800000" scaled="1"/>
              <a:tileRect/>
            </a:gradFill>
            <a:ln w="127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Rounded Rectangle 1_1_1_1">
              <a:extLst>
                <a:ext uri="{FF2B5EF4-FFF2-40B4-BE49-F238E27FC236}">
                  <a16:creationId xmlns:a16="http://schemas.microsoft.com/office/drawing/2014/main" id="{171D0890-173D-B402-CCF7-0287441CEBE3}"/>
                </a:ext>
              </a:extLst>
            </p:cNvPr>
            <p:cNvSpPr>
              <a:spLocks/>
            </p:cNvSpPr>
            <p:nvPr/>
          </p:nvSpPr>
          <p:spPr>
            <a:xfrm>
              <a:off x="4187695" y="1977005"/>
              <a:ext cx="3803910" cy="380391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sz="2400" b="1">
                <a:solidFill>
                  <a:schemeClr val="tx1"/>
                </a:solidFill>
              </a:endParaRPr>
            </a:p>
          </p:txBody>
        </p:sp>
        <p:sp>
          <p:nvSpPr>
            <p:cNvPr id="49" name="Title">
              <a:extLst>
                <a:ext uri="{FF2B5EF4-FFF2-40B4-BE49-F238E27FC236}">
                  <a16:creationId xmlns:a16="http://schemas.microsoft.com/office/drawing/2014/main" id="{DE44F044-FAAA-54E1-042F-4BA16DFA95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64100" y="2653410"/>
              <a:ext cx="2451100" cy="24511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 anchorCtr="0">
              <a:normAutofit/>
            </a:bodyPr>
            <a:lstStyle/>
            <a:p>
              <a:pPr algn="ctr">
                <a:buSzPct val="25000"/>
              </a:pPr>
              <a:r>
                <a:rPr lang="zh-CN" altLang="en-US" sz="2400" b="1" dirty="0">
                  <a:solidFill>
                    <a:schemeClr val="tx1"/>
                  </a:solidFill>
                </a:rPr>
                <a:t>治愈生活中的疲惫与忧虑</a:t>
              </a:r>
              <a:endParaRPr lang="en-US" dirty="0"/>
            </a:p>
          </p:txBody>
        </p:sp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CFCA63DC-0706-5039-CE5E-90D6CD6196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0400" y="1504970"/>
              <a:ext cx="3273992" cy="1545538"/>
              <a:chOff x="7927217" y="882877"/>
              <a:chExt cx="3614518" cy="1947619"/>
            </a:xfrm>
          </p:grpSpPr>
          <p:grpSp>
            <p:nvGrpSpPr>
              <p:cNvPr id="3" name="组合 35">
                <a:extLst>
                  <a:ext uri="{FF2B5EF4-FFF2-40B4-BE49-F238E27FC236}">
                    <a16:creationId xmlns:a16="http://schemas.microsoft.com/office/drawing/2014/main" id="{F275A6FB-DDC6-0C6B-6C60-6D6B522CB804}"/>
                  </a:ext>
                </a:extLst>
              </p:cNvPr>
              <p:cNvGrpSpPr/>
              <p:nvPr/>
            </p:nvGrpSpPr>
            <p:grpSpPr>
              <a:xfrm>
                <a:off x="7927217" y="918886"/>
                <a:ext cx="3614518" cy="1911610"/>
                <a:chOff x="4230572" y="769026"/>
                <a:chExt cx="3614518" cy="1911610"/>
              </a:xfrm>
            </p:grpSpPr>
            <p:grpSp>
              <p:nvGrpSpPr>
                <p:cNvPr id="4" name="组合 43">
                  <a:extLst>
                    <a:ext uri="{FF2B5EF4-FFF2-40B4-BE49-F238E27FC236}">
                      <a16:creationId xmlns:a16="http://schemas.microsoft.com/office/drawing/2014/main" id="{5F45E4E8-19AC-E383-1FC9-56EA442A979D}"/>
                    </a:ext>
                  </a:extLst>
                </p:cNvPr>
                <p:cNvGrpSpPr/>
                <p:nvPr/>
              </p:nvGrpSpPr>
              <p:grpSpPr>
                <a:xfrm>
                  <a:off x="4230572" y="878840"/>
                  <a:ext cx="3614518" cy="1801796"/>
                  <a:chOff x="5292485" y="1658161"/>
                  <a:chExt cx="3614518" cy="1801796"/>
                </a:xfrm>
              </p:grpSpPr>
              <p:sp>
                <p:nvSpPr>
                  <p:cNvPr id="5" name="Text1">
                    <a:extLst>
                      <a:ext uri="{FF2B5EF4-FFF2-40B4-BE49-F238E27FC236}">
                        <a16:creationId xmlns:a16="http://schemas.microsoft.com/office/drawing/2014/main" id="{2EEAC1B2-9A62-0173-F129-80AEBA1BAFE0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92485" y="2518664"/>
                    <a:ext cx="3390621" cy="9412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t" anchorCtr="0">
                    <a:normAutofit/>
                  </a:bodyPr>
                  <a:lstStyle/>
                  <a:p>
                    <a:pPr marL="0" marR="0" lvl="0" indent="0" defTabSz="913765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sz="120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释放心灵，迎接崭新生活</a:t>
                    </a:r>
                    <a:endParaRPr lang="en-US" dirty="0"/>
                  </a:p>
                </p:txBody>
              </p:sp>
              <p:sp>
                <p:nvSpPr>
                  <p:cNvPr id="6" name="Bullet1">
                    <a:extLst>
                      <a:ext uri="{FF2B5EF4-FFF2-40B4-BE49-F238E27FC236}">
                        <a16:creationId xmlns:a16="http://schemas.microsoft.com/office/drawing/2014/main" id="{E06FEF9A-88FA-4F18-C3D1-999CD42C4F0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516383" y="1658161"/>
                    <a:ext cx="3390620" cy="643254"/>
                  </a:xfrm>
                  <a:prstGeom prst="roundRect">
                    <a:avLst/>
                  </a:prstGeom>
                  <a:gradFill flip="none" rotWithShape="1">
                    <a:gsLst>
                      <a:gs pos="40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  <a:gs pos="97000">
                        <a:schemeClr val="accent1">
                          <a:lumMod val="60000"/>
                          <a:lumOff val="40000"/>
                          <a:alpha val="50000"/>
                        </a:scheme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 w="9525">
                    <a:solidFill>
                      <a:schemeClr val="accent1">
                        <a:alpha val="50000"/>
                      </a:schemeClr>
                    </a:solidFill>
                  </a:ln>
                  <a:effectLst>
                    <a:outerShdw blurRad="203200" dist="152400" dir="19260000" algn="ctr" rotWithShape="0">
                      <a:schemeClr val="accent1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>
                    <a:defPPr>
                      <a:defRPr lang="en-US"/>
                    </a:defPPr>
                    <a:lvl1pPr algn="ctr">
                      <a:defRPr b="1">
                        <a:solidFill>
                          <a:schemeClr val="tx1"/>
                        </a:solidFill>
                        <a:cs typeface="+mn-ea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r>
                      <a:rPr lang="zh-CN" altLang="en-US" dirty="0"/>
                      <a:t>放下过去</a:t>
                    </a:r>
                    <a:endParaRPr lang="en-US" dirty="0"/>
                  </a:p>
                </p:txBody>
              </p:sp>
            </p:grpSp>
            <p:sp>
              <p:nvSpPr>
                <p:cNvPr id="7" name="Number1">
                  <a:extLst>
                    <a:ext uri="{FF2B5EF4-FFF2-40B4-BE49-F238E27FC236}">
                      <a16:creationId xmlns:a16="http://schemas.microsoft.com/office/drawing/2014/main" id="{B891B657-3289-6872-563C-4A0373E7D1F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230572" y="769026"/>
                  <a:ext cx="755142" cy="859823"/>
                </a:xfrm>
                <a:prstGeom prst="roundRect">
                  <a:avLst/>
                </a:pr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75000">
                      <a:schemeClr val="accent1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r>
                    <a:rPr lang="en-US" altLang="zh-CN" sz="2400" b="1" dirty="0">
                      <a:solidFill>
                        <a:srgbClr val="FFFFFF"/>
                      </a:solidFill>
                      <a:cs typeface="+mn-ea"/>
                    </a:rPr>
                    <a:t>01</a:t>
                  </a:r>
                  <a:endParaRPr lang="zh-CN" altLang="en-US" sz="2400" b="1" dirty="0">
                    <a:solidFill>
                      <a:srgbClr val="FFFFFF"/>
                    </a:solidFill>
                    <a:cs typeface="+mn-ea"/>
                  </a:endParaRPr>
                </a:p>
              </p:txBody>
            </p:sp>
          </p:grpSp>
          <p:sp>
            <p:nvSpPr>
              <p:cNvPr id="8" name="矩形: 圆角 62">
                <a:extLst>
                  <a:ext uri="{FF2B5EF4-FFF2-40B4-BE49-F238E27FC236}">
                    <a16:creationId xmlns:a16="http://schemas.microsoft.com/office/drawing/2014/main" id="{54DD1A64-1000-C403-0D7E-E6F90DB29B1C}"/>
                  </a:ext>
                </a:extLst>
              </p:cNvPr>
              <p:cNvSpPr/>
              <p:nvPr/>
            </p:nvSpPr>
            <p:spPr>
              <a:xfrm>
                <a:off x="8768990" y="882877"/>
                <a:ext cx="1966912" cy="886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97000">
                    <a:schemeClr val="accent1"/>
                  </a:gs>
                </a:gsLst>
                <a:lin ang="0" scaled="0"/>
                <a:tileRect/>
              </a:gradFill>
              <a:ln w="9525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5040" tIns="45720" rIns="180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r"/>
                <a:endParaRPr lang="zh-CN" altLang="en-US" b="1">
                  <a:solidFill>
                    <a:schemeClr val="tx1"/>
                  </a:solidFill>
                  <a:cs typeface="+mn-ea"/>
                </a:endParaRPr>
              </a:p>
            </p:txBody>
          </p:sp>
        </p:grpSp>
        <p:grpSp>
          <p:nvGrpSpPr>
            <p:cNvPr id="9" name="组合 63">
              <a:extLst>
                <a:ext uri="{FF2B5EF4-FFF2-40B4-BE49-F238E27FC236}">
                  <a16:creationId xmlns:a16="http://schemas.microsoft.com/office/drawing/2014/main" id="{CFCA63DC-0706-5039-CE5E-90D6CD6196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0400" y="3109972"/>
              <a:ext cx="3273992" cy="1545538"/>
              <a:chOff x="7927217" y="882877"/>
              <a:chExt cx="3614518" cy="1947619"/>
            </a:xfrm>
          </p:grpSpPr>
          <p:grpSp>
            <p:nvGrpSpPr>
              <p:cNvPr id="10" name="组合 35">
                <a:extLst>
                  <a:ext uri="{FF2B5EF4-FFF2-40B4-BE49-F238E27FC236}">
                    <a16:creationId xmlns:a16="http://schemas.microsoft.com/office/drawing/2014/main" id="{F275A6FB-DDC6-0C6B-6C60-6D6B522CB804}"/>
                  </a:ext>
                </a:extLst>
              </p:cNvPr>
              <p:cNvGrpSpPr/>
              <p:nvPr/>
            </p:nvGrpSpPr>
            <p:grpSpPr>
              <a:xfrm>
                <a:off x="7927217" y="918886"/>
                <a:ext cx="3614518" cy="1911610"/>
                <a:chOff x="4230572" y="769026"/>
                <a:chExt cx="3614518" cy="1911610"/>
              </a:xfrm>
            </p:grpSpPr>
            <p:grpSp>
              <p:nvGrpSpPr>
                <p:cNvPr id="11" name="组合 43">
                  <a:extLst>
                    <a:ext uri="{FF2B5EF4-FFF2-40B4-BE49-F238E27FC236}">
                      <a16:creationId xmlns:a16="http://schemas.microsoft.com/office/drawing/2014/main" id="{5F45E4E8-19AC-E383-1FC9-56EA442A979D}"/>
                    </a:ext>
                  </a:extLst>
                </p:cNvPr>
                <p:cNvGrpSpPr/>
                <p:nvPr/>
              </p:nvGrpSpPr>
              <p:grpSpPr>
                <a:xfrm>
                  <a:off x="4230572" y="878840"/>
                  <a:ext cx="3614518" cy="1801796"/>
                  <a:chOff x="5292485" y="1658161"/>
                  <a:chExt cx="3614518" cy="1801796"/>
                </a:xfrm>
              </p:grpSpPr>
              <p:sp>
                <p:nvSpPr>
                  <p:cNvPr id="12" name="Text2">
                    <a:extLst>
                      <a:ext uri="{FF2B5EF4-FFF2-40B4-BE49-F238E27FC236}">
                        <a16:creationId xmlns:a16="http://schemas.microsoft.com/office/drawing/2014/main" id="{2EEAC1B2-9A62-0173-F129-80AEBA1BAFE0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92485" y="2518664"/>
                    <a:ext cx="3390621" cy="9412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t" anchorCtr="0">
                    <a:normAutofit/>
                  </a:bodyPr>
                  <a:lstStyle/>
                  <a:p>
                    <a:pPr marL="0" marR="0" lvl="0" indent="0" defTabSz="913765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sz="120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接受自己的不完美，珍视独特之处</a:t>
                    </a:r>
                    <a:endParaRPr lang="en-US" dirty="0"/>
                  </a:p>
                </p:txBody>
              </p:sp>
              <p:sp>
                <p:nvSpPr>
                  <p:cNvPr id="13" name="Bullet2">
                    <a:extLst>
                      <a:ext uri="{FF2B5EF4-FFF2-40B4-BE49-F238E27FC236}">
                        <a16:creationId xmlns:a16="http://schemas.microsoft.com/office/drawing/2014/main" id="{E06FEF9A-88FA-4F18-C3D1-999CD42C4F0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516383" y="1658161"/>
                    <a:ext cx="3390620" cy="643254"/>
                  </a:xfrm>
                  <a:prstGeom prst="roundRect">
                    <a:avLst/>
                  </a:prstGeom>
                  <a:gradFill flip="none" rotWithShape="1">
                    <a:gsLst>
                      <a:gs pos="40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  <a:gs pos="97000">
                        <a:schemeClr val="accent1">
                          <a:lumMod val="60000"/>
                          <a:lumOff val="40000"/>
                          <a:alpha val="50000"/>
                        </a:scheme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 w="9525">
                    <a:solidFill>
                      <a:schemeClr val="accent1">
                        <a:alpha val="50000"/>
                      </a:schemeClr>
                    </a:solidFill>
                  </a:ln>
                  <a:effectLst>
                    <a:outerShdw blurRad="203200" dist="152400" dir="19260000" algn="ctr" rotWithShape="0">
                      <a:schemeClr val="accent1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>
                    <a:defPPr>
                      <a:defRPr lang="en-US"/>
                    </a:defPPr>
                    <a:lvl1pPr algn="ctr">
                      <a:defRPr b="1">
                        <a:solidFill>
                          <a:schemeClr val="tx1"/>
                        </a:solidFill>
                        <a:cs typeface="+mn-ea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r>
                      <a:rPr lang="zh-CN" altLang="en-US" dirty="0"/>
                      <a:t>自我接纳</a:t>
                    </a:r>
                    <a:endParaRPr lang="en-US" dirty="0"/>
                  </a:p>
                </p:txBody>
              </p:sp>
            </p:grpSp>
            <p:sp>
              <p:nvSpPr>
                <p:cNvPr id="14" name="Number2">
                  <a:extLst>
                    <a:ext uri="{FF2B5EF4-FFF2-40B4-BE49-F238E27FC236}">
                      <a16:creationId xmlns:a16="http://schemas.microsoft.com/office/drawing/2014/main" id="{B891B657-3289-6872-563C-4A0373E7D1F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230572" y="769026"/>
                  <a:ext cx="755142" cy="859823"/>
                </a:xfrm>
                <a:prstGeom prst="roundRect">
                  <a:avLst/>
                </a:pr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75000">
                      <a:schemeClr val="accent1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r>
                    <a:rPr lang="en-US" altLang="zh-CN" sz="2400" b="1">
                      <a:solidFill>
                        <a:srgbClr val="FFFFFF"/>
                      </a:solidFill>
                      <a:cs typeface="+mn-ea"/>
                    </a:rPr>
                    <a:t>02</a:t>
                  </a:r>
                  <a:endParaRPr lang="zh-CN" altLang="en-US" sz="2400" b="1" dirty="0">
                    <a:solidFill>
                      <a:srgbClr val="FFFFFF"/>
                    </a:solidFill>
                    <a:cs typeface="+mn-ea"/>
                  </a:endParaRPr>
                </a:p>
              </p:txBody>
            </p:sp>
          </p:grpSp>
          <p:sp>
            <p:nvSpPr>
              <p:cNvPr id="15" name="矩形: 圆角 62">
                <a:extLst>
                  <a:ext uri="{FF2B5EF4-FFF2-40B4-BE49-F238E27FC236}">
                    <a16:creationId xmlns:a16="http://schemas.microsoft.com/office/drawing/2014/main" id="{54DD1A64-1000-C403-0D7E-E6F90DB29B1C}"/>
                  </a:ext>
                </a:extLst>
              </p:cNvPr>
              <p:cNvSpPr/>
              <p:nvPr/>
            </p:nvSpPr>
            <p:spPr>
              <a:xfrm>
                <a:off x="8768990" y="882877"/>
                <a:ext cx="1966912" cy="886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97000">
                    <a:schemeClr val="accent1"/>
                  </a:gs>
                </a:gsLst>
                <a:lin ang="0" scaled="0"/>
                <a:tileRect/>
              </a:gradFill>
              <a:ln w="9525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5040" tIns="45720" rIns="180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r"/>
                <a:endParaRPr lang="zh-CN" altLang="en-US" b="1">
                  <a:solidFill>
                    <a:schemeClr val="tx1"/>
                  </a:solidFill>
                  <a:cs typeface="+mn-ea"/>
                </a:endParaRPr>
              </a:p>
            </p:txBody>
          </p:sp>
        </p:grpSp>
        <p:grpSp>
          <p:nvGrpSpPr>
            <p:cNvPr id="20" name="组合 63">
              <a:extLst>
                <a:ext uri="{FF2B5EF4-FFF2-40B4-BE49-F238E27FC236}">
                  <a16:creationId xmlns:a16="http://schemas.microsoft.com/office/drawing/2014/main" id="{CFCA63DC-0706-5039-CE5E-90D6CD6196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0400" y="4714973"/>
              <a:ext cx="3273992" cy="1545538"/>
              <a:chOff x="7927217" y="882877"/>
              <a:chExt cx="3614518" cy="1947619"/>
            </a:xfrm>
          </p:grpSpPr>
          <p:grpSp>
            <p:nvGrpSpPr>
              <p:cNvPr id="21" name="组合 35">
                <a:extLst>
                  <a:ext uri="{FF2B5EF4-FFF2-40B4-BE49-F238E27FC236}">
                    <a16:creationId xmlns:a16="http://schemas.microsoft.com/office/drawing/2014/main" id="{F275A6FB-DDC6-0C6B-6C60-6D6B522CB804}"/>
                  </a:ext>
                </a:extLst>
              </p:cNvPr>
              <p:cNvGrpSpPr/>
              <p:nvPr/>
            </p:nvGrpSpPr>
            <p:grpSpPr>
              <a:xfrm>
                <a:off x="7927217" y="918886"/>
                <a:ext cx="3614518" cy="1911610"/>
                <a:chOff x="4230572" y="769026"/>
                <a:chExt cx="3614518" cy="1911610"/>
              </a:xfrm>
            </p:grpSpPr>
            <p:grpSp>
              <p:nvGrpSpPr>
                <p:cNvPr id="22" name="组合 43">
                  <a:extLst>
                    <a:ext uri="{FF2B5EF4-FFF2-40B4-BE49-F238E27FC236}">
                      <a16:creationId xmlns:a16="http://schemas.microsoft.com/office/drawing/2014/main" id="{5F45E4E8-19AC-E383-1FC9-56EA442A979D}"/>
                    </a:ext>
                  </a:extLst>
                </p:cNvPr>
                <p:cNvGrpSpPr/>
                <p:nvPr/>
              </p:nvGrpSpPr>
              <p:grpSpPr>
                <a:xfrm>
                  <a:off x="4230572" y="878840"/>
                  <a:ext cx="3614518" cy="1801796"/>
                  <a:chOff x="5292485" y="1658161"/>
                  <a:chExt cx="3614518" cy="1801796"/>
                </a:xfrm>
              </p:grpSpPr>
              <p:sp>
                <p:nvSpPr>
                  <p:cNvPr id="23" name="Text3">
                    <a:extLst>
                      <a:ext uri="{FF2B5EF4-FFF2-40B4-BE49-F238E27FC236}">
                        <a16:creationId xmlns:a16="http://schemas.microsoft.com/office/drawing/2014/main" id="{2EEAC1B2-9A62-0173-F129-80AEBA1BAFE0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92485" y="2518664"/>
                    <a:ext cx="3390621" cy="9412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t" anchorCtr="0">
                    <a:normAutofit/>
                  </a:bodyPr>
                  <a:lstStyle/>
                  <a:p>
                    <a:pPr marL="0" marR="0" lvl="0" indent="0" defTabSz="913765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sz="120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静心聆听，挖掘内心真实需求</a:t>
                    </a:r>
                    <a:endParaRPr lang="en-US" dirty="0"/>
                  </a:p>
                </p:txBody>
              </p:sp>
              <p:sp>
                <p:nvSpPr>
                  <p:cNvPr id="24" name="Bullet3">
                    <a:extLst>
                      <a:ext uri="{FF2B5EF4-FFF2-40B4-BE49-F238E27FC236}">
                        <a16:creationId xmlns:a16="http://schemas.microsoft.com/office/drawing/2014/main" id="{E06FEF9A-88FA-4F18-C3D1-999CD42C4F0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516383" y="1658161"/>
                    <a:ext cx="3390620" cy="643254"/>
                  </a:xfrm>
                  <a:prstGeom prst="roundRect">
                    <a:avLst/>
                  </a:prstGeom>
                  <a:gradFill flip="none" rotWithShape="1">
                    <a:gsLst>
                      <a:gs pos="40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  <a:gs pos="97000">
                        <a:schemeClr val="accent1">
                          <a:lumMod val="60000"/>
                          <a:lumOff val="40000"/>
                          <a:alpha val="50000"/>
                        </a:scheme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 w="9525">
                    <a:solidFill>
                      <a:schemeClr val="accent1">
                        <a:alpha val="50000"/>
                      </a:schemeClr>
                    </a:solidFill>
                  </a:ln>
                  <a:effectLst>
                    <a:outerShdw blurRad="203200" dist="152400" dir="19260000" algn="ctr" rotWithShape="0">
                      <a:schemeClr val="accent1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>
                    <a:defPPr>
                      <a:defRPr lang="en-US"/>
                    </a:defPPr>
                    <a:lvl1pPr algn="ctr">
                      <a:defRPr b="1">
                        <a:solidFill>
                          <a:schemeClr val="tx1"/>
                        </a:solidFill>
                        <a:cs typeface="+mn-ea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r>
                      <a:rPr lang="zh-CN" altLang="en-US" dirty="0"/>
                      <a:t>倾听内心</a:t>
                    </a:r>
                    <a:endParaRPr lang="en-US" dirty="0"/>
                  </a:p>
                </p:txBody>
              </p:sp>
            </p:grpSp>
            <p:sp>
              <p:nvSpPr>
                <p:cNvPr id="25" name="Number3">
                  <a:extLst>
                    <a:ext uri="{FF2B5EF4-FFF2-40B4-BE49-F238E27FC236}">
                      <a16:creationId xmlns:a16="http://schemas.microsoft.com/office/drawing/2014/main" id="{B891B657-3289-6872-563C-4A0373E7D1F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230572" y="769026"/>
                  <a:ext cx="755142" cy="859823"/>
                </a:xfrm>
                <a:prstGeom prst="roundRect">
                  <a:avLst/>
                </a:pr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75000">
                      <a:schemeClr val="accent1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r>
                    <a:rPr lang="en-US" altLang="zh-CN" sz="2400" b="1">
                      <a:solidFill>
                        <a:srgbClr val="FFFFFF"/>
                      </a:solidFill>
                      <a:cs typeface="+mn-ea"/>
                    </a:rPr>
                    <a:t>03</a:t>
                  </a:r>
                  <a:endParaRPr lang="zh-CN" altLang="en-US" sz="2400" b="1" dirty="0">
                    <a:solidFill>
                      <a:srgbClr val="FFFFFF"/>
                    </a:solidFill>
                    <a:cs typeface="+mn-ea"/>
                  </a:endParaRPr>
                </a:p>
              </p:txBody>
            </p:sp>
          </p:grpSp>
          <p:sp>
            <p:nvSpPr>
              <p:cNvPr id="26" name="矩形: 圆角 62">
                <a:extLst>
                  <a:ext uri="{FF2B5EF4-FFF2-40B4-BE49-F238E27FC236}">
                    <a16:creationId xmlns:a16="http://schemas.microsoft.com/office/drawing/2014/main" id="{54DD1A64-1000-C403-0D7E-E6F90DB29B1C}"/>
                  </a:ext>
                </a:extLst>
              </p:cNvPr>
              <p:cNvSpPr/>
              <p:nvPr/>
            </p:nvSpPr>
            <p:spPr>
              <a:xfrm>
                <a:off x="8768990" y="882877"/>
                <a:ext cx="1966912" cy="886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97000">
                    <a:schemeClr val="accent1"/>
                  </a:gs>
                </a:gsLst>
                <a:lin ang="0" scaled="0"/>
                <a:tileRect/>
              </a:gradFill>
              <a:ln w="9525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5040" tIns="45720" rIns="180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r"/>
                <a:endParaRPr lang="zh-CN" altLang="en-US" b="1">
                  <a:solidFill>
                    <a:schemeClr val="tx1"/>
                  </a:solidFill>
                  <a:cs typeface="+mn-ea"/>
                </a:endParaRPr>
              </a:p>
            </p:txBody>
          </p:sp>
        </p:grpSp>
        <p:grpSp>
          <p:nvGrpSpPr>
            <p:cNvPr id="27" name="组合 63">
              <a:extLst>
                <a:ext uri="{FF2B5EF4-FFF2-40B4-BE49-F238E27FC236}">
                  <a16:creationId xmlns:a16="http://schemas.microsoft.com/office/drawing/2014/main" id="{CFCA63DC-0706-5039-CE5E-90D6CD6196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244908" y="1504970"/>
              <a:ext cx="3273992" cy="1545538"/>
              <a:chOff x="7927217" y="882877"/>
              <a:chExt cx="3614518" cy="1947619"/>
            </a:xfrm>
          </p:grpSpPr>
          <p:grpSp>
            <p:nvGrpSpPr>
              <p:cNvPr id="28" name="组合 35">
                <a:extLst>
                  <a:ext uri="{FF2B5EF4-FFF2-40B4-BE49-F238E27FC236}">
                    <a16:creationId xmlns:a16="http://schemas.microsoft.com/office/drawing/2014/main" id="{F275A6FB-DDC6-0C6B-6C60-6D6B522CB804}"/>
                  </a:ext>
                </a:extLst>
              </p:cNvPr>
              <p:cNvGrpSpPr/>
              <p:nvPr/>
            </p:nvGrpSpPr>
            <p:grpSpPr>
              <a:xfrm>
                <a:off x="7927217" y="918886"/>
                <a:ext cx="3614518" cy="1911610"/>
                <a:chOff x="4230572" y="769026"/>
                <a:chExt cx="3614518" cy="1911610"/>
              </a:xfrm>
            </p:grpSpPr>
            <p:grpSp>
              <p:nvGrpSpPr>
                <p:cNvPr id="29" name="组合 43">
                  <a:extLst>
                    <a:ext uri="{FF2B5EF4-FFF2-40B4-BE49-F238E27FC236}">
                      <a16:creationId xmlns:a16="http://schemas.microsoft.com/office/drawing/2014/main" id="{5F45E4E8-19AC-E383-1FC9-56EA442A979D}"/>
                    </a:ext>
                  </a:extLst>
                </p:cNvPr>
                <p:cNvGrpSpPr/>
                <p:nvPr/>
              </p:nvGrpSpPr>
              <p:grpSpPr>
                <a:xfrm>
                  <a:off x="4230572" y="878840"/>
                  <a:ext cx="3614518" cy="1801796"/>
                  <a:chOff x="5292485" y="1658161"/>
                  <a:chExt cx="3614518" cy="1801796"/>
                </a:xfrm>
              </p:grpSpPr>
              <p:sp>
                <p:nvSpPr>
                  <p:cNvPr id="30" name="Text4">
                    <a:extLst>
                      <a:ext uri="{FF2B5EF4-FFF2-40B4-BE49-F238E27FC236}">
                        <a16:creationId xmlns:a16="http://schemas.microsoft.com/office/drawing/2014/main" id="{2EEAC1B2-9A62-0173-F129-80AEBA1BAFE0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92485" y="2518664"/>
                    <a:ext cx="3390621" cy="9412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t" anchorCtr="0">
                    <a:normAutofit/>
                  </a:bodyPr>
                  <a:lstStyle/>
                  <a:p>
                    <a:pPr marL="0" marR="0" lvl="0" indent="0" defTabSz="913765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sz="120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经历痛苦，方能真正成熟</a:t>
                    </a:r>
                    <a:endParaRPr lang="en-US" dirty="0"/>
                  </a:p>
                </p:txBody>
              </p:sp>
              <p:sp>
                <p:nvSpPr>
                  <p:cNvPr id="31" name="Bullet4">
                    <a:extLst>
                      <a:ext uri="{FF2B5EF4-FFF2-40B4-BE49-F238E27FC236}">
                        <a16:creationId xmlns:a16="http://schemas.microsoft.com/office/drawing/2014/main" id="{E06FEF9A-88FA-4F18-C3D1-999CD42C4F0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516383" y="1658161"/>
                    <a:ext cx="3390620" cy="643254"/>
                  </a:xfrm>
                  <a:prstGeom prst="roundRect">
                    <a:avLst/>
                  </a:prstGeom>
                  <a:gradFill flip="none" rotWithShape="1">
                    <a:gsLst>
                      <a:gs pos="40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  <a:gs pos="97000">
                        <a:schemeClr val="accent1">
                          <a:lumMod val="60000"/>
                          <a:lumOff val="40000"/>
                          <a:alpha val="50000"/>
                        </a:scheme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 w="9525">
                    <a:solidFill>
                      <a:schemeClr val="accent1">
                        <a:alpha val="50000"/>
                      </a:schemeClr>
                    </a:solidFill>
                  </a:ln>
                  <a:effectLst>
                    <a:outerShdw blurRad="203200" dist="152400" dir="19260000" algn="ctr" rotWithShape="0">
                      <a:schemeClr val="accent1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>
                    <a:defPPr>
                      <a:defRPr lang="en-US"/>
                    </a:defPPr>
                    <a:lvl1pPr algn="ctr">
                      <a:defRPr b="1">
                        <a:solidFill>
                          <a:schemeClr val="tx1"/>
                        </a:solidFill>
                        <a:cs typeface="+mn-ea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r>
                      <a:rPr lang="zh-CN" altLang="en-US" dirty="0"/>
                      <a:t>感悟成长</a:t>
                    </a:r>
                    <a:endParaRPr lang="en-US" dirty="0"/>
                  </a:p>
                </p:txBody>
              </p:sp>
            </p:grpSp>
            <p:sp>
              <p:nvSpPr>
                <p:cNvPr id="32" name="Number4">
                  <a:extLst>
                    <a:ext uri="{FF2B5EF4-FFF2-40B4-BE49-F238E27FC236}">
                      <a16:creationId xmlns:a16="http://schemas.microsoft.com/office/drawing/2014/main" id="{B891B657-3289-6872-563C-4A0373E7D1F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230572" y="769026"/>
                  <a:ext cx="755142" cy="859823"/>
                </a:xfrm>
                <a:prstGeom prst="roundRect">
                  <a:avLst/>
                </a:pr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75000">
                      <a:schemeClr val="accent1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r>
                    <a:rPr lang="en-US" altLang="zh-CN" sz="2400" b="1">
                      <a:solidFill>
                        <a:srgbClr val="FFFFFF"/>
                      </a:solidFill>
                      <a:cs typeface="+mn-ea"/>
                    </a:rPr>
                    <a:t>04</a:t>
                  </a:r>
                  <a:endParaRPr lang="zh-CN" altLang="en-US" sz="2400" b="1" dirty="0">
                    <a:solidFill>
                      <a:srgbClr val="FFFFFF"/>
                    </a:solidFill>
                    <a:cs typeface="+mn-ea"/>
                  </a:endParaRPr>
                </a:p>
              </p:txBody>
            </p:sp>
          </p:grpSp>
          <p:sp>
            <p:nvSpPr>
              <p:cNvPr id="33" name="矩形: 圆角 62">
                <a:extLst>
                  <a:ext uri="{FF2B5EF4-FFF2-40B4-BE49-F238E27FC236}">
                    <a16:creationId xmlns:a16="http://schemas.microsoft.com/office/drawing/2014/main" id="{54DD1A64-1000-C403-0D7E-E6F90DB29B1C}"/>
                  </a:ext>
                </a:extLst>
              </p:cNvPr>
              <p:cNvSpPr/>
              <p:nvPr/>
            </p:nvSpPr>
            <p:spPr>
              <a:xfrm>
                <a:off x="8768990" y="882877"/>
                <a:ext cx="1966912" cy="886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97000">
                    <a:schemeClr val="accent1"/>
                  </a:gs>
                </a:gsLst>
                <a:lin ang="0" scaled="0"/>
                <a:tileRect/>
              </a:gradFill>
              <a:ln w="9525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5040" tIns="45720" rIns="180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r"/>
                <a:endParaRPr lang="zh-CN" altLang="en-US" b="1">
                  <a:solidFill>
                    <a:schemeClr val="tx1"/>
                  </a:solidFill>
                  <a:cs typeface="+mn-ea"/>
                </a:endParaRPr>
              </a:p>
            </p:txBody>
          </p:sp>
        </p:grpSp>
        <p:grpSp>
          <p:nvGrpSpPr>
            <p:cNvPr id="34" name="组合 63">
              <a:extLst>
                <a:ext uri="{FF2B5EF4-FFF2-40B4-BE49-F238E27FC236}">
                  <a16:creationId xmlns:a16="http://schemas.microsoft.com/office/drawing/2014/main" id="{CFCA63DC-0706-5039-CE5E-90D6CD6196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244908" y="3109972"/>
              <a:ext cx="3273992" cy="1545538"/>
              <a:chOff x="7927217" y="882877"/>
              <a:chExt cx="3614518" cy="1947619"/>
            </a:xfrm>
          </p:grpSpPr>
          <p:grpSp>
            <p:nvGrpSpPr>
              <p:cNvPr id="35" name="组合 35">
                <a:extLst>
                  <a:ext uri="{FF2B5EF4-FFF2-40B4-BE49-F238E27FC236}">
                    <a16:creationId xmlns:a16="http://schemas.microsoft.com/office/drawing/2014/main" id="{F275A6FB-DDC6-0C6B-6C60-6D6B522CB804}"/>
                  </a:ext>
                </a:extLst>
              </p:cNvPr>
              <p:cNvGrpSpPr/>
              <p:nvPr/>
            </p:nvGrpSpPr>
            <p:grpSpPr>
              <a:xfrm>
                <a:off x="7927217" y="918886"/>
                <a:ext cx="3614518" cy="1911610"/>
                <a:chOff x="4230572" y="769026"/>
                <a:chExt cx="3614518" cy="1911610"/>
              </a:xfrm>
            </p:grpSpPr>
            <p:grpSp>
              <p:nvGrpSpPr>
                <p:cNvPr id="37" name="组合 43">
                  <a:extLst>
                    <a:ext uri="{FF2B5EF4-FFF2-40B4-BE49-F238E27FC236}">
                      <a16:creationId xmlns:a16="http://schemas.microsoft.com/office/drawing/2014/main" id="{5F45E4E8-19AC-E383-1FC9-56EA442A979D}"/>
                    </a:ext>
                  </a:extLst>
                </p:cNvPr>
                <p:cNvGrpSpPr/>
                <p:nvPr/>
              </p:nvGrpSpPr>
              <p:grpSpPr>
                <a:xfrm>
                  <a:off x="4230572" y="878840"/>
                  <a:ext cx="3614518" cy="1801796"/>
                  <a:chOff x="5292485" y="1658161"/>
                  <a:chExt cx="3614518" cy="1801796"/>
                </a:xfrm>
              </p:grpSpPr>
              <p:sp>
                <p:nvSpPr>
                  <p:cNvPr id="38" name="Text5">
                    <a:extLst>
                      <a:ext uri="{FF2B5EF4-FFF2-40B4-BE49-F238E27FC236}">
                        <a16:creationId xmlns:a16="http://schemas.microsoft.com/office/drawing/2014/main" id="{2EEAC1B2-9A62-0173-F129-80AEBA1BAFE0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92485" y="2518664"/>
                    <a:ext cx="3390621" cy="9412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t" anchorCtr="0">
                    <a:normAutofit/>
                  </a:bodyPr>
                  <a:lstStyle/>
                  <a:p>
                    <a:pPr marL="0" marR="0" lvl="0" indent="0" defTabSz="913765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sz="120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学会调整心态，面对生活挑战</a:t>
                    </a:r>
                    <a:endParaRPr lang="en-US" dirty="0"/>
                  </a:p>
                </p:txBody>
              </p:sp>
              <p:sp>
                <p:nvSpPr>
                  <p:cNvPr id="39" name="Bullet5">
                    <a:extLst>
                      <a:ext uri="{FF2B5EF4-FFF2-40B4-BE49-F238E27FC236}">
                        <a16:creationId xmlns:a16="http://schemas.microsoft.com/office/drawing/2014/main" id="{E06FEF9A-88FA-4F18-C3D1-999CD42C4F0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516383" y="1658161"/>
                    <a:ext cx="3390620" cy="643254"/>
                  </a:xfrm>
                  <a:prstGeom prst="roundRect">
                    <a:avLst/>
                  </a:prstGeom>
                  <a:gradFill flip="none" rotWithShape="1">
                    <a:gsLst>
                      <a:gs pos="40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  <a:gs pos="97000">
                        <a:schemeClr val="accent1">
                          <a:lumMod val="60000"/>
                          <a:lumOff val="40000"/>
                          <a:alpha val="50000"/>
                        </a:scheme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 w="9525">
                    <a:solidFill>
                      <a:schemeClr val="accent1">
                        <a:alpha val="50000"/>
                      </a:schemeClr>
                    </a:solidFill>
                  </a:ln>
                  <a:effectLst>
                    <a:outerShdw blurRad="203200" dist="152400" dir="19260000" algn="ctr" rotWithShape="0">
                      <a:schemeClr val="accent1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>
                    <a:defPPr>
                      <a:defRPr lang="en-US"/>
                    </a:defPPr>
                    <a:lvl1pPr algn="ctr">
                      <a:defRPr b="1">
                        <a:solidFill>
                          <a:schemeClr val="tx1"/>
                        </a:solidFill>
                        <a:cs typeface="+mn-ea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r>
                      <a:rPr lang="zh-CN" altLang="en-US" dirty="0"/>
                      <a:t>心理调适</a:t>
                    </a:r>
                    <a:endParaRPr lang="en-US" dirty="0"/>
                  </a:p>
                </p:txBody>
              </p:sp>
            </p:grpSp>
            <p:sp>
              <p:nvSpPr>
                <p:cNvPr id="41" name="Number5">
                  <a:extLst>
                    <a:ext uri="{FF2B5EF4-FFF2-40B4-BE49-F238E27FC236}">
                      <a16:creationId xmlns:a16="http://schemas.microsoft.com/office/drawing/2014/main" id="{B891B657-3289-6872-563C-4A0373E7D1F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230572" y="769026"/>
                  <a:ext cx="755142" cy="859823"/>
                </a:xfrm>
                <a:prstGeom prst="roundRect">
                  <a:avLst/>
                </a:pr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75000">
                      <a:schemeClr val="accent1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r>
                    <a:rPr lang="en-US" altLang="zh-CN" sz="2400" b="1">
                      <a:solidFill>
                        <a:srgbClr val="FFFFFF"/>
                      </a:solidFill>
                      <a:cs typeface="+mn-ea"/>
                    </a:rPr>
                    <a:t>05</a:t>
                  </a:r>
                  <a:endParaRPr lang="zh-CN" altLang="en-US" sz="2400" b="1" dirty="0">
                    <a:solidFill>
                      <a:srgbClr val="FFFFFF"/>
                    </a:solidFill>
                    <a:cs typeface="+mn-ea"/>
                  </a:endParaRPr>
                </a:p>
              </p:txBody>
            </p:sp>
          </p:grpSp>
          <p:sp>
            <p:nvSpPr>
              <p:cNvPr id="42" name="矩形: 圆角 62">
                <a:extLst>
                  <a:ext uri="{FF2B5EF4-FFF2-40B4-BE49-F238E27FC236}">
                    <a16:creationId xmlns:a16="http://schemas.microsoft.com/office/drawing/2014/main" id="{54DD1A64-1000-C403-0D7E-E6F90DB29B1C}"/>
                  </a:ext>
                </a:extLst>
              </p:cNvPr>
              <p:cNvSpPr/>
              <p:nvPr/>
            </p:nvSpPr>
            <p:spPr>
              <a:xfrm>
                <a:off x="8768990" y="882877"/>
                <a:ext cx="1966912" cy="886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97000">
                    <a:schemeClr val="accent1"/>
                  </a:gs>
                </a:gsLst>
                <a:lin ang="0" scaled="0"/>
                <a:tileRect/>
              </a:gradFill>
              <a:ln w="9525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5040" tIns="45720" rIns="180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r"/>
                <a:endParaRPr lang="zh-CN" altLang="en-US" b="1">
                  <a:solidFill>
                    <a:schemeClr val="tx1"/>
                  </a:solidFill>
                  <a:cs typeface="+mn-ea"/>
                </a:endParaRPr>
              </a:p>
            </p:txBody>
          </p:sp>
        </p:grpSp>
        <p:grpSp>
          <p:nvGrpSpPr>
            <p:cNvPr id="43" name="组合 63">
              <a:extLst>
                <a:ext uri="{FF2B5EF4-FFF2-40B4-BE49-F238E27FC236}">
                  <a16:creationId xmlns:a16="http://schemas.microsoft.com/office/drawing/2014/main" id="{CFCA63DC-0706-5039-CE5E-90D6CD6196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244908" y="4714973"/>
              <a:ext cx="3273992" cy="1545538"/>
              <a:chOff x="7927217" y="882877"/>
              <a:chExt cx="3614518" cy="1947619"/>
            </a:xfrm>
          </p:grpSpPr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id="{F275A6FB-DDC6-0C6B-6C60-6D6B522CB804}"/>
                  </a:ext>
                </a:extLst>
              </p:cNvPr>
              <p:cNvGrpSpPr/>
              <p:nvPr/>
            </p:nvGrpSpPr>
            <p:grpSpPr>
              <a:xfrm>
                <a:off x="7927217" y="918886"/>
                <a:ext cx="3614518" cy="1911610"/>
                <a:chOff x="4230572" y="769026"/>
                <a:chExt cx="3614518" cy="1911610"/>
              </a:xfrm>
            </p:grpSpPr>
            <p:grpSp>
              <p:nvGrpSpPr>
                <p:cNvPr id="44" name="组合 43">
                  <a:extLst>
                    <a:ext uri="{FF2B5EF4-FFF2-40B4-BE49-F238E27FC236}">
                      <a16:creationId xmlns:a16="http://schemas.microsoft.com/office/drawing/2014/main" id="{5F45E4E8-19AC-E383-1FC9-56EA442A979D}"/>
                    </a:ext>
                  </a:extLst>
                </p:cNvPr>
                <p:cNvGrpSpPr/>
                <p:nvPr/>
              </p:nvGrpSpPr>
              <p:grpSpPr>
                <a:xfrm>
                  <a:off x="4230572" y="878840"/>
                  <a:ext cx="3614518" cy="1801796"/>
                  <a:chOff x="5292485" y="1658161"/>
                  <a:chExt cx="3614518" cy="1801796"/>
                </a:xfrm>
              </p:grpSpPr>
              <p:sp>
                <p:nvSpPr>
                  <p:cNvPr id="46" name="Text6">
                    <a:extLst>
                      <a:ext uri="{FF2B5EF4-FFF2-40B4-BE49-F238E27FC236}">
                        <a16:creationId xmlns:a16="http://schemas.microsoft.com/office/drawing/2014/main" id="{2EEAC1B2-9A62-0173-F129-80AEBA1BAFE0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92485" y="2518664"/>
                    <a:ext cx="3390621" cy="9412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91440" tIns="45720" rIns="91440" bIns="45720" anchor="t" anchorCtr="0">
                    <a:normAutofit/>
                  </a:bodyPr>
                  <a:lstStyle/>
                  <a:p>
                    <a:pPr marL="0" marR="0" lvl="0" indent="0" defTabSz="913765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Pct val="25000"/>
                      <a:buFontTx/>
                      <a:buNone/>
                      <a:defRPr/>
                    </a:pPr>
                    <a:r>
                      <a:rPr kumimoji="0" lang="zh-CN" altLang="en-US" sz="120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合理表达情感，释放心灵压力</a:t>
                    </a:r>
                    <a:endParaRPr lang="en-US" dirty="0"/>
                  </a:p>
                </p:txBody>
              </p:sp>
              <p:sp>
                <p:nvSpPr>
                  <p:cNvPr id="56" name="Bullet6">
                    <a:extLst>
                      <a:ext uri="{FF2B5EF4-FFF2-40B4-BE49-F238E27FC236}">
                        <a16:creationId xmlns:a16="http://schemas.microsoft.com/office/drawing/2014/main" id="{E06FEF9A-88FA-4F18-C3D1-999CD42C4F0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516383" y="1658161"/>
                    <a:ext cx="3390620" cy="643254"/>
                  </a:xfrm>
                  <a:prstGeom prst="roundRect">
                    <a:avLst/>
                  </a:prstGeom>
                  <a:gradFill flip="none" rotWithShape="1">
                    <a:gsLst>
                      <a:gs pos="40000">
                        <a:schemeClr val="accent1">
                          <a:lumMod val="20000"/>
                          <a:lumOff val="80000"/>
                          <a:alpha val="0"/>
                        </a:schemeClr>
                      </a:gs>
                      <a:gs pos="97000">
                        <a:schemeClr val="accent1">
                          <a:lumMod val="60000"/>
                          <a:lumOff val="40000"/>
                          <a:alpha val="50000"/>
                        </a:scheme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 w="9525">
                    <a:solidFill>
                      <a:schemeClr val="accent1">
                        <a:alpha val="50000"/>
                      </a:schemeClr>
                    </a:solidFill>
                  </a:ln>
                  <a:effectLst>
                    <a:outerShdw blurRad="203200" dist="152400" dir="19260000" algn="ctr" rotWithShape="0">
                      <a:schemeClr val="accent1">
                        <a:alpha val="15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>
                    <a:defPPr>
                      <a:defRPr lang="en-US"/>
                    </a:defPPr>
                    <a:lvl1pPr algn="ctr">
                      <a:defRPr b="1">
                        <a:solidFill>
                          <a:schemeClr val="tx1"/>
                        </a:solidFill>
                        <a:cs typeface="+mn-ea"/>
                      </a:defRPr>
                    </a:lvl1pPr>
                    <a:lvl2pPr>
                      <a:defRPr>
                        <a:solidFill>
                          <a:schemeClr val="lt1"/>
                        </a:solidFill>
                      </a:defRPr>
                    </a:lvl2pPr>
                    <a:lvl3pPr>
                      <a:defRPr>
                        <a:solidFill>
                          <a:schemeClr val="lt1"/>
                        </a:solidFill>
                      </a:defRPr>
                    </a:lvl3pPr>
                    <a:lvl4pPr>
                      <a:defRPr>
                        <a:solidFill>
                          <a:schemeClr val="lt1"/>
                        </a:solidFill>
                      </a:defRPr>
                    </a:lvl4pPr>
                    <a:lvl5pPr>
                      <a:defRPr>
                        <a:solidFill>
                          <a:schemeClr val="lt1"/>
                        </a:solidFill>
                      </a:defRPr>
                    </a:lvl5pPr>
                    <a:lvl6pPr>
                      <a:defRPr>
                        <a:solidFill>
                          <a:schemeClr val="lt1"/>
                        </a:solidFill>
                      </a:defRPr>
                    </a:lvl6pPr>
                    <a:lvl7pPr>
                      <a:defRPr>
                        <a:solidFill>
                          <a:schemeClr val="lt1"/>
                        </a:solidFill>
                      </a:defRPr>
                    </a:lvl7pPr>
                    <a:lvl8pPr>
                      <a:defRPr>
                        <a:solidFill>
                          <a:schemeClr val="lt1"/>
                        </a:solidFill>
                      </a:defRPr>
                    </a:lvl8pPr>
                    <a:lvl9pPr>
                      <a:defRPr>
                        <a:solidFill>
                          <a:schemeClr val="lt1"/>
                        </a:solidFill>
                      </a:defRPr>
                    </a:lvl9pPr>
                  </a:lstStyle>
                  <a:p>
                    <a:r>
                      <a:rPr lang="zh-CN" altLang="en-US" dirty="0"/>
                      <a:t>情感释放</a:t>
                    </a:r>
                    <a:endParaRPr lang="en-US" dirty="0"/>
                  </a:p>
                </p:txBody>
              </p:sp>
            </p:grpSp>
            <p:sp>
              <p:nvSpPr>
                <p:cNvPr id="40" name="Number6">
                  <a:extLst>
                    <a:ext uri="{FF2B5EF4-FFF2-40B4-BE49-F238E27FC236}">
                      <a16:creationId xmlns:a16="http://schemas.microsoft.com/office/drawing/2014/main" id="{B891B657-3289-6872-563C-4A0373E7D1F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230572" y="769026"/>
                  <a:ext cx="755142" cy="859823"/>
                </a:xfrm>
                <a:prstGeom prst="roundRect">
                  <a:avLst/>
                </a:pr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75000">
                      <a:schemeClr val="accent1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r>
                    <a:rPr lang="en-US" altLang="zh-CN" sz="2400" b="1">
                      <a:solidFill>
                        <a:srgbClr val="FFFFFF"/>
                      </a:solidFill>
                      <a:cs typeface="+mn-ea"/>
                    </a:rPr>
                    <a:t>06</a:t>
                  </a:r>
                  <a:endParaRPr lang="zh-CN" altLang="en-US" sz="2400" b="1" dirty="0">
                    <a:solidFill>
                      <a:srgbClr val="FFFFFF"/>
                    </a:solidFill>
                    <a:cs typeface="+mn-ea"/>
                  </a:endParaRPr>
                </a:p>
              </p:txBody>
            </p:sp>
          </p:grpSp>
          <p:sp>
            <p:nvSpPr>
              <p:cNvPr id="63" name="矩形: 圆角 62">
                <a:extLst>
                  <a:ext uri="{FF2B5EF4-FFF2-40B4-BE49-F238E27FC236}">
                    <a16:creationId xmlns:a16="http://schemas.microsoft.com/office/drawing/2014/main" id="{54DD1A64-1000-C403-0D7E-E6F90DB29B1C}"/>
                  </a:ext>
                </a:extLst>
              </p:cNvPr>
              <p:cNvSpPr/>
              <p:nvPr/>
            </p:nvSpPr>
            <p:spPr>
              <a:xfrm>
                <a:off x="8768990" y="882877"/>
                <a:ext cx="1966912" cy="88673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97000">
                    <a:schemeClr val="accent1"/>
                  </a:gs>
                </a:gsLst>
                <a:lin ang="0" scaled="0"/>
                <a:tileRect/>
              </a:gradFill>
              <a:ln w="9525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5040" tIns="45720" rIns="18000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r"/>
                <a:endParaRPr lang="zh-CN" altLang="en-US" b="1">
                  <a:solidFill>
                    <a:schemeClr val="tx1"/>
                  </a:solidFill>
                  <a:cs typeface="+mn-ea"/>
                </a:endParaRPr>
              </a:p>
            </p:txBody>
          </p:sp>
        </p:grp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Designed by iSlide">
  <a:themeElements>
    <a:clrScheme name="iSlide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4A60EC"/>
      </a:accent1>
      <a:accent2>
        <a:srgbClr val="AA77FA"/>
      </a:accent2>
      <a:accent3>
        <a:srgbClr val="30C2FA"/>
      </a:accent3>
      <a:accent4>
        <a:srgbClr val="07419F"/>
      </a:accent4>
      <a:accent5>
        <a:srgbClr val="1048A5"/>
      </a:accent5>
      <a:accent6>
        <a:srgbClr val="3075C1"/>
      </a:accent6>
      <a:hlink>
        <a:srgbClr val="F84D4D"/>
      </a:hlink>
      <a:folHlink>
        <a:srgbClr val="979797"/>
      </a:folHlink>
    </a:clrScheme>
    <a:fontScheme name="iSlide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iSli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Slid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10c3adfa-1f49-45ee-a78a-71334eab22d3.source.16x9.zh-Hans</Template>
  <TotalTime>125</TotalTime>
  <Words>2989</Words>
  <Application>Microsoft Office PowerPoint</Application>
  <PresentationFormat>宽屏</PresentationFormat>
  <Paragraphs>539</Paragraphs>
  <Slides>45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48" baseType="lpstr">
      <vt:lpstr>等线</vt:lpstr>
      <vt:lpstr>Arial</vt:lpstr>
      <vt:lpstr>Designed by iSlide</vt:lpstr>
      <vt:lpstr>随便写点</vt:lpstr>
      <vt:lpstr>PowerPoint 演示文稿</vt:lpstr>
      <vt:lpstr>生活感悟</vt:lpstr>
      <vt:lpstr>日常趣事</vt:lpstr>
      <vt:lpstr>心灵鸡汤</vt:lpstr>
      <vt:lpstr>人生哲理</vt:lpstr>
      <vt:lpstr>成长历程</vt:lpstr>
      <vt:lpstr>社交之道</vt:lpstr>
      <vt:lpstr>心灵疗伤</vt:lpstr>
      <vt:lpstr>兴趣爱好</vt:lpstr>
      <vt:lpstr>读书阅世</vt:lpstr>
      <vt:lpstr>旅行探险</vt:lpstr>
      <vt:lpstr>美食烹饪</vt:lpstr>
      <vt:lpstr>极限运动</vt:lpstr>
      <vt:lpstr>艺术鉴赏</vt:lpstr>
      <vt:lpstr>宠物养成</vt:lpstr>
      <vt:lpstr>科技创新</vt:lpstr>
      <vt:lpstr>互联网+</vt:lpstr>
      <vt:lpstr>人工智能</vt:lpstr>
      <vt:lpstr>智能家居</vt:lpstr>
      <vt:lpstr>虚拟现实</vt:lpstr>
      <vt:lpstr>5G时代</vt:lpstr>
      <vt:lpstr>科技伦理</vt:lpstr>
      <vt:lpstr>环保意识</vt:lpstr>
      <vt:lpstr>气候变化</vt:lpstr>
      <vt:lpstr>生物多样性</vt:lpstr>
      <vt:lpstr>资源循环</vt:lpstr>
      <vt:lpstr>节能减排</vt:lpstr>
      <vt:lpstr>绿色出行</vt:lpstr>
      <vt:lpstr>环保政策</vt:lpstr>
      <vt:lpstr>教育改革</vt:lpstr>
      <vt:lpstr>素质教育</vt:lpstr>
      <vt:lpstr>公平教育</vt:lpstr>
      <vt:lpstr>个性化教育</vt:lpstr>
      <vt:lpstr>在线教育</vt:lpstr>
      <vt:lpstr>创新创业教育</vt:lpstr>
      <vt:lpstr>教育改革实践</vt:lpstr>
      <vt:lpstr>影视鉴赏</vt:lpstr>
      <vt:lpstr>电影评论</vt:lpstr>
      <vt:lpstr>电视剧鉴赏</vt:lpstr>
      <vt:lpstr>类型电影</vt:lpstr>
      <vt:lpstr>影视产业</vt:lpstr>
      <vt:lpstr>影视特效</vt:lpstr>
      <vt:lpstr>影视作品分析</vt:lpstr>
      <vt:lpstr>谢谢观看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iSlide</dc:creator>
  <cp:lastModifiedBy>小卖部 云边</cp:lastModifiedBy>
  <cp:revision>2</cp:revision>
  <cp:lastPrinted>2024-01-17T16:00:00Z</cp:lastPrinted>
  <dcterms:created xsi:type="dcterms:W3CDTF">2024-01-17T16:00:00Z</dcterms:created>
  <dcterms:modified xsi:type="dcterms:W3CDTF">2024-08-21T02:39:27Z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d23ea799-e7d0-4b27-b9ef-a81bc2c90a52</vt:lpwstr>
  </property>
</Properties>
</file>

<file path=docProps/thumbnail.jpeg>
</file>